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0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7155,'0'0'1633,"0"-36"-1089,7 36-2689,5 15 1185,-3 4-785,3-5-576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6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99 3378,'0'0'3180,"2"-8"-2938,-2 32-248,-1 6 17,2-1 0,0 0-1,2 1 1,1-1 0,9 34 0,-11-56-1,0-1 0,1 1 0,0-1 1,0 0-1,0 0 0,1 0 0,-1 0 1,1-1-1,1 1 0,-1-1 0,1 0 0,0 0 1,0-1-1,0 1 0,1-1 0,0 0 1,0-1-1,0 1 0,0-1 0,0-1 0,0 1 1,1-1-1,0 0 0,-1 0 0,1-1 1,0 0-1,0 0 0,9 0 0,-9-1-5,9 1 24,0 0 0,-1-1 0,1-1 0,27-5 0,-37 5-23,-1-1 0,0 0 0,0 0-1,0-1 1,0 1 0,0-1 0,-1 0 0,1-1 0,-1 1 0,1-1 0,-1 0 0,0 0 0,-1 0 0,1 0 0,-1-1 0,0 1-1,3-6 1,0-1-6,-1 0 1,0 0-1,-1 0 0,-1-1 0,1 1 0,-2-1 0,2-15 0,1-86-2,-5 93 1,0 15 3,-1 0 1,1 0-1,-1 0 0,0-1 1,0 1-1,-1 1 1,1-1-1,-1 0 1,0 0-1,-1 0 0,1 1 1,-1 0-1,0-1 1,0 1-1,0 0 0,0 0 1,-1 0-1,0 1 1,0 0-1,0-1 1,-6-3-1,2 2 8,0 1-1,-1 0 1,1 0-1,-1 1 1,0 0-1,0 0 1,0 1 0,-1 0-1,1 1 1,0 0-1,-11 0 1,2 1-2,0 0 1,0 1-1,0 1 1,0 1 0,0 0-1,-23 9 1,35-10-11,1 0 1,-1 1 0,0 0-1,1 0 1,0 1 0,0-1-1,0 1 1,0 0 0,1 1-1,-1-1 1,1 1 0,0 0-1,0 0 1,1 0 0,0 0-1,0 1 1,0 0 0,0-1-1,1 1 1,0 0 0,0 0-1,-1 9 1,-2 14-2,2 0-1,1 1 1,2-1-1,0 0 1,2 1-1,1-1 1,2 0-1,1 0 1,10 32-1,7 29 38,12 94-1,-7-29 5,-27-152-37,6 28 36,-2 1 0,3 51 2814,-14-112-2576,-5 26-2543,1 3-626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00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3121,'0'0'5043,"4"-4"-4576,-1 1-454,1 1 1,-1 0 0,1 0 0,-1 0 0,1 0 0,0 1-1,0-1 1,-1 1 0,1 0 0,0 0 0,0 0-1,1 1 1,-1-1 0,0 1 0,0 0 0,0 0 0,4 1-1,-5 0-9,-1-1-1,1 1 0,-1-1 0,1 1 1,-1 0-1,1 0 0,-1 0 0,0 0 1,0 1-1,1-1 0,-1 0 0,0 1 1,0 0-1,0-1 0,-1 1 0,1 0 1,0 0-1,-1 0 0,1 0 0,-1 1 1,1-1-1,-1 0 0,0 0 0,0 1 1,0-1-1,-1 1 0,1-1 0,0 1 1,-1-1-1,1 6 0,0 23 88,-5 53 1,0-6 21,4-76-107,1-1 0,-1 0 0,0 0-1,1 0 1,-1 0 0,1 0 0,-1 0 0,1 0-1,-1 0 1,1 0 0,0 0 0,0 0-1,-1 0 1,1-1 0,0 1 0,0 0 0,0 0-1,0-1 1,0 1 0,0-1 0,0 1 0,0-1-1,0 1 1,0-1 0,0 0 0,0 1-1,1-1 1,-1 0 0,0 0 0,2 0 0,43 2 83,-37-2-56,119 0 22,-73 0-2375,-43 0-367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2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4178,'0'0'3337,"5"4"-3078,57 47 378,-35-31-304,-1 2 1,35 38 0,-42-39-188,-2 2 0,-1 0-1,24 45 1,-33-54-112,-1 0 0,0 1 1,-1-1-1,-1 1 0,-1 0 1,0 0-1,0 1 0,-1 23 0,-2-30-21,0 1-1,-1-1 1,0 1-1,-1-1 0,0 0 1,0 1-1,-1-1 1,0 0-1,-1 0 0,0-1 1,0 1-1,-1-1 1,0 0-1,0 0 0,-1 0 1,-12 11-1,-56 52 31,-3 2-190,69-64-389,1 0 0,-1 1 1,2 0-1,-1 0 0,2 0 0,-9 18 0,8-5-2825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56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2465,'0'0'6723,"0"-12"-6253,0-34-1,0 35 681,0 10-1054,0 0-16,0 0-24,1 12-347,10 107 282,5-1-1,6-1 0,5-1 0,4-1 1,48 113-1,-76-220 20,-3-5 39,0-1 0,1 1 0,-1 0 0,1-1 0,-1 1 0,1-1 0,0 1 1,0 0-1,-1-1 0,1 0 0,0 1 0,0-1 0,1 0 0,-1 1 0,0-1 0,5 3 2141,-5-5-2417,0 0 0,0 1-1,1-1 1,-1 1 0,0-1 0,1 1-1,-1-1 1,0 1 0,1 0 0,-1 0-1,1-1 1,-1 1 0,1 0 0,-1 0-1,0 1 1,1-1 0,2 1 0,0-1-589,18 0-2004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99 5651,'0'0'3340,"5"-18"-2860,14-55 184,-17 66 809,-2 17-1267,-5 20-404,-18 31 179,-53 103 0,43-99 28,-26 49 8,26-54 5,3 2 0,-43 125-1,70-174-21,1 0 0,0 1 0,1-1 0,1 20 0,0-23 0,1-7 3,-1 0 0,1-1-1,-1 1 1,1 0-1,0-1 1,0 1 0,0-1-1,1 1 1,-1-1 0,1 0-1,-1 0 1,1 1-1,0-1 1,-1 0 0,1-1-1,0 1 1,1 0 0,-1 0-1,0-1 1,4 3-1,7 3 26,0 1 0,21 7 0,-25-12-20,20 9-87,1-1 0,0-2 0,0-1 0,55 6-1,5-9-5908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4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2801,'0'0'5259,"5"-6"-4771,-2 2-437,1 0 1,0 1-1,0-1 1,0 1-1,0 0 0,0 0 1,1 1-1,-1-1 1,1 1-1,-1 0 0,1 0 1,0 1-1,0-1 1,9 0-1,94-12 604,0 4 1,134 6 0,-200 4-606,-25 0-43,0 1 1,1 0-1,-1 1 1,0 1-1,26 8 1,-36-9-240,0 1 1,0 0-1,0 1 1,-1-1-1,1 1 0,-1 0 1,0 1-1,0-1 1,0 1-1,-1 1 0,0-1 1,0 1-1,0 0 1,-1 0-1,5 8 1,2 8-2627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4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94 5186,'0'0'4256,"1"-12"-3464,2-34-5,-3 45-760,0 0-1,0 0 1,0 0 0,0 0-1,0 0 1,1 0-1,-1 0 1,0 0 0,0 1-1,1-1 1,-1 0 0,0 0-1,1 0 1,-1 0-1,1 0 1,-1 1 0,1-1-1,0 0 1,-1 1 0,1-1-1,0 0 1,-1 1 0,1-1-1,0 1 1,0-1-1,-1 1 1,1-1 0,0 1-1,0-1 1,0 1 0,0 0-1,0 0 1,0-1-1,-1 1 1,1 0 0,0 0-1,0 0 1,0 0 0,0 0-1,2 0 1,2 0 23,66-7 11,0 2-1,88 7 1,-46 0-179,210-4 57,-318 1-629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5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90 4082,'0'0'4698,"-2"-9"-3842,0-27-26,2 35-803,0-1 0,1 1 1,-1-1-1,1 1 0,-1-1 0,1 1 0,0 0 0,-1-1 1,1 1-1,0 0 0,0 0 0,0 0 0,0-1 0,0 1 1,0 0-1,1 0 0,-1 0 0,0 1 0,0-1 1,1 0-1,-1 0 0,0 1 0,1-1 0,1 0 0,34-8 263,-12 6-289,0 0 0,1 2 0,-1 1 0,1 1 1,-1 1-1,1 1 0,-1 1 0,0 1 1,-1 2-1,1 0 0,-1 2 0,40 19 1,-25-7-378,-12-6-972,46 19 1,-30-22-1799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6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0 840 5410,'0'0'4354,"2"-9"-3961,6-28 52,-7 34-424,1 1 0,0-1-1,0 1 1,-1 0 0,1-1-1,0 1 1,1 0 0,-1 1-1,0-1 1,1 0 0,-1 1-1,1-1 1,-1 1 0,1-1-1,0 1 1,-1 0 0,1 0-1,0 1 1,0-1 0,0 1 0,0-1-1,4 1 1,-4-1-1,22-2 17,-1 1 0,27 1 0,-36 2-33,0-1 0,0-1 0,1 0 0,-1 0 0,-1-2-1,1 0 1,0-1 0,-1 0 0,23-11 0,-20 6-1,0-2 0,-1 0 0,0 0 1,-1-2-1,-1 0 0,0-1 0,0 0 0,-2-1 1,0 0-1,0-1 0,-2 0 0,0-1 0,16-36 1,-14 20 8,-2 0 0,-1 0 1,-1-1-1,-2 0 1,-1 0-1,-2 0 0,-1-39 1,0 39-45,-1 17 10,-1 0 0,0 0 0,-3-17 0,3 31 4,0 0 0,-1-1 0,0 1 0,1 0 0,-1 0 0,-1 0 0,1 0 0,0 0 0,-1 0 0,1 0 0,-1 1 0,0-1 1,0 0-1,0 1 0,0 0 0,-1-1 0,1 1 0,-1 0 0,1 0 0,-1 0 0,-3-2 0,2 3 7,1 0 0,0 0 0,0 1 0,-1-1 0,1 1 0,-1-1 0,1 1-1,0 0 1,-1 0 0,1 1 0,0-1 0,-1 1 0,1 0 0,0-1 0,0 2 0,-1-1 0,1 0 0,0 0 0,0 1 0,0 0 0,0 0-1,-4 3 1,-6 6 14,1 0 0,0 0 0,-14 18 0,16-18 19,-4 6-38,-1 0 1,2 1-1,1 0 1,-15 27 0,22-32 14,0-1 1,0 1 0,1-1-1,1 1 1,0 0 0,1 1-1,0-1 1,1 21 0,0-19 3,1 1 0,1-1 0,0 1 0,1-1 0,1 1 0,7 23 0,90 223 213,-60-179-160,-28-62-552,-1 1 0,12 35-1,-23-54-6,0-2 400,0-1 0,0 0 0,0 1 0,0-1 1,1 0-1,-1 1 0,0-1 0,0 0 0,0 1 0,0-1 0,0 0 0,0 0 0,0 1 1,1-1-1,-1 0 0,0 0 0,0 1 0,2 0-720,-2-1 720,1 1 0,-1-1 0,0 0 0,0 0 0,1 0 1,-1 0-1,0 0 0,1 0 0,-1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7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2849,'0'0'4979,"1"-4"-4256,-1 3-710,0 0 0,0 1 0,0-1 1,0 0-1,1 0 0,-1 1 0,0-1 1,0 0-1,1 0 0,-1 1 0,0-1 1,1 0-1,-1 1 0,1-1 0,-1 0 1,1 1-1,-1-1 0,1 1 0,-1-1 1,1 1-1,0-1 0,-1 1 1,1-1-1,0 1 0,-1 0 0,1-1 1,0 1-1,0 0 0,-1 0 0,1 0 1,0-1-1,0 1 0,0 0 0,-1 0 1,1 0-1,0 0 0,0 0 0,0 0 1,-1 0-1,1 1 0,0-1 0,0 0 1,-1 0-1,1 1 0,0-1 0,0 0 1,-1 1-1,1-1 0,0 0 0,-1 1 1,1-1-1,-1 1 0,1 0 0,-1-1 1,1 1-1,-1-1 0,1 1 1,-1 0-1,1-1 0,-1 1 0,0 0 1,1-1-1,-1 1 0,1 1 0,8 22 38,0 1-1,-1-1 1,-1 2-1,4 33 1,-9-48 59,5 29-11,-3-9-41,2-1-1,2 1 1,0-1-1,17 38 1,-25-67-28,0-1 0,1 0 0,-1 0-1,0 1 1,0-1 0,0 0 0,0 1 0,0-1 0,1 0-1,-1 0 1,0 1 0,0-1 0,0 0 0,1 0 0,-1 0 0,0 1-1,0-1 1,1 0 0,-1 0 0,0 0 0,1 0 0,-1 1 0,0-1-1,0 0 1,1 0 0,-1 0 0,0 0 0,1 0 0,-1 0-1,0 0 1,1 0 0,-1 0 0,0 0 0,1 0 0,-1 0 0,0 0-1,1 0 1,-1 0 0,0-1 0,1 1 0,12-14 522,10-27-343,-21 37-164,26-52-12,2 2 0,3 1 0,2 1 0,2 2 0,63-65 0,-93 107-23,-3 3 1,1 1 1,0-1-1,-1 1 0,2 0 1,-1 0-1,0 0 1,8-3-1,-12 7-18,0 0 0,-1 0 1,1 0-1,0 0 0,0 0 0,-1 0 0,1 0 0,0 0 0,0 0 1,-1 1-1,1-1 0,0 0 0,-1 0 0,1 1 0,0-1 1,-1 0-1,1 1 0,0-1 0,-1 1 0,1-1 0,-1 1 0,1-1 1,-1 1-1,1-1 0,-1 1 0,1-1 0,-1 1 0,0 0 1,1-1-1,-1 1 0,0 0 0,1 1 0,9 23 62,-1 14-102,8 67 0,-14-77 48,2 1 1,0-1-1,2 0 0,17 46 0,-15-54-316,3 4 651,10 35 0,-20-51-1318,0 0 1,0 1-1,-1-1 1,0 13-1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8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40 3810,'0'0'4135,"0"-6"-3151,-2-21 14,2 21-67,0 33-760,-19 308 77,12 75 430,7-401-676,7 99 219,34 170 0,-11-94-190,-29-155 57,22-29 1483,9 0-5234,-19 0-552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0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 2593,'0'0'3997,"-10"-6"-468,12 10-3363,0-1-1,0 0 1,0 0-1,1 0 1,-1 0-1,1 0 1,0-1-1,-1 1 1,1-1-1,6 4 0,38 28-264,11 1 172,92 40-1,25 14-78,-105-46-1,107 87 0,-171-125 38,-4-2 30,0-1 1,0 0-1,1 0 0,-1 0 0,1 0 1,0 0-1,-1-1 0,1 1 0,4 1 0,-14-19 681,-5-2-865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00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9 4770,'0'0'4322,"0"-9"-4333,3 19-5,-1 0-1,0 0 0,0 0 1,-1 0-1,-1 0 0,0 12 0,1-3 44,0 90 392,-4 0 1,-5 0-1,-41 197 1,40-260-339,-4 58 1,11-39-4148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1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545 11 720,'-5'-11'10197,"0"12"-10188,-1-1 0,1 1 0,-1 1 0,1-1-1,0 1 1,0-1 0,-1 2 0,1-1 0,1 0 0,-1 1 0,0 0 0,-7 6-1,-7 6 80,-26 30-1,18-18-57,-93 80 31,51-46 31,-70 78 1,128-128-30,8-8-22,0 0 0,-1 1 1,1-1-1,1 0 0,-1 1 0,0 0 0,1 0 1,0 0-1,-1 0 0,2 0 0,-1 0 0,0 0 1,0 6-1,32-9-1252,-21 9-724,1 6-703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2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96 4130,'0'0'5947,"3"-13"-5187,11-43-144,-14 55-593,0-1 0,1 1 0,-1 0-1,0 0 1,1 0 0,-1-1 0,1 1-1,-1 0 1,1 0 0,0 0 0,-1 0-1,1 0 1,0 0 0,0 0 0,0 0-1,0 0 1,0 0 0,0 1 0,0-1-1,0 0 1,0 0 0,0 1 0,0-1-1,0 1 1,0-1 0,1 1 0,-1 0-1,0-1 1,0 1 0,1 0 0,-1 0 0,0 0-1,0 0 1,1 0 0,-1 0 0,0 0-1,1 0 1,-1 1 0,0-1 0,2 1-1,8 0-26,35 2-3,0 1 0,82 21 0,0-1 86,112 16-1007,-231-39-1312,-18-2-1651,-7 1-1394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2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6275,'0'0'2662,"0"6"-2632,-10 60 5,3-21 181,-1 61 0,8-86-145,-1 9 133,2-1-1,0 1 1,12 54 0,-11-75-269,0 0-1,1 0 1,0 0 0,0-1-1,1 1 1,0-1 0,0 0-1,1 0 1,-1-1 0,2 1-1,-1-1 1,1 0 0,0 0-1,0-1 1,0 0 0,1 0-1,0 0 1,10 4 0,15 4-1779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4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0 341 2321,'0'0'6942,"1"-10"-6342,2-31-312,1 31-140,3 14-196,2 9-73,4 15 134,-2 0 0,0 1 1,-3 0-1,0 1 0,4 32 0,18 67-28,-11-73 61,1-1 0,3-1-1,3-1 1,1-1 0,66 92 0,-85-136-29,-6-7-5,-1 1 0,1 0 0,-1 0 0,1-1 0,-1 1 0,0 0 0,1 0 0,-1 0 0,0 0 0,1 4 571,1-35 1055,2-7-1626,1 0-1,15-49 0,7-33-31,12-191-418,5-35 14,-38 302 419,6-32-33,-11 69-31,6 31-2487,-1 3 555,15 39 0,-12-47-859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4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 4882,'0'0'1942,"20"-8"-1277,155-55 1760,-143 54-2192,-1 2 0,1 2 0,1 1 0,-1 1 0,55 2 0,162 27-255,-127-9 81,509 21 307,-311-26-150,789 9-75,-1019-31 494,-95 4-109,-1 5-654,1 1 0,-1-1 1,0 1-1,1 0 0,-1 0 1,0 1-1,0-1 0,1 1 1,-1 1-1,1-1 0,-1 1 1,1 0-1,0 0 1,-1 0-1,1 1 0,0 0 1,1 0-1,-1 0 0,-5 5 1,-27 18-1821,-4-4-1566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5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4274,'0'0'5098,"5"-17"-4183,22-76 409,-25 91-401,1 8-767,2 12-440,-5-16 348,38 189-89,0 5 66,-27-167-19,-9-23-12,1 0 1,-1 0-1,-1 0 1,1 0 0,1 13-1,-3-19-42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6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9 160,'0'0'3978,"-25"-6"2190,25 6-6119,0 0-1,1 0 1,-1-1 0,0 1-1,0 0 1,1 0 0,-1 0 0,0-1-1,1 1 1,-1 0 0,0 0-1,1 0 1,-1 0 0,0 0-1,1-1 1,-1 1 0,0 0-1,1 0 1,-1 0 0,0 0 0,1 0-1,-1 0 1,0 0 0,1 0-1,-1 0 1,0 0 0,1 1-1,-1-1 1,0 0 0,1 0-1,-1 0 1,0 0 0,1 0-1,-1 1 1,1-1 0,60 11 29,1-3-1,0-2 1,72-4 0,94 9-149,-224-10-15,-1-1 0,1 1 0,0 0 0,0 0 0,0 0 0,0 0 0,-1 0 0,1 1 0,6 4 0,-9-5-60,1 0 0,-1 0 0,0 1 0,0-1-1,0 0 1,0 1 0,0-1 0,0 1 0,-1-1 0,1 1 0,0 0-1,-1-1 1,1 1 0,-1 0 0,0-1 0,1 1 0,-1 0 0,0 0-1,0-1 1,0 1 0,0 0 0,-1 0 0,1 2 0,-7 12-1666,-11-5-786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6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4402,'0'0'6259,"2"-3"-5928,-2 2-327,0 0 1,0 0-1,0 1 1,0-1-1,1 0 1,-1 1 0,0-1-1,0 0 1,1 1-1,-1-1 1,1 0-1,-1 1 1,0-1 0,1 0-1,-1 1 1,1-1-1,-1 1 1,1-1-1,-1 1 1,1-1-1,0 1 1,-1 0 0,1-1-1,0 1 1,-1 0-1,1-1 1,0 1-1,-1 0 1,1 0-1,0 0 1,0 0 0,-1-1-1,2 1 1,8 11-39,-10-9 49,53 46 117,1-2 1,104 67 0,-63-47-22,-33-23-106,-26-20 8,-2 2-1,63 58 1,-93-80-64,-3-2-3,0 0 0,0 0 0,0 0 0,0 0 0,0 0 0,0 1-1,0-1 1,0 0 0,0 0 0,-1 1 0,1-1 0,0 1 0,-1-1 0,0 0 0,1 1 0,-1-1 0,0 1 0,1 1 0,-16-3-2171,2 0-101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7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58 1697,'0'0'8244,"2"-10"-7516,3-29-283,-5 30-371,-4 10-54,-6 3-14,0 2 1,0-1 0,0 1-1,1 1 1,0 0 0,-13 12 0,-51 58 59,51-53-64,-13 14-144,1 0 1,3 2-1,1 2 1,-28 51 0,50-69-1221,8-23 1281,0-1 0,0 1 0,0 0 0,1-1 0,-1 1 0,0-1 0,0 1 0,0-1 0,1 1-1,-1-1 1,0 1 0,1-1 0,-1 1 0,0-1 0,1 1 0,-1-1 0,1 0 0,-1 1 0,0-1 0,1 0-1,-1 1 1,1-1 0,-1 0 0,1 1 0,-1-1 0,1 0 0,0 0 0,-1 0 0,1 0 0,-1 0 0,1 1-1,-1-1 1,1 0 0,0 0 0,-1 0 0,1 0 0,-1-1 0,1 1 0,0 0 0,29 0-2056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27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0 118 2417,'0'0'5827,"12"-14"-5232,36-42 248,-44 51-759,0 1 0,0 0-1,1 0 1,-1 0 0,1 1 0,0 0 0,0 0 0,0 0 0,1 0 0,-1 1 0,1 0-1,-1 0 1,1 1 0,-1-1 0,1 1 0,0 0 0,0 1 0,0-1 0,0 1 0,7 1-1,-8-1-46,8 0 22,-9 0-57,-1-1 1,0 1-1,1 0 0,-1 1 1,0-1-1,1 0 1,-1 1-1,0 0 0,3 1 1,-4-1-6,-1 0 0,0 0 0,0 0 1,0 0-1,0 0 0,0 0 0,0 0 0,-1 1 1,1-1-1,0 0 0,0 1 0,-1-1 1,1 0-1,-1 1 0,0-1 0,1 1 0,-1-1 1,0 1-1,0-1 0,0 1 0,0-1 0,0 1 1,0 2-1,-1 1 7,0 0 0,0 0 0,-1 0 0,0 0 0,0 0-1,0 0 1,0 0 0,-1-1 0,1 1 0,-1-1 0,0 0 0,-1 0 0,1 0 0,-1 0 0,-8 6 0,8-6-2,0 0 1,0-1 0,0 1 0,0 1-1,1-1 1,-1 0 0,1 1 0,1 0-1,-1 0 1,0 0 0,1 0 0,0 0-1,0 0 1,1 0 0,-1 1 0,0 6-1,2-11 4,0 1 0,0-1 0,0 1 0,0-1 0,0 1 0,0-1 0,1 1 0,-1-1-1,0 1 1,1-1 0,-1 0 0,1 1 0,0-1 0,-1 0 0,1 1 0,0-1 0,0 0 0,1 2 0,0-2 6,0 0 0,1 0 1,-1 1-1,1-1 0,-1-1 1,1 1-1,-1 0 0,1-1 1,0 1-1,3-1 0,66 5 889,-55-5-843,0 1 1,0 0-1,0 1 1,0 1-1,0 1 1,28 9-1,-42-11-98,0-1-1,0 1 1,0 0-1,0 0 1,0 0 0,-1 0-1,1 0 1,-1 0-1,1 1 1,-1 0-1,0-1 1,0 1-1,0 0 1,-1 0-1,1 0 1,0 0-1,-1 0 1,1 3 0,0 4-592,0-1 1,0 1 0,-1 0 0,-1 18 0,0 6-2237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2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1873,'0'0'1913,"4"0"-1460,-9 0-1547,-1 0-130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59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6323,'0'0'6939,"0"5"-7126,1 57 82,0-21 53,-1 1-1,-2-1 1,-12 70 0,7-82 42,2 1 1,2 0-1,-1 49 1933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6.8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163.01367"/>
      <inkml:brushProperty name="anchorY" value="-29511.35352"/>
      <inkml:brushProperty name="scaleFactor" value="0.5"/>
    </inkml:brush>
  </inkml:definitions>
  <inkml:trace contextRef="#ctx0" brushRef="#br0">12 20 4290,'0'0'4346,"-2"-3"-3983,0-1 309,1 0-712,-1 1 355,0 0 170,1 2-474,0 0 179,0 1-214,1 0 26,0 1-186,1 2 147,3 3 18,5 4 286,4 1-288,7 1 42,7-1 6,6-2 79,5-1-79,4-1-27,2-2 8,-3-2 104,-4 0-144,-7-2 48,-7 0 3,-8-1-99,-6 0 104,-5 0-35,-3 0-8,-3 0-682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7.4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41.85742"/>
      <inkml:brushProperty name="anchorY" value="-30614.84766"/>
      <inkml:brushProperty name="scaleFactor" value="0.5"/>
    </inkml:brush>
  </inkml:definitions>
  <inkml:trace contextRef="#ctx0" brushRef="#br0">10 61 1665,'0'0'8110,"3"-10"-7558,0-2-149,0 0 435,-1 2-923,0 2 477,-1 4-446,-1 1 241,1 2-376,-1 1 178,0 5 11,-1 7-160,1 9 203,0 9-65,0 7-34,0 7 278,0 7-289,-1 5 96,-1 2-29,-1 2-56,0-3 72,0-5-24,-1-6 8,2-10 187,0-9-352,1-9 223,0-8-148,1-6-188,-2-2-207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8.4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507.06641"/>
      <inkml:brushProperty name="anchorY" value="-30153.98828"/>
      <inkml:brushProperty name="scaleFactor" value="0.5"/>
    </inkml:brush>
  </inkml:definitions>
  <inkml:trace contextRef="#ctx0" brushRef="#br0">0 271 4514,'0'0'6275,"0"-4"-6091,0-1-336,1 1 221,0 1-165,1 5-50,2 7 239,0 6-133,0 7 48,1 7 48,0 6-72,1 5 24,1 5 11,1 2-81,0 3 81,1-1-27,0-1 8,-1-3 131,0-3-169,-1-4 57,-2-4 18,-1-5-122,-2-5 112,-1-5-38,-1-5-8,1-5 174,-2-3-200,1-4 962,0-4-612,1-4-345,-1-4 264,0-4-272,1-5 72,0-5 13,1-6-309,1-6 296,0-8-307,2-9 200,1-9-360,1-8 289,3-6-172,2-1 292,0 2-193,2 5 272,-2 8-74,0 9 47,-2 10 201,-2 11-205,-1 9-4,-3 8 188,-1 7-345,-1 4 200,4 16-2043,-5 3 1747,1 4-533,-1 4-507,0 1-609,-1-1-490,0-5 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8.9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777.09766"/>
      <inkml:brushProperty name="anchorY" value="-31033.29492"/>
      <inkml:brushProperty name="scaleFactor" value="0.5"/>
    </inkml:brush>
  </inkml:definitions>
  <inkml:trace contextRef="#ctx0" brushRef="#br0">0 1 4866,'0'0'2641,"25"0"-2411,10 1 314,13 0-232,10 1-296,8 0 699,8-1-208,5 0-459,7 0 681,3 2-900,1 1 267,-1 2-96,-3 2 149,-5 1-191,-4-2 63,-3 0 35,1-3 77,1-1-130,3-1 8,2-2-6,1 0 200,0 0-263,-4-1 87,-3 0 8,-6-1-85,-6-2 64,-8 0-21,-10-2 5,-9 1 224,-12 1-288,-9 1 96,-6 1-200,-37 0-7905,6 2 5288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9.6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744.14063"/>
      <inkml:brushProperty name="anchorY" value="-32077.75391"/>
      <inkml:brushProperty name="scaleFactor" value="0.5"/>
    </inkml:brush>
  </inkml:definitions>
  <inkml:trace contextRef="#ctx0" brushRef="#br0">57 66 2801,'0'0'6427,"0"-12"-5360,1 0-237,-1-1-715,1 2 688,-1 3-547,0 3-237,0 2-6,0 2 3,0 4-320,0 6 371,0 9-198,0 10 155,-1 8-38,-1 7 14,-2 4-56,-1 2 72,-1-1-24,0-3-10,-1-4 154,1-5-176,1-5 59,0-7 18,1-4-123,2-6 113,-1-5-38,2-3 11,0-3 262,1-2-318,-1-2 88,1 1 8,0-1-219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0.2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70"/>
      <inkml:brushProperty name="anchorY" value="-31503.60742"/>
      <inkml:brushProperty name="scaleFactor" value="0.5"/>
    </inkml:brush>
  </inkml:definitions>
  <inkml:trace contextRef="#ctx0" brushRef="#br0">0 5 4258,'0'-4'7435,"1"3"-7379,4 2-144,8-1 139,8 0-64,10 0 15,8 0 185,6 1-240,1 1 79,2 2 30,-2 0-202,-3 2 191,-4 1-64,-5 0-37,-7 0 128,-7-1-189,-7-2 152,-5-1-235,-4-1 48,-4-2 184,0 0-211,-1 0 35,-12 0-3797,3-1-375,0 1 1634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3.1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337.58984"/>
      <inkml:brushProperty name="anchorY" value="-36122.82813"/>
      <inkml:brushProperty name="scaleFactor" value="0.5"/>
    </inkml:brush>
  </inkml:definitions>
  <inkml:trace contextRef="#ctx0" brushRef="#br0">32 1 6419,'0'0'5088,"1"0"-5051,0 1 163,0-1-160,0 2-35,-1-1 3,1 0-120,-1 2-42,1 2 191,1 5-64,1 7 46,0 9-118,-1 11 129,-1 11-44,0 11-42,-2 9 203,-2 8-192,-3 6 63,0 4 57,-1 3-134,0-1 81,0-5-28,2-7-31,1-10 234,2-10-255,1-13 84,1-11 142,0-10-66,0-9-84,0-5 1180,1-9-1190,-1 0 715,0-1-816,0 0 394,0 0-581,0 2 358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4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302.60938"/>
      <inkml:brushProperty name="anchorY" value="-36213.43359"/>
      <inkml:brushProperty name="scaleFactor" value="0.5"/>
    </inkml:brush>
  </inkml:definitions>
  <inkml:trace contextRef="#ctx0" brushRef="#br0">3 0 5555,'-2'1'4612,"3"2"-4694,6 1 156,8 4 228,10 1-217,10 2 3,8-1-90,5 0 164,0-2-260,-3 0 135,-5-1-157,-7-1 133,-6 0-1069,-8-2 829,-4-2-259,-5 0-271,-2-1 175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4.5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747.39844"/>
      <inkml:brushProperty name="anchorY" value="-37327.27344"/>
      <inkml:brushProperty name="scaleFactor" value="0.5"/>
    </inkml:brush>
  </inkml:definitions>
  <inkml:trace contextRef="#ctx0" brushRef="#br0">0 55 8612,'0'0'1798,"27"-9"-755,11-2-1315,10-1 480,5 1-280,1 2 21,0 6-962,-5 6-1207,-7 3-2908,-10 0 2476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2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1 0 2289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15.0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5672.45313"/>
      <inkml:brushProperty name="anchorY" value="-65190.96875"/>
      <inkml:brushProperty name="scaleFactor" value="0.5"/>
    </inkml:brush>
  </inkml:definitions>
  <inkml:trace contextRef="#ctx0" brushRef="#br0">7 30 3522,'0'0'4847,"0"-4"-4847,-1-1 550,1 0-297,0 1 62,-1 2 219,1-1-630,-1 2 621,0 0-183,-1-1 493,1 0-366,2 4-714,3 2 194,3 4 64,4 3 118,3 4-299,1 3 224,1 3-75,1 2-93,0 3 238,1 2-169,1 1 56,2 0 62,3 2-134,3-1 81,1 0-28,1-1-31,-1-4 197,-3-3-208,-5-5 69,-5-4 35,-4-5-53,-4-3 0,-3-3-1,-3-1 721,0-5-21,-1-4-859,1-4 490,0-3-490,0-1 216,0 2-185,0 2 139,-1 2-882,1 4 346,0 3-688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15.56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072.4375"/>
      <inkml:brushProperty name="anchorY" value="-66509.45313"/>
      <inkml:brushProperty name="scaleFactor" value="0.5"/>
    </inkml:brush>
  </inkml:definitions>
  <inkml:trace contextRef="#ctx0" brushRef="#br0">384 55 4434,'0'0'5040,"0"-11"-5035,0 0 371,0 0-392,0 2 195,0 2-214,-3 3 57,-4 3-22,-5 6-187,-5 7 352,-4 7-223,-4 7 74,-4 6 2,-1 4-60,-3 3 55,1 0-18,1 0-51,3-1 165,3-3-144,4-4 49,2-4 79,5-4-176,3-5 113,3-3-38,2-4-67,3-3 40,2 0-221,0-1-424,0 0-41,1 2-63,-2 3-1001,0 1 72,0-2-2583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16.0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5672.13281"/>
      <inkml:brushProperty name="anchorY" value="-65959.84375"/>
      <inkml:brushProperty name="scaleFactor" value="0.5"/>
    </inkml:brush>
  </inkml:definitions>
  <inkml:trace contextRef="#ctx0" brushRef="#br0">1 44 4898,'0'0'5672,"2"-9"-5301,0 1-371,1-1 443,-1 2-472,-1 2 266,0 2-154,-1 1 58,1 1-197,-1 2 45,-1 4-82,1 4 120,0 4-41,0 5-79,0 3 176,0 2-113,0 3 38,0 1 179,0 1-296,0 0 151,0-2-50,0-4-85,0-3 213,0-4-253,1-5 135,0-3-60,0-3-174,0-2-137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17.1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711.78125"/>
      <inkml:brushProperty name="anchorY" value="-67236.61719"/>
      <inkml:brushProperty name="scaleFactor" value="0.5"/>
    </inkml:brush>
  </inkml:definitions>
  <inkml:trace contextRef="#ctx0" brushRef="#br0">7 26 3410,'0'0'4570,"-1"-4"-4370,-1-1 59,1 0 277,0 0-622,0 2 305,0 1-256,1 1 77,0 0-195,0 1 182,0 1-137,0-1-28,0 0 111,3 1 102,2 1-3,5 1-88,3 1 29,3 0-88,0 1 209,1 2-177,-2 0 59,-1 0 3,-3 1-81,-2-1 81,-3 0-27,-2-2-104,-2 0 237,-1-1-167,-1 0 204,0 1-167,-1 0 371,-2 1-425,-3 2 99,-2 1 96,-3 3-43,-2 1-18,-1 1-83,-1 1 133,0 2-45,2 1-96,2 2 32,4-1-34,2 0 117,3-1-129,1-2 44,0-2 98,5-2 210,3-2 41,5-2 45,3-2-34,2 0-265,1-2 1,0-1-113,-2 2-133,-2 0 104,-3 3-1201,-3 3-274,-2 5-494,-6 3-5471,-1-3 9275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07.0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881.47656"/>
      <inkml:brushProperty name="anchorY" value="-68664.45313"/>
      <inkml:brushProperty name="scaleFactor" value="0.5"/>
    </inkml:brush>
  </inkml:definitions>
  <inkml:trace contextRef="#ctx0" brushRef="#br0">21 42 1921,'0'0'3570,"1"-3"-3504,0 1-148,0-1 127,0 1-58,-1 0-100,1 0 1090,-1 1-748,0-1 59,1-1-23,0 1 33,1-1 543,-1 0-526,1 0 111,-1 1 361,0-6 2399,-1 7-3309,0 1 190,1 4-1070,1 2 1182,0 4-249,1 4 84,-1 5 135,0 4-304,-1 3 209,0 4-70,-1 3-115,-2 3 280,-2 0-199,0 1 66,-2-1 152,1-2-291,-1-2 168,2-2-55,-1-2-121,1-4 262,0-4-177,2-4 60,0-4 191,1-1 1393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1.7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6382.59766"/>
      <inkml:brushProperty name="anchorY" value="-46869.14063"/>
      <inkml:brushProperty name="scaleFactor" value="0.5"/>
    </inkml:brush>
  </inkml:definitions>
  <inkml:trace contextRef="#ctx0" brushRef="#br0">166 5 3105,'0'-4'8375,"0"5"-8426,0 3-61,-1 5 144,-3 4-48,-4 5-77,-3 5 232,-4 5-185,-4 3 62,-1 5 40,0 2-72,0 4 24,3-1-8,4 1-93,4-3 194,4-3-135,2-4 44,3-5 121,5-5-206,4-4 105,3-5-36,4-3-12,2-3 210,2-3-248,1-2 82,1-1 68,1-1-121,-1-1 40,0 1-69,-1-1-2,0 1-788,-1-1 408,1 1-445,-1 0-491,0 0-728,-1 0-270,-4 0-1380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2.1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580.41797"/>
      <inkml:brushProperty name="anchorY" value="-48415.01172"/>
      <inkml:brushProperty name="scaleFactor" value="0.5"/>
    </inkml:brush>
  </inkml:definitions>
  <inkml:trace contextRef="#ctx0" brushRef="#br0">0 57 2881,'0'0'6088,"4"-10"-5719,3 1 76,2-1-514,3 1 135,3 3 9,4 0 91,4 3-134,4 1-27,6 1 99,4 1-261,4 3 207,1 5-1469,0 4-478,-3 2-3006,-9-1 3454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3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8976.57031"/>
      <inkml:brushProperty name="anchorY" value="-49425.16016"/>
      <inkml:brushProperty name="scaleFactor" value="0.5"/>
    </inkml:brush>
  </inkml:definitions>
  <inkml:trace contextRef="#ctx0" brushRef="#br0">8 26 3153,'0'0'5550,"-2"-3"-5465,0 0 78,0 0 61,0 0-107,5 1 35,6-1-8,6 1-18,4 0-14,4 0 133,0 1-114,-2 0 395,-3 1-580,-4-1 110,-4 1-45,-4 0-30,-2 2 25,-2 1-9,-4 5 59,-5 4-35,-5 4-23,-6 2 7,-3 2-24,-1 0 211,2 0-248,2-1 83,5-1 10,5-3-253,3-2 280,4-2-93,6-1 104,6-2 71,8-1-146,5-2 14,5-1 84,2-1-218,1 1 216,-1-1-125,-2 3 37,-4 0-624,-2 2-67,-5 2-38,-3 0-999,-3 0-623,2 5-2232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3.6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322.83984"/>
      <inkml:brushProperty name="anchorY" value="-50719.4375"/>
      <inkml:brushProperty name="scaleFactor" value="0.5"/>
    </inkml:brush>
  </inkml:definitions>
  <inkml:trace contextRef="#ctx0" brushRef="#br0">1 17 6755,'0'0'3052,"19"-5"-3108,6 0 160,6 0-144,4 3 56,0 3-19,0 2-15,-2 2 173,-4 1-201,-3 0 68,-5 0-4,-4 0-191,-4-1-38,-3 0-990,-4-2 140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3.8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1679.23438"/>
      <inkml:brushProperty name="anchorY" value="-51767.76172"/>
      <inkml:brushProperty name="scaleFactor" value="0.5"/>
    </inkml:brush>
  </inkml:definitions>
  <inkml:trace contextRef="#ctx0" brushRef="#br0">0 50 7491,'0'0'4536,"35"-13"-4555,15-1 246,14 0-272,7 6 50,-3 10-579,-9 10-2568,-53-11 1779,2 2 0,-1 0 0,0 0 1,9 6-1,13 10 413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2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73 2289,'-57'-44'4925,"58"43"-4805,12-3 1182,29 3-2333,-33 1 1526,37 0-472,-7 2-20,0-2 1,0-2 0,0-2 0,66-15 0,-104 19-60,-11 0-154,-3 0 184,0 1 1,0 0 0,1 1 0,-1 1 0,0 0 0,-19 7 0,26-3-2198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5.2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3115.38672"/>
      <inkml:brushProperty name="anchorY" value="-52786.55078"/>
      <inkml:brushProperty name="scaleFactor" value="0.5"/>
    </inkml:brush>
  </inkml:definitions>
  <inkml:trace contextRef="#ctx0" brushRef="#br0">0 615 3490,'0'0'7216,"0"-2"-6834,0 1 151,0-1-12,0-1-575,1-1 612,4-2-692,5-2 297,6-3-264,8-2 154,5-3-69,3-3 19,2-2-209,1-4 246,-4-4-288,-2-2-176,-6-3 493,-6-3-575,-5-2 161,-6-1 284,-3-1-771,-5-1 258,-6 0-232,-5 4 564,-7 3 17,-3 7 191,-3 7 15,-1 7-5,0 6 197,1 4-223,2 4 74,2 6-6,3 4-116,4 4 164,4 4-90,4 3 30,4 4 143,1 3 70,2 4-104,4 2-70,1 4 505,2 2-660,2 2 308,2 2-193,0 1 190,3-1-225,2 1 52,4-3 55,4-1-61,2-3 59,1-4-91,-1-5 26,-3-6 140,-6-6-193,-3-5 65,-6-5 15,-3-3-66,-2-3 95,-3-1-140,0-1-295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5.9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4418.16797"/>
      <inkml:brushProperty name="anchorY" value="-53918.61328"/>
      <inkml:brushProperty name="scaleFactor" value="0.5"/>
    </inkml:brush>
  </inkml:definitions>
  <inkml:trace contextRef="#ctx0" brushRef="#br0">0 75 4434,'0'0'6019,"1"-3"-6126,1 0 126,1 2-190,1 4 272,1 5-143,-1 7 50,0 5 141,-1 6-192,-2 4 65,0 4-22,0 2-56,-1-3 128,0-2-96,0-6 32,0-6 160,-1-6-216,1-5 165,0-4 1484,1-10-1705,3-6 307,3-7-182,3-5 64,4-5-255,4-3 223,4-1-186,5 0-60,2 0 242,2 2-82,0 2 127,-3 4 10,-2 4 357,-5 5-282,-5 3-176,-5 5 426,-4 3-501,-3 3 118,-2 1-41,-2 1-80,0 2 22,1 3 64,0 7-22,1 5-138,0 6 303,0 5-207,0 4 69,-1 4 115,1 1-187,2 2 80,0 0-27,0-1-184,0-1-338,-1-2-569,-1-4-766,0-7-3217,-2-7 596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6.8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5807.18359"/>
      <inkml:brushProperty name="anchorY" value="-55311.95703"/>
      <inkml:brushProperty name="scaleFactor" value="0.5"/>
    </inkml:brush>
  </inkml:definitions>
  <inkml:trace contextRef="#ctx0" brushRef="#br0">27 90 5218,'0'0'7382,"2"-19"-7181,0-2 335,0 1-606,-1 3 212,1 6-276,-2 10-215,1 13 445,-1 13-376,-2 13 344,-3 9-96,-1 6 13,-1 4 174,1 3-238,1 0 115,2 1-37,1-1-88,2-1 175,-1-2-111,1-1 37,1-5 197,-1-2-375,0-6 231,1-6-77,0-7-208,0-7-67,1-8 118,-1-6 191,1-4-90,-1-4 83,0-2-16,0-2-388,2-3-148,0-3-1140,1-2-640,1-2-1878,-2 1 1291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7.3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826.33203"/>
      <inkml:brushProperty name="anchorY" value="-57092.30859"/>
      <inkml:brushProperty name="scaleFactor" value="0.5"/>
    </inkml:brush>
  </inkml:definitions>
  <inkml:trace contextRef="#ctx0" brushRef="#br0">1 1 4978,'0'0'4688,"15"0"-4630,8 4 559,7 6-745,5 7 837,3 5-586,3 7-118,2 4 318,1 2-328,-1 1 24,-2 0-9,-4-2 233,-3-3-424,-5-3 247,-6-6-82,-5-6-114,-6-4 167,-6-5-429,-2-3-62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7.5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8353.15234"/>
      <inkml:brushProperty name="anchorY" value="-58481.11328"/>
      <inkml:brushProperty name="scaleFactor" value="0.5"/>
    </inkml:brush>
  </inkml:definitions>
  <inkml:trace contextRef="#ctx0" brushRef="#br0">251 3 6419,'0'0'5544,"-9"-2"-5619,-5 8 72,-6 12-5,-4 12-85,-3 10 176,-2 8-113,1 3 38,1 2-157,3-2 192,4-5-1222,6-5-713,5-9-907,3-9-3605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8.3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086.58203"/>
      <inkml:brushProperty name="anchorY" value="-57902.91406"/>
      <inkml:brushProperty name="scaleFactor" value="0.5"/>
    </inkml:brush>
  </inkml:definitions>
  <inkml:trace contextRef="#ctx0" brushRef="#br0">5 91 4226,'0'0'6064,"-2"-12"-5370,1 0-654,0-2 194,3 1 33,5 1-288,4 2 109,6 3 32,4 1-112,3 3 0,2 2-3,0 3 145,-2 3-342,-4 4 256,-4 3-86,-6 3-127,-3 3 285,-5 1-184,-7 2 61,-6-1 99,-4 0-144,-2-2 48,1-2-16,2-2-168,4-2 216,3-2-72,3-2 6,3 1 228,0-1-346,4 1 187,5 0-62,7 2-26,5-1 66,6 0-58,4 0-262,2 0-859,1-1-90,-1-1-1276,-1-2-3858,-8-1 7121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8.7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8464.14453"/>
      <inkml:brushProperty name="anchorY" value="-59161.94531"/>
      <inkml:brushProperty name="scaleFactor" value="0.5"/>
    </inkml:brush>
  </inkml:definitions>
  <inkml:trace contextRef="#ctx0" brushRef="#br0">1 20 1681,'0'0'8380,"-1"-4"-8279,4 0-189,6 0 237,7 1-191,9 1 431,7 1-309,8 0 723,4 0-1006,3 2 449,0 1-339,-3 2 165,-3 0-128,-7 2-339,-7 0-819,-8-1-240,-8 0-1366,-5-1 774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49.0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9926.80859"/>
      <inkml:brushProperty name="anchorY" value="-60197.40234"/>
      <inkml:brushProperty name="scaleFactor" value="0.5"/>
    </inkml:brush>
  </inkml:definitions>
  <inkml:trace contextRef="#ctx0" brushRef="#br0">96 0 8724,'0'0'2121,"-6"22"-2396,-4 14 238,-2 12 37,0 8-19,1 4 62,0 0-57,2-1 20,1-1 87,2-5-250,1-6-2071,1-10-2387,2-10 1045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0.7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8815.16406"/>
      <inkml:brushProperty name="anchorY" value="-59744.21875"/>
      <inkml:brushProperty name="scaleFactor" value="0.5"/>
    </inkml:brush>
  </inkml:definitions>
  <inkml:trace contextRef="#ctx0" brushRef="#br0">7 348 4562,'0'0'5653,"-1"-3"-5282,-1-1-406,1 1 44,0 1-74,0 5 63,1 6-4,3 9 22,4 6 35,3 8-64,4 4 21,1 4 216,2 3-251,0 1 49,-1-1-17,-1-3-61,-3-5 128,-2-7-96,-3-7 32,-1-8 216,0-3 1441,-4-18-1436,0-8-127,1-9-76,3-7-15,1-6 82,1-7-269,1-3 232,2-4-264,1-1 37,1-2 302,1 2-190,0 1 73,0 2 61,0 4-172,0 3 129,-1 5-42,0 5-140,-2 5 286,-3 6-184,-1 6 62,-3 5 173,-1 5-241,-2 2 81,0 3-27,-1 1 19,0 1 31,-1 0-63,1 0 21,-1 1-824,1 0 856,0 1-323,0 0 408,0 1-176,0 0 59,1 1 105,4-1-183,3 2 97,6-1-33,6-1-68,8 2 170,7-1-128,10 1 42,12 1 159,12 0-273,10-1 144,11-1-48,11-2-30,8-1 142,8-1-136,6-1 46,4-1 247,1-1-224,-2 1-31,-8 0 10,-12 0-128,-15 0 237,-16 1-168,-17 0 57,-15 0 135,-15 0-266,-11 0 159,-9 0-52,-6 0 122,-3 0-14,-1 0-119,-1 0 40,1 0 37,0 0-296,1 0-136,0 7-2418,-2 2 897,-12 12-4764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1.3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1979.71484"/>
      <inkml:brushProperty name="anchorY" value="-60535.07422"/>
      <inkml:brushProperty name="scaleFactor" value="0.5"/>
    </inkml:brush>
  </inkml:definitions>
  <inkml:trace contextRef="#ctx0" brushRef="#br0">48 67 3666,'0'0'6464,"5"-12"-5514,1-1-190,0 0-851,-1 2 905,-2 3-1006,-1 2 384,0 3-312,-2 3-120,0 4 307,0 8-257,0 7 438,-2 7-402,-1 5 204,-3 4-60,-1 3-46,-2 1 128,1 1-96,-1-2 32,1-3 216,0-5-624,2-6 509,1-6-619,2-6 622,1-5-864,1-4 648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3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 3586,'0'0'3375,"-4"-13"-1036,0 39-2411,1 0-1,1 1 0,2-1 1,2 30-1,0 10-121,-2-62 183,1 1 1,0-1-1,0 0 0,0 0 1,0 1-1,0-1 1,1 0-1,0 0 1,0 0-1,0-1 0,0 1 1,4 5-1,-4-7-26,0 0 1,0 1-1,0-1 0,0 0 0,1 0 0,-1 0 0,1 0 0,-1 0 1,1-1-1,-1 1 0,1-1 0,0 1 0,0-1 0,0 0 0,0 0 1,0-1-1,0 1 0,4 0 0,-4-1 42,-1-1-1,0 0 1,1 1-1,-1-1 1,0 0-1,0 0 1,1 0 0,-1-1-1,0 1 1,0 0-1,0-1 1,-1 1-1,1-1 1,0 0-1,2-3 1,25-33 13,-27 35-10,7-12 5,0 0 0,-1-1 0,-1 0 0,0 0 0,-1 0 0,-1-1 0,0 0 1,-1 0-1,-1-1 0,-1 1 0,1-35 0,-3 52-37,-3 57-47,2-41 54,-1-1-1,2 1 1,0 0-1,1 0 0,1 0 1,0 0-1,1 0 0,7 17 1,4 1 26,43 115 78,-55-144-83,0 1 0,-1 0 0,0 0 1,0 0-1,0 0 0,-1 0 1,0 0-1,0 1 0,-1 8 0,0-14-4,-1 1 0,1-1 0,0 0 0,0 1 1,0-1-1,-1 0 0,1 0 0,0 0 0,-1 0 0,1 0 0,-1 0 0,0 0 0,1-1 0,-1 1 0,1 0 0,-1-1 0,0 0 0,0 1 0,1-1 0,-1 0 0,-3 0 0,-43 3-70,44-3 51,-10 0-15,-22 1 5,34-1 29,1 0 0,-1 0-1,1 0 1,0 0 0,-1 0 0,1 0 0,0-1 0,-1 1-1,1-1 1,0 1 0,-1-1 0,1 1 0,0-1 0,0 0-1,0 1 1,0-1 0,0 0 0,-2-2 0,3 3-85,-1 0 0,1-1 0,0 1 0,0 0 0,0-1 1,0 1-1,-1-1 0,1 1 0,0-1 0,0 1 0,0 0 0,0-1 1,0 1-1,0-1 0,0 1 0,0 0 0,0-1 0,1 1 0,-1-1 1,0 1-1,0-1 0,0 1 0,0 0 0,0-1 0,1 1 1,-1 0-1,0-1 0,0 1 0,1 0 0,-1-1 0,0 1 0,1 0 1,-1-1-1,0 1 0,1 0 0,-1 0 0,0-1 0,1 1 0,-1 0 1,0 0-1,1 0 0,-1 0 0,1 0 0,-1-1 0,1 1 1,-1 0-1,0 0 0,1 0 0,-1 0 0,1 0 0,12-3-1734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1.6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916.75781"/>
      <inkml:brushProperty name="anchorY" value="-59863.69922"/>
      <inkml:brushProperty name="scaleFactor" value="0.5"/>
    </inkml:brush>
  </inkml:definitions>
  <inkml:trace contextRef="#ctx0" brushRef="#br0">0 21 7459,'0'0'3778,"1"-4"-3607,2-1-203,5 1 53,5 1-133,8 0 256,6 1-192,5 2 64,4 3 152,1 3-440,-3 3 360,-2 2-1072,-5 2 154,-4 0-1606,-5-1-74,-5-2-2449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2.6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2257.15234"/>
      <inkml:brushProperty name="anchorY" value="-60935.52734"/>
      <inkml:brushProperty name="scaleFactor" value="0.5"/>
    </inkml:brush>
  </inkml:definitions>
  <inkml:trace contextRef="#ctx0" brushRef="#br0">0 1 2065,'0'0'416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8.5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3273.15234"/>
      <inkml:brushProperty name="anchorY" value="-61951.52734"/>
      <inkml:brushProperty name="scaleFactor" value="0.5"/>
    </inkml:brush>
  </inkml:definitions>
  <inkml:trace contextRef="#ctx0" brushRef="#br0">71 99 3201,'0'0'6246,"-9"-15"-6089,-2-2 673,0-1 80,0 1-939,2 4 752,2 5-614,2 2-96,2 3 211,1 2-165,1 0-64,0 2 21,1-1 114,0 1-279,0-1 200,0 1-123,0 2-131,2 2 190,2 6 199,5 3-314,4 4 176,4 3-58,6 3-84,4 3 158,5 0-88,3 3 30,2 1 255,1 0-392,0-1 185,-3 0-62,-4-4-123,-3-2 299,-6-5-224,-5-3 75,-5-4-411,-4-3 335,-5-3-623,-1-2-123,-2-2 630,-3-1-1105,-3-1-438,-2-2-1619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8.9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627.88281"/>
      <inkml:brushProperty name="anchorY" value="-63288.43359"/>
      <inkml:brushProperty name="scaleFactor" value="0.5"/>
    </inkml:brush>
  </inkml:definitions>
  <inkml:trace contextRef="#ctx0" brushRef="#br0">371 5 6419,'0'0'4522,"-4"-4"-4471,-3 4-81,-5 5 38,-5 9-13,-6 8 98,-5 7-175,-3 5 111,-2 6-37,-2 2-48,1 0 147,2 0-121,3-1 41,4-5 157,4-2-421,5-4-169,4-3-658,5-4-201,3-3-1491,3-6-987,2-5 2473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59.6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3242.19922"/>
      <inkml:brushProperty name="anchorY" value="-62771.65625"/>
      <inkml:brushProperty name="scaleFactor" value="0.5"/>
    </inkml:brush>
  </inkml:definitions>
  <inkml:trace contextRef="#ctx0" brushRef="#br0">3 38 3249,'0'0'6334,"0"-5"-5632,0-1 39,0-1-802,0 1 517,0 1-192,3 2-240,1 0 230,3 2-308,1 0 86,2 1-181,0 0 266,-1 0-159,-1 1 52,-1 2 46,-1 2-277,-2 2 288,-1 2-265,-2 2 4,-1 3 314,-3 2-176,-4 2 66,-4 1 84,-3 1-214,0-1 160,2-3-54,3-2-79,2-2 120,4-1-41,1-2 14,5-1 224,7-2-288,6 0 96,8-2 24,6-1-16,4-1-48,0-1-58,-2 1-847,-5-1-1445,-6-1-969,-7 1-1970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00.3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501.33984"/>
      <inkml:brushProperty name="anchorY" value="-63988.6875"/>
      <inkml:brushProperty name="scaleFactor" value="0.5"/>
    </inkml:brush>
  </inkml:definitions>
  <inkml:trace contextRef="#ctx0" brushRef="#br0">0 23 4866,'0'0'4183,"21"-4"-3566,2-1-751,2 0 278,-2 1-160,-5 1 118,-5 2-129,-5 1 40,-4 3 100,-2 4-220,-3 3 219,-7 4-88,-4 2 568,-5 0-699,-2 1 420,0-1-375,3-1 265,3-2-288,4-3 119,3-2-39,3-2 42,5-2 83,8-1 241,9-2 124,9 0-501,6-1-21,3-1-540,-1 1-2789,-8 0-5275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2.0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8907.96094"/>
      <inkml:brushProperty name="anchorY" value="-70151.71094"/>
      <inkml:brushProperty name="scaleFactor" value="0.5"/>
    </inkml:brush>
  </inkml:definitions>
  <inkml:trace contextRef="#ctx0" brushRef="#br0">50 22 2465,'0'0'4813,"0"-2"-4037,1-1-538,-1 0 183,1 0 412,-1 0-807,0 0 468,0 1-566,0 1 333,0 0-354,0 1 280,0 0-193,0 0-156,0 3 175,0 5-26,-2 4 181,-1 5-291,-2 2 168,0 3-55,0 1-84,-1 1 140,1 1-65,0 0 22,1-1 127,0-1-167,1-2 56,1-3-19,1-2 18,0-4 164,1-4-214,-1-2 90,2 0 1850,-1-7-1737,0 0-214,0 1 51,0 0-59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3.1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844.5"/>
      <inkml:brushProperty name="anchorY" value="-69440.17969"/>
      <inkml:brushProperty name="scaleFactor" value="0.5"/>
    </inkml:brush>
  </inkml:definitions>
  <inkml:trace contextRef="#ctx0" brushRef="#br0">69 20 4834,'0'0'5696,"0"-3"-5266,0-1 282,0 1-757,0-1 440,0 2-417,0 0 257,0 1-398,0 0 225,0 1-78,0 4-273,0 4 313,0 8-48,0 5 192,-2 7-253,-4 3 120,-1 2-41,-2 1-106,-1-1 275,1-1-216,2-3 71,0-5 76,2-4-177,2-5 112,1-5-37,1-5 83,0-2 355,2-4-364,-1 1 68,0-1-153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4.5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775.55469"/>
      <inkml:brushProperty name="anchorY" value="-68739.83594"/>
      <inkml:brushProperty name="scaleFactor" value="0.5"/>
    </inkml:brush>
  </inkml:definitions>
  <inkml:trace contextRef="#ctx0" brushRef="#br0">1 112 5346,'0'0'4651,"12"-11"-4643,3-3 312,3-1-259,1 1 91,-2 2 64,-1 1-264,-3 3 139,-1 3-126,-2 1 123,-1 1-112,1 1 35,0 2 82,1-1-213,2 1 160,2 0-53,2 1-62,2-1 171,0 0-128,2 0 43,0 0 82,2 0-194,3 0 136,2 0-46,2 0-45,1 0 128,1 0-96,1 0 32,-2 0 104,0-1-181,-2-1 95,-2 0-31,-2 0-14,-2 0 174,-3 0-200,-2 1 66,-2 1 72,0-1-213,0 1 160,2 1-53,1 0-62,3 0 153,3 1-105,0 0 35,2 0 104,1 0-237,0 1 167,-2 0-55,-1-1-24,-2 0 103,-3 0-87,-1 0 66,-2-1 131,-1-1-149,-2 0-21,1 0 4,-2 0-47,0 0 122,0 0-111,0 0 36,0 0 46,0 0-90,1 0 47,1 0-16,2 0-34,3 0 216,3 0-158,5 0-18,3 0 213,1 0-275,2 0 88,0 0-29,-2 0 38,-3 0 63,-3 0-128,-6 0 43,-5-1 209,-5 0-140,-4 0 222,-3 0-41,-3-1 449,0-1-755,-1 1 430,-3-1-462,-6 2-107,-8 1-429,-7 5-1174,-5 6-1009,3-1-6529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5.38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9262.67969"/>
      <inkml:brushProperty name="anchorY" value="-69681.44531"/>
      <inkml:brushProperty name="scaleFactor" value="0.5"/>
    </inkml:brush>
  </inkml:definitions>
  <inkml:trace contextRef="#ctx0" brushRef="#br0">0 129 6979,'0'0'5677,"2"-1"-5071,3-3-734,6-3 400,5-3-323,9-2 265,6 0-305,6-1 129,6 2-44,3 1-106,3 0 238,0 2-169,0 1 56,-4 1 43,-5 2-72,-6 1 24,-8 1-8,-7 1-112,-7 0 200,-4 0-120,-5-1 40,-2 1-512,-2 0 293,0-1-376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4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1665,'0'0'1275,"0"4"-1195,-6 48 1581,3 97 0,3-99-1587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5.7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0840.51563"/>
      <inkml:brushProperty name="anchorY" value="-70565.26563"/>
      <inkml:brushProperty name="scaleFactor" value="0.5"/>
    </inkml:brush>
  </inkml:definitions>
  <inkml:trace contextRef="#ctx0" brushRef="#br0">1 109 7395,'0'0'5390,"3"-15"-4716,4-3-754,6-2 211,6 2-136,8 3 122,9 4-149,10 4 48,7 3-16,4 3-224,1 5 120,-1 6-739,-8 4-579,-10 3-2732,-11-2-3272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7.66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2348.28125"/>
      <inkml:brushProperty name="anchorY" value="-71532.51563"/>
      <inkml:brushProperty name="scaleFactor" value="0.5"/>
    </inkml:brush>
  </inkml:definitions>
  <inkml:trace contextRef="#ctx0" brushRef="#br0">9 11 3426,'0'0'4025,"0"-3"-4110,0 1-211,-2-2-814,1 3 734,0 0-163,0 2 667,-1 1-584,1 1-801,1 2-666,-1-1 431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8.2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1323.27344"/>
      <inkml:brushProperty name="anchorY" value="-70520.8125"/>
      <inkml:brushProperty name="scaleFactor" value="0.5"/>
    </inkml:brush>
  </inkml:definitions>
  <inkml:trace contextRef="#ctx0" brushRef="#br0">0 48 3730,'0'0'4965,"4"-4"-4763,3 0 68,5 0-227,7 0 50,6 2 304,6-1-429,6 0 350,4 0-33,6 0-327,3-1 629,2 0-459,-1 1-131,-4 0 286,-5 2-315,-8 0 56,-6 0-19,-9 1 89,-5 0-121,-7 0 40,-3 0-13,-3 0-187,-4 0-864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8.6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2905.15625"/>
      <inkml:brushProperty name="anchorY" value="-71489.05469"/>
      <inkml:brushProperty name="scaleFactor" value="0.5"/>
    </inkml:brush>
  </inkml:definitions>
  <inkml:trace contextRef="#ctx0" brushRef="#br0">0 39 3826,'0'0'5095,"25"-6"-4414,8-1-708,9 0 481,3 0-361,4 2-74,-1 2 170,0 0-234,-2 2 69,-3 3-771,-5 4-1542,-5 2-1268,-9 0-222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19.4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394.54688"/>
      <inkml:brushProperty name="anchorY" value="-72489.96094"/>
      <inkml:brushProperty name="scaleFactor" value="0.5"/>
    </inkml:brush>
  </inkml:definitions>
  <inkml:trace contextRef="#ctx0" brushRef="#br0">1 606 5635,'0'0'5546,"0"-10"-4879,0-3-531,2-2-45,4-3-72,3 0 213,5-1-296,3 0 96,3-2 42,2-1-188,2-1 188,-1-2-98,1-2 30,-2-3 162,-1-2-216,-3-2 72,-2 0-6,-3 0-98,-2 0 104,-3 2-34,-1 2 10,-3 3 74,-1 3-95,-2 4 32,0 4-30,-2 5-162,-3 2 119,-5 4-26,-6 2 80,-4 2-317,-5 5 375,-3 4-84,1 3 28,1 4-218,3 2 288,4 3-96,3 2-5,4 2 29,3 1 8,2 1-3,3 1 3,2 1-130,1 0 167,2 2-56,3 1 19,4 2 168,3 0-216,2 0 72,1-3 14,1-3-49,-2-3 72,-1-4-77,0-3 24,-3-2-138,-1-1-207,-2-3-1050,-2-1-523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0.0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5615.27344"/>
      <inkml:brushProperty name="anchorY" value="-73494.05469"/>
      <inkml:brushProperty name="scaleFactor" value="0.5"/>
    </inkml:brush>
  </inkml:definitions>
  <inkml:trace contextRef="#ctx0" brushRef="#br0">1 39 7059,'1'-1'4264,"0"0"-4299,2 0 115,2 4-235,2 4 219,3 5-91,2 4 30,1 4 147,1 3-193,0 1 64,0 1 54,-1-1-78,-1-2 46,-1-4-51,-3-4 13,-1-4 201,-2-4-228,-1-3 246,1-3 283,2-7-152,4-6-376,6-6 80,5-7-54,6-4-416,5-2 491,2 1-203,1 2 139,-3 4-101,-3 5 106,-6 6-31,-7 5 10,-5 4-56,-5 3-22,-4 1 97,-2 5-107,-1 3-59,-1 6 184,0 5-61,1 4 6,1 5 154,0 2-176,0 2 59,1 0 18,1 0-104,1 0 107,2-2-53,1-2 16,0-1-377,1-3-322,-1-2-772,0-3 30,-1-4-1104,1-4-942,-2-5 1637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0.4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7176.75"/>
      <inkml:brushProperty name="anchorY" value="-74888.86719"/>
      <inkml:brushProperty name="scaleFactor" value="0.5"/>
    </inkml:brush>
  </inkml:definitions>
  <inkml:trace contextRef="#ctx0" brushRef="#br0">1 12 6883,'0'0'5536,"0"-4"-5483,0 0-5,0 1-109,0 7-30,1 9 1,1 12 218,1 10-214,0 8 113,1 9-32,0 4 173,1 2-142,0-1-23,1-2 82,0-4 62,0-5-184,0-6 61,2-6 32,-1-6-16,0-6-29,0-8-27,-1-4-88,0-3-1062,-1-4-283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3.7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8294.86719"/>
      <inkml:brushProperty name="anchorY" value="-76548.51563"/>
      <inkml:brushProperty name="scaleFactor" value="0.5"/>
    </inkml:brush>
  </inkml:definitions>
  <inkml:trace contextRef="#ctx0" brushRef="#br0">45 310 4210,'0'0'6155,"0"-8"-5272,0-1-857,0 1 183,0 1-217,0 2 176,0 1-211,0 2 64,0 2-2,0 0-43,0-1 51,1-1-35,4-2 10,5-3 129,4-3-168,2-1 55,3-4 20,1-1-124,0-3 113,0-1-38,-1-2 11,-3 0 94,-2 1-121,-3 1 40,-4 2 6,-1 2-24,-3 3 63,-2 2-74,-1 3 417,0 3-401,-1 1 304,1 3-368,0 0 178,-1 1-172,1 1 79,0-1-26,0 1-89,0-1 46,-1 3 38,-1 4 4,-1 5 4,-2 5-129,-1 3 168,0 3-55,1 2-57,1 2 190,2 0-153,1 0 52,0 1 42,1 0-147,0 0 120,3-1-39,2 0-46,2-1 202,1-2-191,1-3 64,0-3-1,0-3-60,-2-3 55,-1-3-18,-2-2-33,-2-1 217,-1 2-232,-4 3 77,-5 2 32,-6 3-259,-5 2 59,-6 2-310,-4 1 470,-3-1-413,-1-1 485,1-2-139,5-5 70,5-2-118,6-5 147,6-2-66,4-1 487,3-2 470,4-1-942,2-4 177,7-3 98,4-4-261,5-1 213,1 1-198,-2 1 188,-1 2-262,-3 3 77,0 3-10,-1 1-192,0 1 223,0 1-74,1 1 6,0-1 116,-1 1-127,-1 1 42,-2 0-13,-1 0-56,-1 1 72,-1-1-24,0 2-10,-1-1-295,0 1 121,0 1-277,1 2-417,1 1 256,1 2-1587,2-1-1574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4.2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592.08594"/>
      <inkml:brushProperty name="anchorY" value="-77902.38281"/>
      <inkml:brushProperty name="scaleFactor" value="0.5"/>
    </inkml:brush>
  </inkml:definitions>
  <inkml:trace contextRef="#ctx0" brushRef="#br0">11 16 6067,'0'0'5288,"-2"-3"-5278,0 0 292,0 0-254,0 0 66,1 1 57,1 1-40,-1 1-152,1-1 45,2 1-24,6 0-19,7 1 24,8-1-7,6 0 114,4 0 24,2 0-38,2 0-111,-1 0 106,-2 0-77,-3 0 22,-4 0-44,-6 0 12,-5 0 124,-4 0-354,-3 0 240,-4 0-1109,-2 0 442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4.5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0970.89844"/>
      <inkml:brushProperty name="anchorY" value="-78900.32031"/>
      <inkml:brushProperty name="scaleFactor" value="0.5"/>
    </inkml:brush>
  </inkml:definitions>
  <inkml:trace contextRef="#ctx0" brushRef="#br0">61 17 5234,'0'0'6654,"-1"-6"-6675,0 0 106,0 2-117,0 7-51,-1 10 105,0 11-110,-1 11 128,-2 10-56,-1 5 18,-1 2 166,0-1-216,0-4 72,1-7-61,1-8-27,2-8-779,1-8-229,1-7 108,5-5-799,17-18-4555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6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45 1793,'0'0'1723,"-2"-4"-1496,2 3-167,-2-4 205,1 1 0,-1-1 1,0 1-1,-1 0 0,1 0 1,-1 0-1,-4-5 310,7 9-428,102-1 462,182 5-223,-283-5-394,0 2 1,1-1-1,-1 0 0,1 0 1,-1 0-1,0 0 1,1 1-1,-1-1 0,0 1 1,1-1-1,-1 1 1,0 0-1,0-1 0,0 1 1,1 0-1,-1 0 1,1 1-1,-3 6-427,-13 0-290,-8-2-953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6.9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919.77344"/>
      <inkml:brushProperty name="anchorY" value="-78298.625"/>
      <inkml:brushProperty name="scaleFactor" value="0.5"/>
    </inkml:brush>
  </inkml:definitions>
  <inkml:trace contextRef="#ctx0" brushRef="#br0">1 196 4082,'0'0'6851,"0"-8"-6355,1-1 6,-1 0-550,1 1 528,-1 3-237,1 1-118,0 2 345,-1 1-580,0 1 177,0 0-104,1 4-299,1 4 304,2 7 21,1 6-45,3 5 72,1 5-24,2 3-11,3 3 99,3 3-104,2 3 35,1 1 8,0-1-6,0-2-16,-3-4 6,-2-5-22,-3-5 137,-2-5-153,-4-4 51,-2-4-35,-2-4-69,-1-7 112,-1-7 112,0-7-10,-1-6-153,0-7 51,1-4-80,0-5 240,0-2-296,2-1 152,2-1-48,2 0-48,1 1 72,1 1-24,1 0 8,3 1 112,0-1-181,1 1 95,1 0-31,1 2-70,-1 2 97,-1 4-33,0 4-8,-2 3 99,0 4-160,-1 4 107,1 1-35,3 1-141,3 2 191,2 1-63,3 2-72,4 2 63,2 0 33,4 4-11,5 1 45,4 3-141,4 0 136,2 1-45,0 0-43,0-1 240,-2-2-240,-3 0 80,-3-2 13,-4 0-160,-7-1 180,-8-1-79,-7 0 25,-5 0-209,-4 1-202,-10 15-3964,-13 4-2874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7.6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1970.625"/>
      <inkml:brushProperty name="anchorY" value="-79206.01563"/>
      <inkml:brushProperty name="scaleFactor" value="0.5"/>
    </inkml:brush>
  </inkml:definitions>
  <inkml:trace contextRef="#ctx0" brushRef="#br0">0 50 2977,'0'0'6235,"0"-4"-5610,2-2-279,1-1-319,4 0 613,1 0-672,2 0 304,3 2-261,2 2 229,4 1-296,2 1 88,4 0 6,0 1-86,-1 1 64,-1 2-22,-4 1-69,-3 2 190,-3 1-152,-3 0 50,-3 1 6,-2 1-155,-2-1 176,-1 0-59,-2 1 19,0 2 94,-1 2-121,-5 4 40,-4 3 25,-7 3-68,-4 3 41,-2 2-14,-1-1-72,1-1 190,4-3-152,5-3 50,4-3-13,4-4-131,3-3 169,3-2-57,6-3 262,10-2 80,9-2 290,9 0-642,5-1 264,3-1-249,-2 1 33,-4-1-72,-6 1-379,-7 0-849,-5 0-456,-7 0-2241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28.7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3405.24219"/>
      <inkml:brushProperty name="anchorY" value="-80531.9375"/>
      <inkml:brushProperty name="scaleFactor" value="0.5"/>
    </inkml:brush>
  </inkml:definitions>
  <inkml:trace contextRef="#ctx0" brushRef="#br0">56 52 2193,'0'0'8575,"0"-7"-8055,1-1 411,-1-1-635,0 0 152,1 3 145,-1 1-698,0 1 642,0 2-476,0 0 307,0 3-397,0-1 32,0 0-3,0 0-80,0 3-142,0 5 131,0 9 105,0 10-36,0 11 4,-1 10 154,-3 6-195,-3 6 83,-1 3-27,-2 0-34,1 1 48,2-1-17,2-2 6,1-1 75,2-4-96,1-2 31,1-4 28,1-4-142,1-5 136,2-5-46,2-5-4,1-6 154,1-5-195,-1-5 83,-2-5-27,-1-4-34,2-4 1811,-7-3-1880,1 0 300,0 1-244,0 0 71,0-1-24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2.9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4435.39063"/>
      <inkml:brushProperty name="anchorY" value="-82515.625"/>
      <inkml:brushProperty name="scaleFactor" value="0.5"/>
    </inkml:brush>
  </inkml:definitions>
  <inkml:trace contextRef="#ctx0" brushRef="#br0">0 41 2017,'0'-2'5691,"0"1"-5497,0-2 345,0 2 93,0-1-616,0 0 569,0-1-396,0 0-149,0 0 288,0-1-386,0 0 151,1 0-106,-1 1 170,1 1-200,-1 0 65,0 1 52,0 0-263,1 1 117,-1 4-1622,0 2-483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4.05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5453.75"/>
      <inkml:brushProperty name="anchorY" value="-83511.39844"/>
      <inkml:brushProperty name="scaleFactor" value="0.5"/>
    </inkml:brush>
  </inkml:definitions>
  <inkml:trace contextRef="#ctx0" brushRef="#br0">0 9 4706,'0'0'3973,"1"0"-3803,2 1-63,5 0 251,6 2 63,7 1-437,6-1 328,5 0 72,5 0-437,2-1 443,0-1-369,-2 0 70,-2-1 333,-5 0-499,-6-1 369,-6-1 146,-6 1-456,-5 0 621,-3-1-247,-3 1-385,-1-1 294,-1-1-320,-2-1 82,-1 0-160,0 1 19,1 0-13,0 1-358,1 1-123,1 0 574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4.5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6837.11719"/>
      <inkml:brushProperty name="anchorY" value="-84517.89844"/>
      <inkml:brushProperty name="scaleFactor" value="0.5"/>
    </inkml:brush>
  </inkml:definitions>
  <inkml:trace contextRef="#ctx0" brushRef="#br0">0 50 5122,'0'0'5483,"3"-9"-5152,2-1-169,2 0-162,4 2 102,5 2-105,6 2 438,7 2-555,8 1 219,6 2-35,4 1 69,2 4-165,-1 1 53,-5 2-525,-4 2 107,-7 3-1033,-7-1-1110,-7-1-4338,-7-2 7782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7.8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8337.49219"/>
      <inkml:brushProperty name="anchorY" value="-85568.1875"/>
      <inkml:brushProperty name="scaleFactor" value="0.5"/>
    </inkml:brush>
  </inkml:definitions>
  <inkml:trace contextRef="#ctx0" brushRef="#br0">0 552 3314,'0'0'4135,"13"-8"-3884,3-2 490,1-2-306,2-2-438,0-1 742,1-3-699,2-2 11,1-2 256,2-3-272,0-1-27,1-1 8,-1-2 170,-2-2-239,-1-1 266,-1-3-135,-2-2-89,-2 0 86,-2 1-91,-4 2 24,-3 6-8,-3 6-112,-2 6 13,-3 6-346,-1 4 410,-5 4-568,-2 2 728,-3 4-314,-3 4 125,-2 4 37,0 5 24,-1 4-2,0 5-107,0 2 163,0 1-73,2 2 25,1-2 72,3 1-134,2-2 80,4 1-26,2 0-51,2 1 203,2 0-193,2 2 383,3 0-391,2 0 369,0 1-390,2-1 190,-2 0-136,0-3 87,-1-3-82,-2-4 24,-2-5 198,0-5-246,-2-5 64,-1-3-3,0-3 385,0-1-446,0-1 189,0 0 185,0 0-364,3 0 551,1-4-652,4-5 312,5-5-344,4-5 235,5-5-96,3-3 27,2-2 109,0 1-162,-2 1 71,-3 3-24,-4 5 414,-4 4-491,-4 5 165,-3 5-90,-4 2-46,0 3-26,0 2 77,2 2-8,2 4-125,2 6 189,0 4-80,2 5 26,-1 3 73,0 4-96,-1 0 31,-1 1-10,-2-3-93,0-4 138,-1-5-63,0-6 20,-2-4 204,0-4-134,-1-3 405,2-2-18,1-5-275,3-6-144,2-5-10,2-4-25,3-3 144,1 0-247,0 0 135,0 3-45,-1 3-104,-2 4 200,-1 4-120,-3 3 40,-1 3-101,-1 3 7,-1 0 86,0 4-29,0 3-230,0 6 368,0 5-157,-1 5 54,-2 4-81,0 5-16,-2 1-186,0 2-195,-1-2 192,-1-1-1217,-1-4 347,0-6-1881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8.41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0180.58594"/>
      <inkml:brushProperty name="anchorY" value="-86819.80469"/>
      <inkml:brushProperty name="scaleFactor" value="0.5"/>
    </inkml:brush>
  </inkml:definitions>
  <inkml:trace contextRef="#ctx0" brushRef="#br0">218 6 2113,'0'0'8204,"-3"-3"-7777,-4 1-489,-6 6 196,-4 7-193,-4 11 80,-3 8-26,-1 8 5,0 6 112,3 4-144,3 4 104,3 2 99,5 0-30,3-2-168,4-2 91,2-3 57,3-4 33,5-4-188,5-4 60,2-5 142,3-3-85,1-5-96,-2-5 69,-1-3-86,-2-5 172,-3-3-182,-2-3 58,-3-1-503,-2-2 474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8.81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096.91406"/>
      <inkml:brushProperty name="anchorY" value="-86547.35156"/>
      <inkml:brushProperty name="scaleFactor" value="0.5"/>
    </inkml:brush>
  </inkml:definitions>
  <inkml:trace contextRef="#ctx0" brushRef="#br0">0 47 7491,'0'0'5435,"1"-11"-5625,0 0 473,0 0-493,0 2 92,-1 4 35,1 7 14,0 8 149,0 8-149,0 8 90,0 7-26,0 4-126,1 3 224,-1 1-127,2 0 42,1-3 197,0-3-245,1-6 64,-1-5-59,0-6-159,-2-5 23,0-3-355,-1-2 132,0-3-994,-1-1 254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9.4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0158.01563"/>
      <inkml:brushProperty name="anchorY" value="-87952.36719"/>
      <inkml:brushProperty name="scaleFactor" value="0.5"/>
    </inkml:brush>
  </inkml:definitions>
  <inkml:trace contextRef="#ctx0" brushRef="#br0">10 20 1297,'0'0'9209,"-2"-3"-8617,0-1 171,0 0-669,1 1-41,0 0 201,0 2-318,0 0 96,1 1-51,6 0 99,5 0-141,7 0 82,7 0-26,4 0 42,4 0-29,1 0-8,-2 0 3,-3 0 202,-5 0-488,-5 1 377,-4 0-649,-3 0 480,-3 1-869,-1-1 133,-2 2-780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7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30 1521,'0'0'5162,"0"-5"-4842,0-14 131,0 14 376,-11 200-902,10-170 100,1 31-11,1-52-7,-1 0 0,1 0 0,0 0-1,0 0 1,0 0 0,1 0 0,-1 0-1,1-1 1,0 1 0,0-1 0,3 5-1,-3-7-2,0 1 0,0-1 0,0 0 0,0 0 0,0 0 0,1 0 0,-1 0 0,0 0 0,0-1 0,1 1 0,-1-1 0,0 0 0,1 1 0,-1-1 0,4-1 0,37-3 74,-37 2-90,0-1 1,0 1 0,1-1-1,-2-1 1,1 1-1,0-1 1,-1 0 0,1 0-1,-1-1 1,-1 0-1,1 1 1,0-2 0,-1 1-1,0 0 1,-1-1-1,1 0 1,-1 0 0,0 0-1,4-12 1,-1 2 38,-1-1 1,0 0 0,-1 0-1,-1 0 1,-1-1 0,1-26-1,0 85-82,1 0 0,16 62 1,-9-54-87,8 95 1,-18 5 236,-30-146 621,18-3-730,7 0-19,1 1-1,-1-1 1,0 0-1,0 0 1,0-1-1,1 1 1,-1-1-1,0 0 1,1 0 0,-1 0-1,0 0 1,1 0-1,-1-1 1,1 0-1,0 0 1,-1 0-1,-3-3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39.7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1486.45313"/>
      <inkml:brushProperty name="anchorY" value="-88961.57031"/>
      <inkml:brushProperty name="scaleFactor" value="0.5"/>
    </inkml:brush>
  </inkml:definitions>
  <inkml:trace contextRef="#ctx0" brushRef="#br0">100 26 6739,'0'0'4285,"-2"-9"-4275,0 1-47,-1 0 85,-1 8-101,-2 9-161,-3 11 329,-2 11-163,-1 7 56,0 6 160,0 3-253,2 2 119,3-2-39,2-4 5,2-6 19,2-6-43,0-9-99,3-6-608,2-6 408,5-5-627,4-3-709,3-7-2730,0-2 1753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40.4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0430.03906"/>
      <inkml:brushProperty name="anchorY" value="-88359.83594"/>
      <inkml:brushProperty name="scaleFactor" value="0.5"/>
    </inkml:brush>
  </inkml:definitions>
  <inkml:trace contextRef="#ctx0" brushRef="#br0">0 352 3265,'0'0'7887,"1"-6"-7623,0-1-288,1 1-32,-1 2 27,2 6-6,0 6 0,-1 7 40,1 5-10,-2 4-51,1 3 91,0 3-49,1 3 36,0 1 178,1 1-219,2-1 38,0-2-14,1-2-42,2-5 141,-1-3-136,0-5 45,-1-4 155,-2-5-197,0-3 48,-2-3-17,1-2 764,1-2-387,2-7-198,3-6-165,1-7 243,2-6-342,0-6 121,-2-5-41,-2-4-90,-3-4 138,-2-3-64,-2 0 22,-1 0 128,-3 3-225,0 2 129,-1 4-43,0 4-104,0 5 200,2 6-120,-1 4 40,2 4 123,-1 3-206,5 2 104,7 1-34,8 0-238,10 2 313,8 2-105,6 1 35,4 2 112,1 2-144,1 1 48,-3 2-16,-3-1-131,-5 2 187,-4-1-80,-7 2 27,-5 0 128,-5 2-225,-5-1 129,-4 2-211,-1 0-19,-3 2-973,-1 4 229,-2 3-427,-1 4-798,0 2-1491,-1-3 212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41.0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2167.85938"/>
      <inkml:brushProperty name="anchorY" value="-89133.15625"/>
      <inkml:brushProperty name="scaleFactor" value="0.5"/>
    </inkml:brush>
  </inkml:definitions>
  <inkml:trace contextRef="#ctx0" brushRef="#br0">1 42 5394,'0'0'4995,"0"-8"-4075,0 0-850,1 0 423,-1 1-557,1 2 133,0 2 153,2 1-246,4 1 45,2 1-15,4 1 199,3 2-338,2 2 183,0 2-60,0 1-121,-2 2 243,-1 0-152,-2 0 51,-4 1 63,-3 0-170,-2 2 128,-2 0-42,-5 2-65,-6 1 227,-5 2-200,-4 3 67,-3 0 93,0 1-219,2 0 144,2-2-47,6-1-140,3-2 249,4-2-136,3-2 45,7-3 197,9-3-2,11-3 256,9-1-529,9-2 337,4-3-246,-1 1-87,-5-1-164,-9 0-1517,-10 1-873,-9 0-2412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9:41.8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3546.80469"/>
      <inkml:brushProperty name="anchorY" value="-90444.42969"/>
      <inkml:brushProperty name="scaleFactor" value="0.5"/>
    </inkml:brush>
  </inkml:definitions>
  <inkml:trace contextRef="#ctx0" brushRef="#br0">1 31 2769,'0'0'8415,"0"-5"-7332,0-2-872,0 1 186,1 1-362,-1 2 218,0 1-306,1 0 85,1 2-125,3 2-30,3 6 59,3 6 69,5 8-18,2 8 125,1 9-219,2 10 145,0 9-49,0 10-82,-3 11 175,-2 8-111,-5 7 37,-3 4 160,-4 2-235,-7-3 97,-5-4-33,-5-6-53,-4-9 184,-2-10-168,-1-11 187,2-12-129,2-10 265,3-11-355,5-7 168,3-8-56,1-4 843,5-7-1021,-1 1 821,1-1-852,1 1 311,5 1-177,4 0 48,6 3-613,2 2-928,-1 2-3712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25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4710.625"/>
      <inkml:brushProperty name="anchorY" value="-92807.53906"/>
      <inkml:brushProperty name="scaleFactor" value="0.5"/>
    </inkml:brush>
  </inkml:definitions>
  <inkml:trace contextRef="#ctx0" brushRef="#br0">29 42 2801,'0'0'6072,"1"-8"-5493,0-1-170,0 1-369,0 2 448,-1 1-432,1 2 34,-1 1 44,0 1-161,0 1-10,0 4-265,0 6 236,0 9-12,0 11 78,0 10-10,-1 12-65,-2 8 302,-2 8-297,0 3 100,0 1 7,0-4-141,1-6 136,1-8-45,2-9-43,0-7 184,0-9-168,1-7 56,0-7 77,1-4-64,-1-6-13,0-1 726,0-4-691,0-1 50,0 1-200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26.1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3676.14844"/>
      <inkml:brushProperty name="anchorY" value="-92526.63281"/>
      <inkml:brushProperty name="scaleFactor" value="0.5"/>
    </inkml:brush>
  </inkml:definitions>
  <inkml:trace contextRef="#ctx0" brushRef="#br0">7 1 3682,'0'0'3847,"-2"0"-3660,1 0 271,0 0-474,-1 0 411,1 0-483,2 0 400,6 0-368,8 0 200,12 0-80,12 1 131,13 2-128,16 2 154,13-1-157,16 0 67,16 0-22,12-2-109,11-1 51,3 0 53,-2 0 0,-5-1-125,-9 0 40,-13 1 111,-12 1-130,-14 2 8,-15 0-2,-14 1-62,-14 0 128,-13 0-96,-11-2 32,-9 0 122,-5-1 188,-3-1 85,-5-1-211,-5 0-203,-4-1 51,-3 0-731,-3-1-475,-1 1-1792,-1-1-2472,4 0 5140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27.0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6363.03125"/>
      <inkml:brushProperty name="anchorY" value="-93594.88281"/>
      <inkml:brushProperty name="scaleFactor" value="0.5"/>
    </inkml:brush>
  </inkml:definitions>
  <inkml:trace contextRef="#ctx0" brushRef="#br0">101 108 4306,'0'0'2585,"27"-15"-2017,6-2 249,7-2-417,1 3-136,-3 4-267,-2 3 196,-3 8-255,-3 7 89,-5 8-30,-3 7-109,-5 6 125,-4 3-42,-5 2 32,-4 1-267,-3 3 301,-6 1-26,-9 2-9,-6 0 260,-8 0-241,-5-2 121,-4-2 76,-3-1-231,0-1 467,3-2-479,4-4 98,6-3-71,7-4-90,8-3 115,4-1-78,6-1 137,7 0-94,8 1 13,10 0-2,8-2 295,7-1-346,5-2 304,0-4-221,0-2 120,-5-3 77,-3-3-248,-4-4 136,-4-6 288,-4-5-443,-4-4 337,-6-4-217,-4-1 41,-4-2-105,-7-1-13,-9 0-3,-9-1-135,-7 1 167,-8 1-56,-8 0 19,-4 2 168,-6 1-328,-3 0 216,1 2-72,4 0 54,5 1 100,9 1-175,8 0 227,9 0-201,7-1 248,7-3-295,9-5 90,12-5-163,10-2 131,10-1-8,7 4 3,2 8 61,1 7-297,0 9 127,-40 10-97,1-1-1,0 0 1,0 0 0,0 1 0,6 2 0,-8-2 94,0 1 0,1-1 1,-1 1-1,0 0 0,0 1 1,7 4-1,-8-4-297,1 1 0,0 0 0,-1-1 1,0 1-1,1 1 0,2 4 0,13 33-3401,-8-4 880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28.5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7666.9375"/>
      <inkml:brushProperty name="anchorY" value="-94638.60156"/>
      <inkml:brushProperty name="scaleFactor" value="0.5"/>
    </inkml:brush>
  </inkml:definitions>
  <inkml:trace contextRef="#ctx0" brushRef="#br0">175 272 3714,'0'0'5661,"2"-9"-5061,0-1-685,2 1 240,-1 1-174,-1 3-157,1 1 211,3 2-206,2 2 211,5 4-155,6 3 235,7 5-160,7 4 53,6 2 137,4 2-249,1 0 136,0-2-45,-3-3 27,-2-3 13,-2-3-40,0-4 32,1-3 195,1-3-243,1-6 45,-1-4-15,-4-4-156,-5-4 230,-5-3-112,-7-2 38,-6-1 180,-5 0 153,-4 0-32,-3 1-195,-3 2 195,-4 1-275,-3 1 21,-2 1-50,-1 3 21,-2 0-160,-1 3 101,-1 1-186,-3 1 125,-2 2 144,-3 2-80,-2 1 37,-2 1 107,-1 1-200,0 2 120,1 1-40,0 1-179,0 0 315,0 1-176,-2 4 59,-1 2 45,-2 4-128,-3 2 96,-2 4-32,0 3-85,-1 2 82,3 1 8,3 3-2,2 0 61,3 2-147,1 0 121,2 2-41,4-1-101,4 0-62,3 1 180,4 0-81,5 1-8,3 1-10,7 1 112,8 1-35,8 0-40,9-1 128,8-1-96,8-2 32,10-2 160,9-2 8,6-3-85,3-3-59,2-3 256,-1-2-288,-2-4 93,-4-4 64,-2-2-101,-2-3 222,-3-1-270,-3-4 48,-5-3 93,-7-2-55,-10 1-110,-10 0 315,-10 1-379,-6 2 549,-6 1-592,-6 1-525,-9 1-1353,-10 0-2905,1 1-37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29.8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9593.15625"/>
      <inkml:brushProperty name="anchorY" value="-96124.94531"/>
      <inkml:brushProperty name="scaleFactor" value="0.5"/>
    </inkml:brush>
  </inkml:definitions>
  <inkml:trace contextRef="#ctx0" brushRef="#br0">9 68 2721,'0'0'6120,"-2"-4"-5490,0 0-195,0-1-438,1 2 441,-1-2-540,5-1 286,6-2-352,9-2 131,9 2 45,8 1-40,6 2 19,5 3 15,2 4-4,-1 6 2,-2 5-94,-5 3 121,-5 2-40,-8 1-43,-5-1-78,-7 0 132,-6 0-9,-4-1-293,-4 3 370,-7 3-140,-10 5 82,-9 3 154,-8 3-116,-5 1 26,-1-1-80,3-3 93,5-1-256,7-3 187,8-2-26,6-1-52,4-2 4,4-3 71,3-1-24,4-2 105,4-2-9,6-4-85,5-2 104,7-3 190,4-2-372,3-1 460,2-2-478,-1 0 200,-1-1-270,-5 1-26,-4 0-488,-6 2-211,-5 3-683,-5 0-704,-2 5-1948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0.3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1141.77344"/>
      <inkml:brushProperty name="anchorY" value="-97700.71875"/>
      <inkml:brushProperty name="scaleFactor" value="0.5"/>
    </inkml:brush>
  </inkml:definitions>
  <inkml:trace contextRef="#ctx0" brushRef="#br0">177 10 5859,'0'0'4388,"1"-3"-4350,-1 0-62,0 0-139,1 4 59,-2 7-11,-4 11 225,-5 14-156,-4 12 78,-6 13 38,-3 10 60,-2 3-162,1 1 54,4-5-22,5-7 18,4-7-23,5-8 8,3-8 109,2-7-294,1-6 241,2-5-80,2-3 21,2-5-94,3-2 84,1-2-236,2-2-437,0-2-389,1-2-769,-2 0-504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8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1825,'0'0'4661,"0"-4"-4114,0-8-131,1 11-410,-1 1 0,0-1 1,1 1-1,-1-1 0,0 1 1,1-1-1,-1 1 0,1-1 1,-1 1-1,1 0 0,-1-1 0,1 1 1,-1-1-1,1 1 0,-1 0 1,1 0-1,0-1 0,-1 1 1,1 0-1,-1 0 0,1 0 1,0 0-1,-1 0 0,1 0 1,0 0-1,-1 0 0,1 0 0,0 0 1,25 0 57,-22 1-60,-1-1-6,-1 0 1,0 0 0,1 0 0,-1 1 0,0-1 0,1 1 0,-1-1 0,0 1 0,0 0 0,0 0 0,1 0 0,-1 0 0,0 1-1,-1-1 1,1 0 0,0 1 0,0 0 0,0-1 0,-1 1 0,1 0 0,-1 0 0,0 0 0,1 0 0,-1 0 0,0 0 0,0 0-1,0 0 1,0 0 0,-1 0 0,1 1 0,-1-1 0,1 0 0,-1 1 0,0-1 0,0 0 0,0 1 0,0-1 0,0 0 0,0 1-1,-1-1 1,1 0 0,-1 1 0,1-1 0,-1 0 0,0 0 0,0 0 0,0 1 0,0-1 0,-1 0 0,1-1 0,-2 4-1,1-3 2,-3 3 3,0 0 0,1 1 0,0-1-1,0 1 1,1 0 0,-1 0 0,1 0 0,1 0 0,-1 1 0,1-1 0,0 1-1,0 0 1,1-1 0,0 1 0,0 12 0,1-18 14,0-1 1,1 1-1,-1 0 0,0 0 1,1-1-1,-1 1 0,0 0 1,1-1-1,-1 1 0,1-1 1,-1 1-1,1-1 0,-1 1 1,1-1-1,0 1 0,-1-1 1,1 1-1,-1-1 0,1 0 1,0 1-1,0-1 0,-1 0 1,1 0-1,0 1 0,-1-1 1,1 0-1,0 0 0,1 0 1,34 4 260,-8-1-221,-20 0-437,0 0 0,-1 0 1,1 1-1,9 6 0,-11-6-373,12 6-1728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0.6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0037.21094"/>
      <inkml:brushProperty name="anchorY" value="-97438.46094"/>
      <inkml:brushProperty name="scaleFactor" value="0.5"/>
    </inkml:brush>
  </inkml:definitions>
  <inkml:trace contextRef="#ctx0" brushRef="#br0">2 103 4514,'0'0'5507,"-1"-18"-5419,0-2 224,6 0-350,9 2 169,13 4-158,13 4 41,12 7-145,6 9-373,-1 9-2441,-8 7-2621,-12-2 4817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1.7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1390.39844"/>
      <inkml:brushProperty name="anchorY" value="-98414.91406"/>
      <inkml:brushProperty name="scaleFactor" value="0.5"/>
    </inkml:brush>
  </inkml:definitions>
  <inkml:trace contextRef="#ctx0" brushRef="#br0">213 145 4114,'0'0'5157,"0"-22"-4808,0-4-247,0-2 522,0 4-480,0 5 155,0 6 50,0 5-269,0 4-216,0 3 200,0 4-477,0 7 357,0 11 29,0 13 9,-3 17-135,-1 18 252,-4 19-136,-2 18 45,-1 13 104,-1 12-200,-1 9 120,-2 6-40,-1 3-29,-2-2 178,1-5-184,-1-8 62,3-9 130,1-8-266,3-8 160,1-4-54,3-6-64,1-6 190,3-7-152,1-7 50,3-7 24,3-10-141,6-8 136,6-9-45,5-8-118,7-9 318,5-8-248,6-7 82,7-6 72,6-4 49,5-3-177,2-3 59,-1-1-80,-3 0 203,-6 1-193,-7-1 65,-9 2-94,-7-1-15,-9 1-972,-6 1-101,-6-2-499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2.38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2851.53125"/>
      <inkml:brushProperty name="anchorY" value="-101890.22656"/>
      <inkml:brushProperty name="scaleFactor" value="0.5"/>
    </inkml:brush>
  </inkml:definitions>
  <inkml:trace contextRef="#ctx0" brushRef="#br0">0 55 8212,'0'0'2886,"22"-7"-3072,15-4 188,15-1-15,11 1 106,6 2-119,1 5-185,-2 9-1462,-6 8-1598,-14 0-3024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3.6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4357.92969"/>
      <inkml:brushProperty name="anchorY" value="-102883.65625"/>
      <inkml:brushProperty name="scaleFactor" value="0.5"/>
    </inkml:brush>
  </inkml:definitions>
  <inkml:trace contextRef="#ctx0" brushRef="#br0">131 40 4194,'0'0'3636,"23"-5"-3585,10 1-27,10-1 459,6 1-280,4 1 274,2-1-349,-2 0 67,-4 1-160,-6-1-25,-8 2-2,-8 1-138,-9 0-375,-8 6 81,-5 6 339,-10 10-190,-10 11 320,-10 12-79,-10 11 90,-7 10-35,-3 8-24,-1 7 9,6 8-6,6 5 18,9 7-42,9 3 32,6 4-10,10 1 95,8 1-45,8 0-56,6 1 224,6 0-256,4 2 270,2 1-268,1 0 137,-1-1-99,-2-6 61,-3-8-74,-4-8 40,-6-11 173,-6-9-294,-6-10 134,-10-7-45,1-45 76,0-2 0,0 1 0,0 0 0,-6 12 0,4-12-84,0-1 0,-1 0 1,1 0-1,-10 10 0,6-9 74,0 0 1,-1 0-1,-11 7 0,-36 16 259,-8-7-210,-3-7 618,1-5-237,4-6-261,6-4 260,8-4-527,9-3 315,10-4-334,8 0-155,8 1-299,7-1-1824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4.61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3209"/>
      <inkml:brushProperty name="anchorY" value="-104398.32813"/>
      <inkml:brushProperty name="scaleFactor" value="0.5"/>
    </inkml:brush>
  </inkml:definitions>
  <inkml:trace contextRef="#ctx0" brushRef="#br0">138 1 5987,'0'0'1456,"0"-1"-1448,-2 5 262,-3 5 234,-4 8-128,-3 10-194,-3 10 26,0 9-232,0 8 72,0 4 40,2 2 280,2-1-355,1-5 30,3-4-51,2-7 53,3-4-58,1-7 18,0-4 33,4-5-12,2-4-31,3-4 10,2-2 51,2-3 115,1-2-403,2-1 237,1-3-477,0-1-133,2-2-785,1-1-835,-2-5-2698,-2-1 5625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5.4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4254.17969"/>
      <inkml:brushProperty name="anchorY" value="-106122.625"/>
      <inkml:brushProperty name="scaleFactor" value="0.5"/>
    </inkml:brush>
  </inkml:definitions>
  <inkml:trace contextRef="#ctx0" brushRef="#br0">6 1 3826,'0'0'4247,"-1"2"-3503,-1 1-181,1 0-32,0-1-507,1 0 32,7 0-42,10-2-14,11 1 56,13-1-72,9 0 24,6 0-102,2 0 233,-1 0-184,-3-1 61,-5 1-409,-5 0 300,-6 1-1118,-4 0 165,-6 0-886,-7 1-1626,-7-2 1941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5.7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5861.46094"/>
      <inkml:brushProperty name="anchorY" value="-107158.4375"/>
      <inkml:brushProperty name="scaleFactor" value="0.5"/>
    </inkml:brush>
  </inkml:definitions>
  <inkml:trace contextRef="#ctx0" brushRef="#br0">0 24 7684,'0'0'4876,"5"-10"-4964,0 0 144,2 6-514,3 10 588,0 13-271,0 12 330,0 12-415,-3 9 148,-2 5-1528,-2-1-584,-1-7-3397,-2-12 3389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6.7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6951.47656"/>
      <inkml:brushProperty name="anchorY" value="-108499.99219"/>
      <inkml:brushProperty name="scaleFactor" value="0.5"/>
    </inkml:brush>
  </inkml:definitions>
  <inkml:trace contextRef="#ctx0" brushRef="#br0">110 167 3698,'0'0'5149,"-1"-24"-4440,-1-5-340,1-2 636,0 3-239,1 5-454,1 7 280,-1 6-693,1 5-264,-1 8 119,-1 12 102,-5 12 144,-3 14-27,-3 11 102,-2 11-96,-1 5 31,1 5 84,2-1-158,2-2 88,4-6-30,2-9-106,1-10 200,3-11-194,0-10 23,0-10-381,2-6 568,3-5-411,4-3-37,3-3-507,2-3-2041,0-4-2407,-2 1 4270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7.0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5894.78906"/>
      <inkml:brushProperty name="anchorY" value="-108021.1875"/>
      <inkml:brushProperty name="scaleFactor" value="0.5"/>
    </inkml:brush>
  </inkml:definitions>
  <inkml:trace contextRef="#ctx0" brushRef="#br0">0 27 3826,'0'0'4674,"1"-2"-4519,10 0 63,13 0 220,17-1 13,16-1-470,14-1 265,8 1-289,2 1-640,-3 1-1299,-11 3-2594,-16 1 2079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7.4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7471.97656"/>
      <inkml:brushProperty name="anchorY" value="-109013.25"/>
      <inkml:brushProperty name="scaleFactor" value="0.5"/>
    </inkml:brush>
  </inkml:definitions>
  <inkml:trace contextRef="#ctx0" brushRef="#br0">1 34 3025,'0'0'5328,"27"-6"-4882,7-2 215,5 1-703,-1 1 159,-3 2-117,-7 2 117,-7 6-149,-7 6 48,-6 7-109,-7 6 64,-8 5 87,-6 5-82,-5 1 369,-1 1-385,0-2 296,5-4-163,3-6 83,4-4-115,3-6 182,8-4-19,9-4 291,11-2-448,12-3 202,7 2-311,4 4-615,-2 6-714,-6 6-2817,-11-1-1649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7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3121,'0'0'5160,"0"25"-5016,-5 92-139,-21 118 0,-5 83 151,29-243-101,3-1 0,4 1 1,21 113-1,1-70-15,-26-113 1379,-9-52-1916,0 0-2786,7 17-39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4:1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53 935 2353,'0'0'2628,"0"-4"-1910,0-13-94,0 13 248,41-24-119,-33 24-738,1 0 1,-1 1 0,0 0 0,1 0-1,0 1 1,0 0 0,10-1-1,-10 2 1,0-1-1,0 0 0,0 0 1,0-1-1,-1 0 0,1 0 0,14-9 1,5-5 17,1 2 0,0 0 0,2 2 0,-1 1 1,2 2-1,44-10 0,-67 17 47,-1 0 0,0-1-1,0 0 1,0 0 0,0-1 0,-1 0 0,0-1 0,0 1 0,0-1 0,-1-1 0,1 1-1,8-13 1,-8 10-60,0 1 0,0 0 0,1 0-1,0 1 1,1 0 0,0 0 0,0 1 0,10-6-1,-11 8-14,-1 0 0,0-1 1,0 0-1,-1 0 0,10-9 0,-11 8 18,1 1 1,0 0 0,1 0 0,-1 0 0,10-4 0,20-6 25,30-15 222,-55 23-263,0 2 0,0-1 0,1 1 0,-1 1 0,1 0 0,17-3 0,-16 4-14,-1-1 0,0 0 0,18-10 0,-19 9 23,0 0-1,0 0 1,1 1-1,21-4 1,88-16-100,-116 22 101,0 0 1,0-1-1,0 0 0,0 1 1,-1-2-1,0 1 0,1-1 0,4-5 1,12-9-21,-2 6 18,0 1 1,2 1-1,-1 0 0,37-11 1,-15 5-11,30-17 6,-53 23-6,1 1 1,0 0-1,36-9 0,-53 17 25,0 0 0,0-1 0,0 1 1,-1-1-1,1 1 0,0-1 0,-1 0 0,5-4 0,15-9 172,-9 10-214,0 1 1,0 0-1,18-2 1,15-5 47,7-1-200,-37 9 113,0-1 0,0 0 0,19-8 0,-34 11 68,1 1 1,-1-1-1,1 0 1,-1 0-1,0 0 1,1 0-1,-1-1 1,0 1-1,0 0 1,0 0-1,0-1 0,0 1 1,0-1-1,0 1 1,0-1-1,0 1 1,-1-1-1,1 1 1,-1-1-1,1 0 1,-1 1-1,0-1 1,1 0-1,-1 1 1,0-4 770,0 3-762,0 2-73,-32 0-186,20 2 221,0 0-1,0 0 1,0 2-1,0-1 1,1 1-1,-1 1 1,-16 9-1,-74 50-80,-30 33 135,91-64-10,33-25-30,0-1 1,0 0-1,-1-1 1,0 1-1,0-2 0,-1 1 1,1-2-1,-13 5 1,14-5-10,-1 1 1,1 0 0,-1 0-1,1 0 1,1 1-1,-1 0 1,1 1-1,-11 12 1,-19 15 102,20-22-98,-1 0-1,0-2 1,-35 15 0,46-21 9,4-4 0,-2 1-16,0 0 0,0 0 0,-1 1 1,1 0-1,0-1 0,0 2 0,-7 3 1,-14 6 5,-131 29 76,91-19-95,49-15 25,-1 0 1,-33 6-1,-139 25 162,174-35-178,1 0 1,0 1-1,0 1 0,0 1 1,-22 11-1,-5 7 24,15-9-50,-31 23 0,41-26 60,-1-1-1,-18 8 0,-13 8 11,39-22-1,1 0-1,-1-1 0,0-1 0,0 1 0,0-1 1,-1-1-1,-10 1 0,12-2-3,1 0-1,-1 1 1,1 0-1,0 0 1,0 1-1,0 0 1,0 0-1,0 1 1,1 0 0,-1 1-1,-8 6 1,-9 9-29,0-2 1,-42 24-1,43-28 28,23-14-16,1 1 0,-1-1 1,1 0-1,-1 0 0,1 1 1,0-1-1,-1 1 0,1-1 0,0 0 1,-1 1-1,1-1 0,0 1 0,-1-1 1,1 1-1,0-1 0,0 1 0,0-1 1,-1 1-1,1-1 0,0 1 0,0-1 1,0 1-1,0-1 0,0 1 1,0-1-1,0 1 0,0-1 0,0 1 1,0-1-1,0 1 0,1-1 0,-1 1 1,0-1-1,0 1 0,0-1 0,1 1 1,-1-1-1,0 1 0,1-1 0,-1 1 1,0-1-1,1 0 0,0 1 1,17 15-2227,5-6-171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8.9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8900.10156"/>
      <inkml:brushProperty name="anchorY" value="-110368.52344"/>
      <inkml:brushProperty name="scaleFactor" value="0.5"/>
    </inkml:brush>
  </inkml:definitions>
  <inkml:trace contextRef="#ctx0" brushRef="#br0">1 66 4178,'0'0'5306,"0"-9"-5324,0-2 613,0-1-166,0 1-87,2 2-252,3 3-28,4 2-54,8 1-3,9 3 32,13 2-178,14 2 184,14 3-62,15 0 0,10 0 137,7-2-153,1-1 51,-5-1-72,-9-2-40,-12 0 64,-15-1-248,-15 0 53,-14-1-605,-12 1 50,-11 0-32,-29-1-5765,2 1 5643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39.2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0878.625"/>
      <inkml:brushProperty name="anchorY" value="-111359.35156"/>
      <inkml:brushProperty name="scaleFactor" value="0.5"/>
    </inkml:brush>
  </inkml:definitions>
  <inkml:trace contextRef="#ctx0" brushRef="#br0">1 94 4066,'0'0'5517,"28"-13"-5378,16-5 240,15-2-353,8 2-7,4 4 0,-2 4-524,-6 10-882,-10 6-2954,-14 2 351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1.5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388.16406"/>
      <inkml:brushProperty name="anchorY" value="-112296.0625"/>
      <inkml:brushProperty name="scaleFactor" value="0.5"/>
    </inkml:brush>
  </inkml:definitions>
  <inkml:trace contextRef="#ctx0" brushRef="#br0">6 42 4770,'0'0'2484,"-2"-7"-2276,1-1-69,0 0 771,0 1-310,1 2-389,0 1-51,0 2-152,2 1 10,0 1-55,1 3 85,0 5-64,2 6 21,0 8-23,-1 9-238,0 12 346,-1 13-132,-2 14 44,0 11 185,0 11-240,-3 10 79,-1 7-26,-1 5 131,0 3-112,0-1-17,1-3 193,3-1-174,4-2 172,2-1-236,2-1 70,1 1 159,-1 1-220,-2-2 223,-2-2-234,-3-6 330,-4-9-360,-2-9 113,-3-10-38,0-10 112,0-11-51,2-9-71,1-10 23,3-10 6,0-8-25,2-6 9,0-3 709,0-6-746,1-2 1365,-1 0-437,0 3-918,0-1 234,0 1-218,0 0 16,2 0-354,1 0 1634,-3 2-1805,2 1 138,5 2 293,8 4 89,9 1-30,11 3 27,9 0 187,7-1-315,6-3 176,2-2-59,0-3-45,-5-1 128,-6-2-96,-10-1 32,-8-1 104,-10 1-349,-8-1 50,-6 1-552,-3 0 123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3.4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3962.99219"/>
      <inkml:brushProperty name="anchorY" value="-115911.66406"/>
      <inkml:brushProperty name="scaleFactor" value="0.5"/>
    </inkml:brush>
  </inkml:definitions>
  <inkml:trace contextRef="#ctx0" brushRef="#br0">1 36 5442,'0'0'3992,"7"0"-3843,2 0-37,1 0 102,0 0-222,-1 0 26,1 0-12,0 1 50,3 1-72,1 2 24,3 2 10,1 1-42,-2-1 32,-3 0-10,-2-2 226,-4-1-139,0-1 2732,-7-2-2955,-1 0 239,1-1-101,-1 1 75,1 0-97,0 0 108,0-3-1017,0 2 885,0 1 68,0 0 42,0-1-120,0 0 80,0-1 144,0 0-310,0-1 193,0 0-64,-1 0-62,1 0 190,-1 0-153,1 1 52,0-1 60,-1 0-151,0 1 104,1-1-35,0 1 8,-1 0 112,0-1-144,1 1 48,-1-1 58,0 1-244,0 1 242,1-1-99,0 1 30,-1 1 15,1-1-23,0 1 82,-1 0-127,1 0 12,0 0 52,-1 0 23,0 0-66,1 0 39,-1 0-12,1 0-17,0 0-13,-5 0-1409,4 0 1695,0 0-54,-1 0 395,0-2-678,0-1 358,0 1-139,0-1-29,1 1-62,-1 1-42,1 0 117,1 0-358,0 1 313,1 0-123,8 0-96,9-1 147,10 0-14,11 1 6,7-1 117,6 1-350,2 1-173,-2 3 203,-3 4-163,-6 3-925,-7 3 864,-8 3-441,-8 1 124,-7 1-1,-7 0-1611,-3-4-2769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4.2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5620.77344"/>
      <inkml:brushProperty name="anchorY" value="-117018.03906"/>
      <inkml:brushProperty name="scaleFactor" value="0.5"/>
    </inkml:brush>
  </inkml:definitions>
  <inkml:trace contextRef="#ctx0" brushRef="#br0">1 20 4226,'0'0'5224,"0"-3"-4867,0-1 489,0 0-465,0 1-247,0 1 455,0 0-575,0 1 60,0 1-63,0 4-302,0 9 286,0 11-11,0 13-61,0 16 98,0 12-32,2 9-26,2 6 178,1-2-183,1-5 60,0-8 76,1-13-270,-1-13 157,-1-14-37,0-9-13,-2-9 63,-1-5-18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4.4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6690.78906"/>
      <inkml:brushProperty name="anchorY" value="-118716.27344"/>
      <inkml:brushProperty name="scaleFactor" value="0.5"/>
    </inkml:brush>
  </inkml:definitions>
  <inkml:trace contextRef="#ctx0" brushRef="#br0">1 83 7732,'0'0'2307,"22"-14"-2192,9-1-102,12-1 182,9 2 93,7 3-245,8 4-8,7 2-25,4 4 142,0 7-362,-4 8-468,-8 7-851,-12 7-122,-15 4-1711,-13-5-185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4.9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8469.64063"/>
      <inkml:brushProperty name="anchorY" value="-119777.35156"/>
      <inkml:brushProperty name="scaleFactor" value="0.5"/>
    </inkml:brush>
  </inkml:definitions>
  <inkml:trace contextRef="#ctx0" brushRef="#br0">1 0 4338,'0'0'3580,"32"0"-3316,11 2 411,11 1-720,2 5 376,-1 2-387,-7 4 205,-8 3-237,-10 3 120,-9 2-40,-8 2-104,-7 3 182,-9 1-97,-9 1 144,-8 0-37,-8 2 334,-4 1-278,-1-1-144,1 1 43,6-2 39,7 0-114,6-3 56,7-3-56,11-4 51,13-4 338,16-5 446,16-4-309,12-4-518,8-2 288,2-1-299,-3-1-194,-7 3-118,-9 4-979,-10 3-600,-10-1-2716,-10 0 1579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5.9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0253.83594"/>
      <inkml:brushProperty name="anchorY" value="-121352.61719"/>
      <inkml:brushProperty name="scaleFactor" value="0.5"/>
    </inkml:brush>
  </inkml:definitions>
  <inkml:trace contextRef="#ctx0" brushRef="#br0">245 62 4306,'0'0'115,"-2"7"183,0 2 743,0 3-246,4 2-229,5 1 223,5 1-554,8 0 413,5-2-402,5-1-225,2-3 414,3-3-504,2-3 151,-2-1 25,-1-3 34,-4 0-173,-4-3 56,-5-4 107,-4-4-206,-5-3 105,-4-4-36,-4-1-87,-4-2 138,-5 0-82,-5 1 26,-7 3-210,-5 2 226,-8 2-21,-6 4 8,-6 3 8,-6 2 131,-3 2-168,-1 1 55,2 2 113,2 5-243,4 4 152,5 5-51,4 4-45,7 4 91,5 3-48,5 3 15,5 4 110,5 2 137,4 4-276,2 1 131,2 2 67,4-1-27,5 0-134,7-1 324,9-1-382,8-2 923,10-4-1072,7-3 306,6-7 139,5-5-224,1-6 40,0-5-29,-5-4 149,-6-1-419,-8-3 128,-8 0-1117,-10 0-126,-9-2-3877,-6 0 1412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6.5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1684.07813"/>
      <inkml:brushProperty name="anchorY" value="-122942.5"/>
      <inkml:brushProperty name="scaleFactor" value="0.5"/>
    </inkml:brush>
  </inkml:definitions>
  <inkml:trace contextRef="#ctx0" brushRef="#br0">0 49 5523,'0'0'1731,"31"-7"-909,11-2-785,11-1 609,3 1-219,-2 3-467,-7 2 352,-7 1-376,-10 3 98,-7 3-71,-8 5 66,-7 5-58,-4 5 18,-8 7-117,-11 5 163,-10 4 208,-9 2-281,-3 2 65,-2-1 72,5-1-126,5-1 40,9-1 25,7-4-180,7-2 185,10-3-62,10-3 187,13-4-122,9-3 63,9-4-109,5-2 160,0-2-349,-3-2 29,-5-1-1497,-9-1-765,-9-1-3703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6.9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3218.67969"/>
      <inkml:brushProperty name="anchorY" value="-124435.76563"/>
      <inkml:brushProperty name="scaleFactor" value="0.5"/>
    </inkml:brush>
  </inkml:definitions>
  <inkml:trace contextRef="#ctx0" brushRef="#br0">53 1 5795,'0'0'3617,"0"0"-3673,0-1 91,0 6-102,-1 7 86,-1 10-86,-2 12 83,-2 11-24,-1 7-10,-1 6 98,1 2-104,1-2 34,1-3 121,1-4-131,2-7 8,1-6-3,1-7-79,0-5 95,1-5-573,-1-5-601,0-5-1520,0-1-1716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17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431 30 4258,'0'0'4210,"-1"-4"-3826,-1-1-210,-2-16 1253,4 30-1905,5 816 617,-7-832-227,1-1-1,-1 0 1,0 1 0,-1 0-1,0 0 1,0 0 0,0 0-1,-1 0 1,-7-9-1,-6-14 18,13 22 78,0 0 1,-1 0 0,0 0-1,0 1 1,-1-1-1,0 1 1,0 0-1,-9-7 1,10 11-12,0-1 0,-1 1 0,1 0 0,0 1-1,-1-1 1,0 1 0,1 0 0,-1 1 0,0-1 0,0 1 0,0 0 0,0 1 0,-10 0 0,6-1-8,0 0 1,1 2 0,-1-1-1,0 1 1,1 1 0,-1-1 0,0 2-1,1-1 1,0 1 0,0 1-1,0 0 1,-14 8 0,10-4-16,3-3 21,1 1 0,0 0 0,0 1-1,-12 11 1,18-15-1,1 0-1,-1 1 0,1-1 0,0 1 1,0-1-1,0 1 0,0 0 0,1 0 1,0 0-1,0 0 0,0 0 0,0 0 1,0 0-1,1 0 0,-1 8 0,1 6 41,1 0-1,1 0 1,0 0-1,1-1 1,6 19-1,-6-27-30,0-1 0,0 0 0,1 0 0,0 0 0,0-1 0,1 1 0,0-1 0,1 0 1,-1 0-1,1-1 0,1 0 0,10 9 0,-10-10 46,1-1 0,-1-1 0,1 1 0,0-1 0,0 0 0,0-1 0,0 0 0,0 0 1,0-1-1,14 1 0,0-2 83,-1 0 0,0-1 0,21-4 1,-32 3-131,0 1 7,0 0 1,-1-1-1,0 0 1,1 0-1,-1-1 1,0 0-1,0-1 1,16-9-1,-24 11 85,0 0 0,0 0 0,0 0 0,0 0 1,0 0-1,-1 0 0,1 0 0,0-1 0,-1 1 0,0 0 0,0-1 0,1 1 0,-1 0 0,-1 0 1,1-5-1,-1 1-89,-2 5-383,-1 0 1,0 1-1,0-1 1,0 1-1,0 0 1,0 1-1,1-1 1,-8 2-1,-8 3-2828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7.1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2151.375"/>
      <inkml:brushProperty name="anchorY" value="-124067.77344"/>
      <inkml:brushProperty name="scaleFactor" value="0.5"/>
    </inkml:brush>
  </inkml:definitions>
  <inkml:trace contextRef="#ctx0" brushRef="#br0">1 58 624,'0'0'9754,"23"-12"-9428,14-1-54,13 0-256,9 3-64,4 2 80,0 7-1388,-6 6-743,-8 5-3995,-13 1 5275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8.0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3604.66406"/>
      <inkml:brushProperty name="anchorY" value="-125052.61719"/>
      <inkml:brushProperty name="scaleFactor" value="0.5"/>
    </inkml:brush>
  </inkml:definitions>
  <inkml:trace contextRef="#ctx0" brushRef="#br0">268 134 6931,'0'0'1812,"33"-16"-1708,12-3-22,10-2 319,3 0-20,-1 3-293,-6 3 232,-6 4-381,-6 3 104,-7 4-99,-6 3 72,-5 6-211,-8 5 211,-5 7-350,-5 7 289,-9 8-94,-9 7 158,-6 9-38,-5 9 94,-2 10-96,1 8 31,2 6 102,3 4-181,3 2 96,3 2-33,4 1-50,5 3 203,2 1-136,3 2 103,2 0 12,3 1 90,2 0-208,2 2 29,1 1 414,1 2-502,0 3 94,-1 0 43,-1 0 79,-3-4-208,-1-6 70,0-9-27,-1-12 37,0-12 46,-1-12-104,0-11 34,0-9 99,-1-8-144,0-7 48,0-6 40,0-2 2313,-2-9-2478,-5 0 317,-8-3-229,-10 0 31,-11 1-159,-11 0 191,-8 2-63,-6 1 21,-3 4 56,0 2-128,4 3 96,7 0-32,11 1-85,11-3 194,11 0-136,9-2 46,9-2-272,12 0 37,19-2-233,17 0-282,14-1-213,6 0-1780,-4 2-3108,-13 0 4183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49.7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4676.21094"/>
      <inkml:brushProperty name="anchorY" value="-128547.60156"/>
      <inkml:brushProperty name="scaleFactor" value="0.5"/>
    </inkml:brush>
  </inkml:definitions>
  <inkml:trace contextRef="#ctx0" brushRef="#br0">89 13 2465,'0'-1'7681,"0"-1"-7321,0-1 174,0 1-473,0 0 86,0 1-270,-1 0 171,-1 0-288,-2 1 211,-2 3 61,-3 4-56,-1 4 29,-2 5 51,1 4-184,1 2 168,1 3-56,3 0-115,2 2 187,1-1-80,2-1 27,1 0 16,5-2-118,4 0 128,5-2-42,5-3-24,6-1 234,5-4-200,1-3 145,1-3-116,0-3 220,-2-2-289,2-2 72,-1-3 105,1-5-41,-2-5-18,-2-5-46,-4-4 11,-4-6 235,-6-4-350,-4-4 115,-5-1-77,-7 1 66,-9 3-77,-6 5 24,-6 8-232,-4 6-384,-3 8-1342,-1 6-1260,5 4-2882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2.0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5890.55469"/>
      <inkml:brushProperty name="anchorY" value="-129590.14844"/>
      <inkml:brushProperty name="scaleFactor" value="0.5"/>
    </inkml:brush>
  </inkml:definitions>
  <inkml:trace contextRef="#ctx0" brushRef="#br0">0 526 4418,'0'0'6296,"0"-3"-5877,0 1-480,0-1 133,0 1 16,0 0-56,1 0-35,3-1 11,5-2 104,5-2-144,4-3 48,5-3-16,1-3 94,3-5-9,-1-3-104,0-4 35,-3-4 78,-1-3-252,-5-3 78,-4 0-13,-4-1-99,-4 2 234,-2 2-71,-5 3 29,-4 4-261,-3 5 298,-4 5-157,-1 5-45,0 4 92,1 4-220,1 3 306,1 2-77,-1 4-82,1 5 108,0 6 38,0 7-10,1 7-121,1 6 224,1 7-127,1 5 42,0 4 104,2 2-219,2 0 144,0-1-47,2-2-28,0-1 105,1-4-88,1-3 29,0-5 48,2-5-184,2-6 168,0-6-56,2-6-134,2-3 212,2-4-108,4-2-375,3-3-2261,3 0-818,-4-1 333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2.6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090.1875"/>
      <inkml:brushProperty name="anchorY" value="-130836.08594"/>
      <inkml:brushProperty name="scaleFactor" value="0.5"/>
    </inkml:brush>
  </inkml:definitions>
  <inkml:trace contextRef="#ctx0" brushRef="#br0">1 1 2977,'0'0'2711,"5"0"-2284,2 4-30,2 4-407,0 4 396,0 4-452,0 5 351,-1 3 153,0 5-454,0 4 416,0 3-357,0 3-30,-1-1 267,0-1-317,-2-6 119,1-6 1,-2-6-45,-1-8 351,3-2 2994,-3-16-3434,2-7 294,1-7-243,3-6 179,4-6-283,3-3 144,5-1-48,3 0-179,2 4 240,0 3-79,-2 7 26,-4 5 37,-5 7-66,-5 4 39,-4 3-143,-4 3 77,-1 2-216,-1 0 264,0 5-86,1 4 124,1 5-65,0 5 43,1 7-11,0 5 3,-1 3 56,0 3-72,-1 0 24,1-1-8,0-3-130,1-3-57,1-4-552,2-5 91,0-3-718,2-6-699,1-4-1580,-1-5 615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3.3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8523.27344"/>
      <inkml:brushProperty name="anchorY" value="-132324.9375"/>
      <inkml:brushProperty name="scaleFactor" value="0.5"/>
    </inkml:brush>
  </inkml:definitions>
  <inkml:trace contextRef="#ctx0" brushRef="#br0">261 46 4530,'0'0'5600,"0"-11"-4960,-2 0-744,-3-1 195,-3 3-110,-6 6-87,-7 9 135,-4 11-45,-5 9-3,-1 9-106,1 8 159,2 6-52,5 6 298,5 1-248,5 2 200,5-2-280,4-2 211,4-4-350,9-4 267,6-3-107,8-5 292,5-4-228,3-5 118,0-5-89,-3-5-15,-4-4 40,-4-4-110,-6-3 32,-4-2-13,-3-3 131,-3 0-299,-1 0 37,-1 0-786,-2 2 284,1 1-895,-1 1-930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3.83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496.26563"/>
      <inkml:brushProperty name="anchorY" value="-132081.42188"/>
      <inkml:brushProperty name="scaleFactor" value="0.5"/>
    </inkml:brush>
  </inkml:definitions>
  <inkml:trace contextRef="#ctx0" brushRef="#br0">1 20 7139,'0'0'4488,"2"-5"-4491,0-1 304,-1 1-349,1 1-330,-1 7 420,0 7-228,0 9 218,0 9-128,0 9 266,0 7-223,-1 4 74,1 2 110,-1 1-168,0-4 93,0-5-67,0-6 16,2-7-5,0-7-130,1-5-524,-1-6-493,1-4-310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4.1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8543.26563"/>
      <inkml:brushProperty name="anchorY" value="-133582.9375"/>
      <inkml:brushProperty name="scaleFactor" value="0.5"/>
    </inkml:brush>
  </inkml:definitions>
  <inkml:trace contextRef="#ctx0" brushRef="#br0">1 25 7139,'0'0'3906,"3"-7"-4034,4 0-48,6 0 224,8 3-192,7 4 232,7 4-120,5 1 59,1 0 61,0 1 130,-1-2-274,-4-1 91,-5 0-35,-4 0 0,-6 0-336,-6 2-483,-4 0-742,-5 2 686,-2 0-1505,-3-1-376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4.5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9979.875"/>
      <inkml:brushProperty name="anchorY" value="-134645.09375"/>
      <inkml:brushProperty name="scaleFactor" value="0.5"/>
    </inkml:brush>
  </inkml:definitions>
  <inkml:trace contextRef="#ctx0" brushRef="#br0">0 28 4530,'0'0'5333,"1"-6"-4650,-1-1-384,1 1-315,-1 1 35,1 1-214,1 6 211,0 7-166,1 6 182,1 7-50,0 6-38,0 5 277,-1 3-287,-1 2 95,0 0 46,-1-2-41,2-1-39,0-2 13,1-3-8,1-2-672,0-3 322,0-1-1253,-2-5-502,0-5-873,-1-5-126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5.23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1058.27344"/>
      <inkml:brushProperty name="anchorY" value="-136107.26563"/>
      <inkml:brushProperty name="scaleFactor" value="0.5"/>
    </inkml:brush>
  </inkml:definitions>
  <inkml:trace contextRef="#ctx0" brushRef="#br0">0 213 5026,'0'0'4709,"0"-1"-4701,0 0-64,1 0 27,0 3-99,3 5 157,2 6 139,2 6-221,2 6 79,2 5 143,1 3-68,1 4 48,1 0-63,1 1 18,-2 0 85,1-3-232,-3-4 73,0-5-68,-3-7 255,-2-6-281,-3-5 373,1-4 1559,-4-11-1668,-1-8-67,0-8-138,0-9 186,2-6-234,1-7 74,2-5 110,2-4-337,2-1 273,2 0-91,1 3-88,2 5 219,0 6-145,0 7 49,-2 7 45,0 7-128,-2 7 96,0 4-69,1 4-38,2 3-101,6 2 229,6 1-74,6 0 178,5 0-285,2-1 184,2 1-61,0-1-43,-1 1 184,-3-1-168,-3 0 56,-3 0-464,-2 0 520,-3 1-1017,-5 3-413,-6 3 363,-4 3-1526,-8 2-883,-2-1-23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19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315 43 1072,'0'0'5328,"-1"-42"-2721,-9 42-2621,0 1 0,0 1 0,0 0-1,0 0 1,0 1 0,0 0 0,0 0 0,-15 9 0,-6 6-39,-34 24 1,19-11 76,41-28-14,-36 28-71,39-29 48,0 0-1,0 0 1,1 0-1,-1 0 1,1 0-1,-1 0 1,1 1-1,0-1 1,0 1-1,0-1 1,0 1-1,0-1 1,0 1-1,1 0 1,0-1-1,-1 5 1,1-2 14,-1-1 1,1 1 0,0 0-1,1 0 1,-1-1 0,1 1-1,0 0 1,0-1 0,1 1-1,-1-1 1,1 1 0,0-1-1,0 0 1,1 1 0,-1-1-1,1 0 1,0-1 0,0 1-1,0 0 1,0-1 0,1 0 0,-1 0-1,1 0 1,0 0 0,0 0-1,6 2 1,18 12-56,-23-13 66,0-1 1,1 1-1,0-1 0,-1 0 1,1-1-1,0 1 1,1-1-1,-1 0 1,0-1-1,7 1 1,64 3 322,-44-5-300,0 2 0,-1 2 0,56 13 0,-85-17-39,-1 1 0,0 0 0,0 0 0,0 0 0,0 0 0,0 1 0,0-1 1,0 1-1,0-1 0,0 1 0,-1-1 0,1 1 0,-1 0 0,1 0 1,-1 0-1,1 0 0,-1 0 0,0 0 0,0 0 0,0 0 0,-1 1 0,1-1 1,0 0-1,0 3 0,0 5 11,0 0 1,0 0-1,-1 0 0,-2 14 1,2-20 9,-1 1-22,0-1 1,0 0-1,0 0 0,-1 1 1,1-1-1,-1 0 1,0 0-1,0 0 1,-1-1-1,-3 5 0,-33 38 13,21-26 21,-1 3-22,11-12-3,-1 0-1,0-1 0,-1 0 1,0 0-1,0-1 0,-1 0 1,0-1-1,-1-1 0,-16 9 0,5-7 252,-1-1 0,0-1 0,-41 6 0,64-12-240,1-1 1,-1 0 0,1 0-1,0 0 1,-1 1 0,1-1-1,0 0 1,-1 0 0,1 1-1,0-1 1,0 0 0,-1 1-1,1-1 1,0 0 0,0 1-1,-1-1 1,1 0 0,0 1-1,0-1 1,0 0 0,0 1-1,0-1 1,-1 1 0,1-1 0,0 0-1,0 1 1,0-1 0,0 1-1,0 0 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5.8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2878.01563"/>
      <inkml:brushProperty name="anchorY" value="-136961.71875"/>
      <inkml:brushProperty name="scaleFactor" value="0.5"/>
    </inkml:brush>
  </inkml:definitions>
  <inkml:trace contextRef="#ctx0" brushRef="#br0">1 36 4882,'0'0'4336,"6"-7"-4304,5 0 290,4 0-372,5 2 287,4 0-50,3 3-78,2 0-117,0 2 30,-1 1 108,-4 0-279,-5 2 200,-4 0-67,-6 2-171,-3 1 184,-4 2-7,-1 2 2,-3 4 26,-4 2 33,-2 3-64,-3 2 21,-1 2-8,0-1 112,3 1-144,2-3 48,2-1 21,2-5-48,2-3 17,2-3 143,7-3 761,8-3-806,10-1 211,7-3-345,5-2-60,1-1-452,-4-1-619,-4 0-695,-6-2-1527,-8 2-1344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6.1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4352.625"/>
      <inkml:brushProperty name="anchorY" value="-138160.73438"/>
      <inkml:brushProperty name="scaleFactor" value="0.5"/>
    </inkml:brush>
  </inkml:definitions>
  <inkml:trace contextRef="#ctx0" brushRef="#br0">1 0 8676,'0'0'1185,"25"4"-1071,8 4 278,8 7 147,3 7-571,0 8 467,-3 11-453,-5 10 311,-6 12-96,-9 12-47,-7 12-148,-6 11 263,-5 11-201,-7 7 232,-8 3-363,-7-2-581,-8-7-163,-6-12-2623,4-23-4974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9.1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5584.73438"/>
      <inkml:brushProperty name="anchorY" value="-140414"/>
      <inkml:brushProperty name="scaleFactor" value="0.5"/>
    </inkml:brush>
  </inkml:definitions>
  <inkml:trace contextRef="#ctx0" brushRef="#br0">7 48 2385,'0'0'7462,"-1"-9"-6728,0 0-425,0-1 190,-1 2-579,1 3-72,1 1-176,-1 1-555,2 6 571,3 3 424,8 2-227,10 2 147,11 1-43,13-2 30,12-1 106,11-3-159,7-1 52,4-3 169,1 0-221,-3-2 55,-6 1-18,-10-1-134,-10 0-112,-13 1-909,-11 2 338,-12 1-646,-7-1 303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0:59.4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7426.04688"/>
      <inkml:brushProperty name="anchorY" value="-141455.92188"/>
      <inkml:brushProperty name="scaleFactor" value="0.5"/>
    </inkml:brush>
  </inkml:definitions>
  <inkml:trace contextRef="#ctx0" brushRef="#br0">1 58 7171,'0'0'3402,"1"0"-3114,12-1 16,18-4-133,21-5-136,21-2 114,16-1-85,9 2-165,-2 6-1167,-9 6-1565,-19 8-2679,-20 1 4149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2.2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9097.85938"/>
      <inkml:brushProperty name="anchorY" value="-142434.79688"/>
      <inkml:brushProperty name="scaleFactor" value="0.5"/>
    </inkml:brush>
  </inkml:definitions>
  <inkml:trace contextRef="#ctx0" brushRef="#br0">155 127 2353,'0'0'5240,"0"-4"-3944,0-2-914,1 0 98,-1-1 302,0 0-742,1 1 373,-1-1-261,0 1-109,0 0 403,0 1-524,0 1 148,0 1-14,0 1 24,0 1-99,0 1 107,3 0-840,4 1 864,4-1-171,5 0 208,5 0-266,2 3 160,2 0-54,-1 2-82,0 2 138,-2 2-64,-1 1 22,-1-1 128,-2 1-206,-2-2 104,-1 0-34,-2-1-107,-4-1 200,-2-1-120,-2 0 40,-2-1-101,-1 1-30,-1 1 152,-1 0-50,0 2-166,-2 1 147,-3 2 40,-5 1 80,-4 2 43,-4 1-171,-3 1 75,-4 1-30,-2 2 59,-2 0 3,-1 0-73,1 0 25,1-2 82,2-1-175,3-2 111,4-2-37,5-2-85,4-2 175,3-3-111,3-1 37,2-1-45,1 0-65,1 1 129,0 1-43,0 1-96,0 3 256,0 3-192,-1 2 64,0 1 133,1 2-247,-1-1 135,0-1-45,0-2-104,0-1 163,1-2-73,0 0 25,0-2 34,0 0-103,1-1 87,1 0-29,4 0-67,3-2 209,3 1-177,3-1 59,3 0 152,3-2-253,1 0 119,1-2-39,1 0 136,0-1-38,-1 0-112,0 0 38,-1 0 112,0-1-187,-2 1 80,0 0-27,-2 0-15,-1 0 210,-3 0-248,-2-1 456,-2-2-339,-2-2 579,-1-3-741,0-1 176,0-2 7,0-1 9,0-1-112,0 0 37,0 0 77,-1 1-157,0 1 88,-3 2-29,0 2 248,-2 1-257,0 0 182,-1 0-202,-3-1 223,-3-1-368,-3 0 241,-2-1-81,-3 0-37,-1 1 165,-1 0-143,-1 0 47,0 1 80,1 1-175,0 0 111,-1 1-37,0 0-123,1 1 225,-1 1-129,1-1 43,-1 1 67,0 1-190,-1-1 152,-2 1-50,-2 0-80,-2 0 175,-2 0-111,0 1 37,-1 0 104,2-1-237,3 0 167,2 0-55,5 0-6,3-1 155,4-1-176,2 0 59,1-2 168,0-1-259,1-2 104,1-1-35,-1-3-72,1 0 190,0-2-152,-1 0 50,2-1 155,0 0-272,0 0 144,1 0-48,0-2-85,1-1 175,0-2-111,1-2 37,4 0 123,3 0-262,2 0 177,2 1-60,2 2-154,0 4-195,2 4-104,5 4-1579,5 8-240,8 5-2556,-4 2 1688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4.0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0151.35938"/>
      <inkml:brushProperty name="anchorY" value="-143336.26563"/>
      <inkml:brushProperty name="scaleFactor" value="0.5"/>
    </inkml:brush>
  </inkml:definitions>
  <inkml:trace contextRef="#ctx0" brushRef="#br0">1 295 1969,'0'0'2110,"0"-22"-1424,0-5 410,1-6-853,1 0 859,2 1-422,1 3 182,0 3-131,0 3-395,0 4-2,-2 4 381,0 3-694,-1 3 312,-1 3 62,0 2-464,0 2 576,1 0 251,-2 2-796,0 0 41,0 2-555,0 6 194,-1 9 427,1 11-293,0 12 328,0 11-144,-1 10 48,-2 6 86,-2 4-121,-2 0 40,1-3 6,1-5-62,1-9 57,2-9-20,0-10-12,1-10 60,2-7-130,2-7-277,5-6-187,4-3 197,5-2-1411,5-3-1689,-3-1-2206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4.4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1252.125"/>
      <inkml:brushProperty name="anchorY" value="-144792.9375"/>
      <inkml:brushProperty name="scaleFactor" value="0.5"/>
    </inkml:brush>
  </inkml:definitions>
  <inkml:trace contextRef="#ctx0" brushRef="#br0">6 4 5635,'0'0'4436,"-2"0"-3667,0 0-935,1 0 353,9 0-206,15-1 105,20 0-108,21 0 33,19 1 45,17-1-203,12 3 249,8 1-137,2 3 43,-3 2 104,-10 3-312,-10 1 171,-15 0-790,-14 2 779,-16-2-1292,-15 0 468,-14-2-1407,-13-2 30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6.6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5562.92188"/>
      <inkml:brushProperty name="anchorY" value="-147482.85938"/>
      <inkml:brushProperty name="scaleFactor" value="0.5"/>
    </inkml:brush>
  </inkml:definitions>
  <inkml:trace contextRef="#ctx0" brushRef="#br0">0 42 4898,'0'0'5555,"5"-16"-5459,1 1-61,-1 5-321,0 12 371,1 17-183,1 25 20,2 26 97,3 26-32,2 26 106,4 22 104,4 16-247,3 11 82,3 7 155,2 2 114,0 2-264,-2 2 244,-3 2-116,-7 1-24,-5 0-157,-5-3 40,-4-7 182,-3-8-321,0-11 160,1-12-53,3-14 8,4-14 131,4-14-168,1-15 55,2-14 113,-1-14-224,-1-14 127,-2-12-42,-2-12-178,-3-10 501,-2-6-398,1-5 824,3-8-194,6-9-210,9-10-359,11-10 86,11-6-157,10-4 213,10-4-160,8 1 53,6 2-461,3 6 296,-2 8-1233,-6 9-215,-7 8-393,-12 5-1910,-15 4-360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7.1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7835.875"/>
      <inkml:brushProperty name="anchorY" value="-151673.35938"/>
      <inkml:brushProperty name="scaleFactor" value="0.5"/>
    </inkml:brush>
  </inkml:definitions>
  <inkml:trace contextRef="#ctx0" brushRef="#br0">1 45 8388,'0'0'1507,"31"-11"-1451,14 1-72,16-1 46,10 2-38,10 5-67,7 8 190,5 12-246,1 12-1062,-7 11-2651,-18-3-1261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8.1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9572.21875"/>
      <inkml:brushProperty name="anchorY" value="-152767.17188"/>
      <inkml:brushProperty name="scaleFactor" value="0.5"/>
    </inkml:brush>
  </inkml:definitions>
  <inkml:trace contextRef="#ctx0" brushRef="#br0">264 173 3986,'0'0'6077,"-1"-4"-5767,0 0-177,0 0-128,1 1-77,6 1 6,8 1 172,9 4-239,8 2 173,9 3-53,5 0 50,4 2 64,2-1-127,-2-1 42,-4-2 152,-5-1-179,-7-2 25,-7-1-9,-7-2 275,-4-3-304,-5-5 179,-4-5-185,-3-4 236,-1-4-353,-2-3 200,-4-1-122,-3 1-27,-4 3-160,-5 2 320,-4 4-179,-6 4 137,-4 2-145,-5 4 155,-2 1-48,-2 2-3,0 2 99,0 0-104,-2 2 35,-1 3 82,-1 4-138,-2 4 64,0 4-22,1 4 96,2 4-45,3 2-18,3 4-30,5 4 24,6 4-179,8 4 200,6 5-66,7 3-128,12 5 322,10 0-232,13 0 358,11-2-342,12-5 390,8-5-264,8-7 120,6-9 248,2-9-542,0-7 398,-3-5-374,-8-5 344,-8-3-346,-10-2 104,-10 0-670,-11-1 256,-8 0-990,-8 0 524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2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2513,'0'0'3727,"0"-2"-3634,0 1 1,0 0-1,-1 0 0,1 0 0,0 0 1,0-1-1,0 1 0,0 0 0,0 0 0,0 0 1,1 0-1,-1-1 0,0 1 0,1 0 1,-1 0-1,0 0 0,2-2 0,12 0-73,1 1-1,-1 1 1,1 0-1,26 2 1,-5 0-16,-33-1-11,0 0 1,1 1-1,-1-1 1,0 1-1,0-1 1,0 1-1,1 0 1,-1 0-1,0 0 1,0 1-1,0-1 0,-1 1 1,1 0-1,0-1 1,-1 1-1,1 0 1,-1 1-1,5 3 1,-6-4 4,0 0 0,0-1 0,0 1 0,-1 0 0,1 0-1,0 0 1,-1 0 0,1 0 0,-1-1 0,0 1 0,0 0 0,1 0 0,-1 0 0,0 0 0,-1 0 0,1 0 0,0 0 0,-1 0 0,1 0-1,-1 0 1,1 0 0,-1 0 0,0-1 0,0 1 0,0 0 0,0-1 0,0 1 0,0 0 0,0-1 0,-1 1 0,1-1 0,-3 2 0,-57 56 65,38-39 34,1 2-1,-38 47 0,58-66-91,0-1 0,-1 1 0,1 0-1,1 0 1,-1 1 0,0-1 0,1 0 0,0 0 0,0 1 0,0-1 0,0 1 0,0-1 0,0 1 0,1-1 0,0 1-1,0-1 1,0 1 0,0 0 0,1-1 0,-1 1 0,1-1 0,0 1 0,0-1 0,0 0 0,0 1 0,1-1 0,-1 0 0,1 0-1,0 0 1,0 0 0,0 0 0,0 0 0,1 0 0,-1-1 0,1 1 0,-1-1 0,1 0 0,0 0 0,0 0 0,0 0-1,0 0 1,0-1 0,1 1 0,4 1 0,7 3 44,1-1 0,-1-1 0,1 0 0,0-1 0,22 2 0,83-2 201,-86-4-231,-34 1-73,0 1 0,-1-1 0,1 0 1,0 0-1,-1 0 0,1 0 0,-1 1 0,1-1 0,0 0 0,-1 0 0,1 1 1,-1-1-1,1 1 0,-1-1 0,1 0 0,-1 1 0,0-1 0,1 1 0,-1-1 0,1 1 1,-1-1-1,0 1 0,1-1 0,-1 1 0,0 0 0,0-1 0,1 1 0,-1-1 0,0 1 1,0 0-1,0-1 0,0 1 0,0 0 0,0-1 0,0 1 0,0 0 0,0-1 1,0 1-1,0-1 0,0 1 0,-1 1 0,1 2-700,0 3-1095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09.1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1198.32813"/>
      <inkml:brushProperty name="anchorY" value="-154370.29688"/>
      <inkml:brushProperty name="scaleFactor" value="0.5"/>
    </inkml:brush>
  </inkml:definitions>
  <inkml:trace contextRef="#ctx0" brushRef="#br0">1 120 5186,'0'0'3535,"16"-20"-3345,7-3-110,8 0 133,4 3-127,4 5 18,0 5-62,1 4 313,-1 4-430,0 3 121,-3 6-44,-3 4 111,-6 5-239,-5 2 169,-5 3-57,-7 1-135,-3 2 117,-4 1 32,-7 3-67,-7 4 139,-8 3 54,-7 3-161,-3 1 56,-1 1 17,4-2-12,4-2-31,7-5 10,5-6-61,4-4-2,6-6 146,8-4 291,10-5 597,11-2-704,10-3 126,6-1-380,1 0 22,-4 0-162,-7 2-1410,-10 2-1101,-10 0-1777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1.1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2780.75"/>
      <inkml:brushProperty name="anchorY" value="-155826.54688"/>
      <inkml:brushProperty name="scaleFactor" value="0.5"/>
    </inkml:brush>
  </inkml:definitions>
  <inkml:trace contextRef="#ctx0" brushRef="#br0">0 828 5186,'0'0'3757,"17"-1"-3186,8-4 53,8-4-138,8-5-414,4-6 64,4-5-107,1-5 104,0-5-53,-1-5-93,-1-3 160,-4-4-166,-5-2 32,-7-1-10,-9-2-22,-8-3-293,-7-3-216,-6-2 565,-9 1-135,-6 4-92,-6 8 182,-4 12-395,-3 12 283,-3 9-395,-2 12 633,-1 11-193,1 9 150,1 9-227,4 7 88,4 6 77,4 5-104,5 4 94,5 6-8,4 2 2,6 3 3,6 2-37,6 0 66,6 0-40,2-2 51,3-3 80,1-5-152,-2-5 51,-2-7 37,-3-6-128,-4-8 115,-4-7-57,-3-7 204,0-4 2641,-6-14-2791,0-8 229,5-7-285,4-7-40,5-6-16,4-4-80,5-2 168,2-2-35,4 0-96,1 3-21,-1 5 168,-2 6-56,-6 6-32,-5 7 222,-5 5-217,-5 4 72,-3 4-245,-4 1 270,1 7-772,1 4 529,0 4 175,3 7 14,0 5 3,2 4 42,0 2-103,0 1 87,2-1-29,-1-1 8,0-3 56,-1-3-72,0-4 24,-1-5 29,-2-5 46,-1-4-104,0-4 594,2-4 294,3-6-1080,6-9 584,6-8-435,5-9 208,5-6-270,5-6 169,6-3-56,2-1 13,2 3-131,-2 5 168,-6 7-55,-7 8 148,-7 8 1,-9 6-160,-6 6 53,-5 3-174,-3 3-12,-2 1 143,0 1-144,0 4 67,-1 4-75,2 7 206,0 7-62,3 5-10,0 7 178,1 3-183,-1 4 60,0 0 20,0 2-142,-1-1 136,-1 0-46,0-3-4,0-1 266,-1-4-301,1-4 82,-1-5 67,0-5-123,1-6 41,-1-5-14,0-5 354,1-2 684,0-4-712,0-1-353,0 0 150,-1-2-134,1-1-992,-1-1-166,3-2-1621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1.8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5147.42188"/>
      <inkml:brushProperty name="anchorY" value="-157006.76563"/>
      <inkml:brushProperty name="scaleFactor" value="0.5"/>
    </inkml:brush>
  </inkml:definitions>
  <inkml:trace contextRef="#ctx0" brushRef="#br0">424 15 6403,'0'0'4479,"0"-8"-4431,-5 1-197,-6 8 160,-12 13-25,-12 15 46,-9 13-42,-6 13 15,-2 8-80,1 8 78,5 4-8,8 4 2,7 1 78,11-1-115,7-2 74,8-5 108,10-6-126,7-6 157,5-9-213,4-7 64,2-7 13,-1-7 140,0-5-226,-2-7 151,-4-4-30,-3-5-88,-4-4 11,-3-2-46,-1-2-515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2.1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3907.07813"/>
      <inkml:brushProperty name="anchorY" value="-157059.125"/>
      <inkml:brushProperty name="scaleFactor" value="0.5"/>
    </inkml:brush>
  </inkml:definitions>
  <inkml:trace contextRef="#ctx0" brushRef="#br0">11 28 7283,'0'0'2193,"7"-11"-2193,1 0-376,-1 5 451,-1 8-158,-2 11 126,-1 10 128,-2 10 154,-2 8-31,-3 9 661,-2 7-1097,-1 3 465,0 1-368,0-3 130,2-5-176,1-8 121,1-9-41,2-8-26,0-8 234,1-5-256,0-6 86,0-5-176,0-1-163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2.5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2881.8125"/>
      <inkml:brushProperty name="anchorY" value="-156616.46875"/>
      <inkml:brushProperty name="scaleFactor" value="0.5"/>
    </inkml:brush>
  </inkml:definitions>
  <inkml:trace contextRef="#ctx0" brushRef="#br0">1 1 5186,'0'0'2255,"0"1"-2277,2 3 1055,5 1-425,7-1 289,11 1-161,11-1-232,11-1-234,7 0-180,4-1 41,-1 1-150,-3 0 73,-7 0-65,-9 0 35,-8-1-29,-9 0 7,-8-1-338,-6-1 376,-4 1-277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2.8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4390.1875"/>
      <inkml:brushProperty name="anchorY" value="-157674.92188"/>
      <inkml:brushProperty name="scaleFactor" value="0.5"/>
    </inkml:brush>
  </inkml:definitions>
  <inkml:trace contextRef="#ctx0" brushRef="#br0">53 11 7443,'0'0'3397,"0"-8"-3459,0 5-399,0 8 418,0 12-53,0 13 168,-2 12-11,-3 9-77,-2 8 30,0 4 60,-1 0-95,0-2 32,2-5-67,2-7 277,1-7-493,1-8 360,2-7-920,0-7-302,0-8-870,0-4-434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3.4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3322.35938"/>
      <inkml:brushProperty name="anchorY" value="-157290.29688"/>
      <inkml:brushProperty name="scaleFactor" value="0.5"/>
    </inkml:brush>
  </inkml:definitions>
  <inkml:trace contextRef="#ctx0" brushRef="#br0">0 426 7027,'0'0'1118,"5"4"-1105,1 6 27,2 9 435,-2 7-139,0 10-344,-1 6 956,0 5-524,-1 3-189,0 0-150,0-2 86,1-5-203,-1-7 53,1-8 91,0-9-125,-2-7 42,2-4 1716,-2-12-1094,1-9-320,0-9-299,3-11 82,0-12-223,1-9 144,-1-8-49,1-4-60,-2-2 188,2 2-151,0 5 50,1 7 43,3 7-165,0 7 144,2 7-49,4 4-98,3 3 51,8 1 72,10 0-25,9 0 108,7-1-214,2 3 160,-1 4-54,-7 3-154,-10 6 216,-9 3-72,-7 4 24,-7 2-243,-4 4-61,-5 7-576,-3 6 240,-4 6 2,-5 6-485,-6 4-411,-4-1-2708,2-5 366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3.8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4994.42188"/>
      <inkml:brushProperty name="anchorY" value="-158049.85938"/>
      <inkml:brushProperty name="scaleFactor" value="0.5"/>
    </inkml:brush>
  </inkml:definitions>
  <inkml:trace contextRef="#ctx0" brushRef="#br0">0 0 2881,'0'0'6742,"30"0"-6248,7 0 327,5 0-925,0 0 211,-6 0-43,-6 0-24,-9 1-48,-6 2 16,-6 2-83,-5 2-15,-4 4 55,-6 4 35,-6 3 179,-7 4-214,-4 3 430,-1 3-350,2 0 153,4 1-268,4-1 108,6-1-44,4-3 25,9-3 106,9-3-141,9-5 142,10-3-25,10-3-216,5-3 161,2-2-1329,-3-2 77,-5-3-2169,-10-1-3166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4.2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6462.45313"/>
      <inkml:brushProperty name="anchorY" value="-159404.625"/>
      <inkml:brushProperty name="scaleFactor" value="0.5"/>
    </inkml:brush>
  </inkml:definitions>
  <inkml:trace contextRef="#ctx0" brushRef="#br0">0 0 4258,'0'0'5421,"26"11"-5352,5 13 65,2 18 85,-4 19 26,-5 18 734,-8 15-1118,-6 11 740,-5 7 4,-4 5-594,-4 2 144,-3-2-142,-2-5-5,-1-7 256,0-7-282,-3-9-17,-5-7-1267,-8-12-830,19-60 335,1 1 1,-2-1-1,-10 15 0,-16 15 244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6.4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7496.46875"/>
      <inkml:brushProperty name="anchorY" value="-161953.17188"/>
      <inkml:brushProperty name="scaleFactor" value="0.5"/>
    </inkml:brush>
  </inkml:definitions>
  <inkml:trace contextRef="#ctx0" brushRef="#br0">63 79 1873,'0'0'1518,"-1"-7"-888,0-2-377,-2 1 579,0 0-247,-1 2 79,-2 0 142,0 1-417,-1 2 203,1 0-392,1 2-159,0 0 401,0 1-12,2 0 53,0-1 456,1 1-739,1-1 408,0 1-266,0-1-369,7-1 329,9-1-332,13 0 54,11 0 336,12 0-461,11 1 226,9 1 22,7 0-110,3 1 172,0 0-257,-7 0 77,-8 0-10,-12 0 50,-13 0-88,-13 0 30,-11 1 82,-8-1-45,-5 0-56,-7 0-821,-10 0-799,-9 2-1563,-10 0-1051,3 0 1217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23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3954,'0'0'5472,"8"0"-6270,119 4 713,44-1 450,-139-4-333,-1-1 0,0-2 0,43-11 0,-68 13-5,1 0-1,-1 0 0,0 0 1,0-1-1,8-4 1,-13 6 28,1 0 1,-1 0-1,1 0 0,-1-1 1,0 1-1,0-1 0,1 1 1,-1-1-1,0 1 0,0-1 1,0 0-1,-1 1 1,1-1-1,0 0 0,-1 0 1,1 1-1,-1-1 0,1 0 1,-1 0-1,0 0 0,0-3 1,-23 10-5798,9 0 3856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7.6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9154.79688"/>
      <inkml:brushProperty name="anchorY" value="-162897.98438"/>
      <inkml:brushProperty name="scaleFactor" value="0.5"/>
    </inkml:brush>
  </inkml:definitions>
  <inkml:trace contextRef="#ctx0" brushRef="#br0">224 192 5747,'0'0'3572,"2"0"-3022,2 0-358,5 0 162,6 0 105,8 0-517,8 2 271,7 3-250,5 2 189,3 3-190,0 1 57,-2 1 56,-1-1-97,-3-2 52,-3-3-36,-2-2 9,-5-4 128,-3-5-168,-5-7 55,-4-4 20,-5-5-12,-4-3-31,-3-1 10,-3 0-61,-2 0-40,-1 1 64,-1 2-61,-3 3-393,-4 2 411,-6 5-405,-6 2 510,-7 4-113,-8 2 46,-9 3 42,-8 1-10,-6 4 42,-6 4-48,-5 3 17,-2 3-6,2 5 0,4 4 56,7 4-91,8 6 48,11 4-15,10 4-166,10 1 178,8 1-23,9-1 250,11-3-82,13-3 563,13-2-115,15-5-590,14-2 659,10-5-469,5-3-70,2-4-87,-4-5 151,-6-3-207,-8-3 26,-8-3 26,-10 0-146,-10-2-611,-9 1-1214,-9-1-893,-3-7-3250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8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0764.21875"/>
      <inkml:brushProperty name="anchorY" value="-164301.40625"/>
      <inkml:brushProperty name="scaleFactor" value="0.5"/>
    </inkml:brush>
  </inkml:definitions>
  <inkml:trace contextRef="#ctx0" brushRef="#br0">49 29 4370,'0'0'4605,"11"-6"-4045,4 0-363,7 0-194,7 1 227,5 1-244,3 2 30,1 4-10,-2 3 87,-5 4-120,-6 3 41,-7 2 4,-6 4-172,-7 3 199,-10 3-66,-13 2 95,-12 2 36,-10 0 50,-7-1-195,-2-1 174,2-1-22,6-1-144,8-2 49,8-1-134,10-2 106,6-4 1,6-3 168,11-4-193,10-3 1039,11-3-1028,8-1 235,4-1-202,-1-1 207,-4 1-482,-5-1 218,-7 1-1611,-7-1 261,-6 1-2312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8.5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2028.07813"/>
      <inkml:brushProperty name="anchorY" value="-165679.6875"/>
      <inkml:brushProperty name="scaleFactor" value="0.5"/>
    </inkml:brush>
  </inkml:definitions>
  <inkml:trace contextRef="#ctx0" brushRef="#br0">0 13 9188,'0'0'3188,"2"-6"-3564,0-1-534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18.9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3044.75"/>
      <inkml:brushProperty name="anchorY" value="-166708.92188"/>
      <inkml:brushProperty name="scaleFactor" value="0.5"/>
    </inkml:brush>
  </inkml:definitions>
  <inkml:trace contextRef="#ctx0" brushRef="#br0">0 128 6611,'0'0'0,"22"1"1249,7 0-580,-3 1-711,-5-1-169,-6 1 27,-5 4 216,-7 4-35,-5 5-8,-3 7-2,-1 4 18,2 4-7,0 3 132,1-1 169,2-4-208,3-4 338,3-6-79,2-6 256,4-4 610,5-7-570,6-9-422,5-8-45,4-8 13,2-8-190,-3-7 14,-3-5 139,-7-3-254,-5 1 137,-6 2-121,-8 7 30,-8 7-366,5 28 430,1 0 0,0 0 0,0 0 1,-1 0-1,1 1 0,-1-1 0,1 0 0,-1 0 1,-2-1-1,-22-9-465,-10 12-517,-7 13-437,-3 10-700,1 6-3655,9-3 4896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0.1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4161.45313"/>
      <inkml:brushProperty name="anchorY" value="-167689.23438"/>
      <inkml:brushProperty name="scaleFactor" value="0.5"/>
    </inkml:brush>
  </inkml:definitions>
  <inkml:trace contextRef="#ctx0" brushRef="#br0">1 183 7619,'0'0'3157,"31"-22"-3219,13-5 337,13-3-254,7 1 377,5 5-478,0 4 485,-2 6-503,-5 5 148,-8 4-68,-11 3-33,-10 5-347,-11 6 22,-9 7-85,-6 10 434,-10 10-37,-8 12 53,-8 12-66,-5 11 173,-1 10-128,3 9 43,5 10 7,6 8-135,8 8 152,11 5-51,11 3-40,10-1 128,9-1-96,7-5 517,3-6-501,1-6 134,-1-4 90,-3-5-248,-4-4 208,-7-3-86,-7-5 44,-8-7-139,-7-9 151,-12-7 44,-1-53-177,-1 0 0,0 0 1,0 0-1,-4 12 0,2-13 9,1 0 0,-1-1 0,0 0 0,0 0-1,-8 8 1,4-6 29,1-1 0,-2 0-1,-16 11 1,10-9-10,0 0 0,-21 7 0,-44 10-1,-11-9 435,-1-6-358,3-6 459,10-7 302,15-4-747,17-3 682,16 0-871,13 1 23,11 2-683,16 2-1787,15 4 555,12 2-4787,-1 2 3835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1.8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5486.82813"/>
      <inkml:brushProperty name="anchorY" value="-170970.92188"/>
      <inkml:brushProperty name="scaleFactor" value="0.5"/>
    </inkml:brush>
  </inkml:definitions>
  <inkml:trace contextRef="#ctx0" brushRef="#br0">1 15 2561,'0'0'9175,"0"-3"-8729,0 0-462,0 0 538,0 1-644,0 0-57,2 1 174,5 0-158,7 3 195,10 1-53,13 1 170,12 1-117,12-1-32,7-1 11,1-1-142,-3 0 168,-5 1-149,-8-1-272,-9 1-576,-11 1-270,-11 3-480,-8 2-569,-9 1-837,-4-2 646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2.1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7132.89063"/>
      <inkml:brushProperty name="anchorY" value="-172043.28125"/>
      <inkml:brushProperty name="scaleFactor" value="0.5"/>
    </inkml:brush>
  </inkml:definitions>
  <inkml:trace contextRef="#ctx0" brushRef="#br0">0 25 5843,'0'0'2070,"25"-6"-1584,10 0 44,7 0-612,5 1 242,1 3-182,0 5 164,0 5-217,-2 4 104,-1 6-1117,-4 1-1479,-8-2-3394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5.4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3539.70313"/>
      <inkml:brushProperty name="anchorY" value="-177498.67188"/>
      <inkml:brushProperty name="scaleFactor" value="0.5"/>
    </inkml:brush>
  </inkml:definitions>
  <inkml:trace contextRef="#ctx0" brushRef="#br0">4 62 4418,'0'0'4834,"0"-5"-4183,0-2-323,0 0 382,0-1-147,0 0-379,0 0 416,-1 3-650,1 0 148,-1 1-135,0 2 202,1 0-213,-1 1 70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3.8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4562.39063"/>
      <inkml:brushProperty name="anchorY" value="-178466.07813"/>
      <inkml:brushProperty name="scaleFactor" value="0.5"/>
    </inkml:brush>
  </inkml:definitions>
  <inkml:trace contextRef="#ctx0" brushRef="#br0">98 70 4578,'0'0'7203,"0"-16"-7211,0 0 88,0 0-56,0 2-229,0 6-35,0 12-208,0 13 512,0 18-219,0 21 176,1 20-34,0 19-118,0 14 262,-2 10-176,-3 6 58,-4 1 99,-2 0-219,-1 1 145,-1 0-49,-1 1-64,1 0 227,1-4-200,2-6 67,3-8 93,2-9-200,5-11 120,5-11-40,5-13-48,5-13 72,3-11-24,2-12 45,2-8 83,1-7 166,1-6-153,3-3-109,4-4 144,4-2-37,5 0-158,3-1 51,2 0 126,0-1-212,1 0 89,0-2-30,-1 0-34,0-2-606,-4 0-147,-5 2-538,-7-1-1684,-9 0-1750,-8 0 3879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4.3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6229.23438"/>
      <inkml:brushProperty name="anchorY" value="-181631.67188"/>
      <inkml:brushProperty name="scaleFactor" value="0.5"/>
    </inkml:brush>
  </inkml:definitions>
  <inkml:trace contextRef="#ctx0" brushRef="#br0">1 54 5026,'0'0'5248,"12"-9"-5277,14-2 63,16-2-114,18 3 104,14 1-34,11 7-65,7 10-128,0 10-1163,-6 11-1192,-11 8-1663,-19-4 2780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24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0 136 3890,'0'0'5298,"31"-79"-4738,8 66-415,12 1 79,15 1-224,-1 1 176,2 1-48,-4 7-128,-5 2 0,-9 0-112,-7 11 96,-14 18-1281,-23-4-1280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5.1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7945.4375"/>
      <inkml:brushProperty name="anchorY" value="-182718.78125"/>
      <inkml:brushProperty name="scaleFactor" value="0.5"/>
    </inkml:brush>
  </inkml:definitions>
  <inkml:trace contextRef="#ctx0" brushRef="#br0">1 243 6019,'0'0'2660,"21"2"-2180,9 1-56,11 1-432,8 0 104,5 0 8,4-1 19,0 1-150,-1-2 49,-4 0 146,-4-1-67,-5-1-120,-5-3 41,-6-3 90,-6-3 80,-5-6-240,-6-4 80,-4-3-312,-4-3 173,-4-1 102,-5 0-17,-4 2-92,-6 1 127,-6 3-136,-4 3 78,-6 3 13,-4 4-136,-2 4 210,-4 2-66,-1 2 118,0 2-9,-1 2-104,0 4 148,-1 4-68,0 3 3,-1 4-72,3 3 19,3 3-30,3 3 43,6 1-32,5 3 11,6 1-22,5 0-32,5 2 65,3 1-22,6 0 269,7-1-261,8 0 91,8-2-102,11-1 152,9-2 46,8-1-232,7-3 96,1-3-1,0-3 105,-3-5-120,-5-3 229,-6-3-328,-5-2 531,-5-2-590,-4-1 184,-3 1-61,-4 0 0,-4 2-392,-5 3-635,-7 2-1243,-4 0-1650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6.4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9793.14063"/>
      <inkml:brushProperty name="anchorY" value="-184163.25"/>
      <inkml:brushProperty name="scaleFactor" value="0.5"/>
    </inkml:brush>
  </inkml:definitions>
  <inkml:trace contextRef="#ctx0" brushRef="#br0">0 627 5394,'0'0'2535,"11"2"-1548,6-1-619,5-4 358,3-5-739,2-7 159,1-5 110,1-6-170,-2-6-54,0-7-22,-2-3 127,-3-4-100,-3-2-40,-5 0 14,-5 0-104,-3 2 26,-4 2-107,-3 5 140,-4 5-102,-6 4 32,-3 7 122,-3 6-36,-1 5 18,-1 6 0,1 3 0,0 4 0,1 6-19,-1 5-69,2 7 112,1 6-37,3 6-137,4 6 174,2 5-40,3 5-24,3 4 88,2 3-82,4 1 44,4 1-12,2-2 39,2-2 46,1-4-105,1-4 36,1-4 116,-1-7-111,0-7-16,-3-6 5,-1-8 48,-3-5 2,-1-4 863,0-8-113,1-8-867,2-8 236,3-7-177,3-5 8,1-3-64,0 0 165,2 2-144,-2 3 49,0 6 60,-2 5-188,-3 6 151,-3 5-50,-3 4-137,-2 2-31,-1 3 223,0 0-148,1 2 15,2 4-56,1 4 179,1 4-56,1 5-32,2 4 110,1 2-73,0 2 24,1 0 126,-2-3-206,-1-4 105,-3-4-36,-1-6 44,-2-3 100,1-4-44,0-4 170,3-6-269,3-5 309,4-6-376,6-5 112,3-2-190,3-1 305,-1 1-208,-1 3 69,-3 4 58,-4 5-207,-4 4 176,-5 4-59,-4 2-190,-2 3 59,-2 0 102,0 1 0,1 5-11,0 3-64,0 6 149,1 5-48,-1 4-111,0 5 260,0 2-175,-2 3 58,0 0 155,1-1-216,0-3 72,2-5-378,0-4-87,1-3-967,0-7-497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7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1724.6875"/>
      <inkml:brushProperty name="anchorY" value="-185395.04688"/>
      <inkml:brushProperty name="scaleFactor" value="0.5"/>
    </inkml:brush>
  </inkml:definitions>
  <inkml:trace contextRef="#ctx0" brushRef="#br0">401 5 5683,'0'0'3471,"-27"-4"-3317,-8 4-36,-6 8-118,0 10 90,2 11 116,3 13-222,3 12 336,2 11-381,3 8 714,2 6-583,4 3 228,5-1-138,4-2-141,5-6 280,4-6-355,5-7 109,7-8 94,7-8-75,5-6-64,6-7 115,1-6-59,0-6 131,-4-5-241,-6-4 113,-4-5-190,-6-3-325,-3 0-625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7.7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0483.1875"/>
      <inkml:brushProperty name="anchorY" value="-185433.79688"/>
      <inkml:brushProperty name="scaleFactor" value="0.5"/>
    </inkml:brush>
  </inkml:definitions>
  <inkml:trace contextRef="#ctx0" brushRef="#br0">0 6 7043,'0'0'3901,"0"-3"-3968,0 1-157,0 5 283,1 10-225,2 10 204,0 12-57,2 9 112,1 8-26,0 4-43,-1 0-21,0-3 2,0-5 163,0-7-216,-1-9 72,0-8 32,0-9-184,-1-6-560,-1-4-203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8.0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1562.5"/>
      <inkml:brushProperty name="anchorY" value="-186949.625"/>
      <inkml:brushProperty name="scaleFactor" value="0.5"/>
    </inkml:brush>
  </inkml:definitions>
  <inkml:trace contextRef="#ctx0" brushRef="#br0">0 21 6931,'0'0'3226,"1"-7"-3213,1-1-5,-1 3-171,0 5 209,0 10-276,0 9 308,-1 11-113,0 7 94,1 6 55,1 3-50,1 1 3,1-1 56,1-3-113,1-4 17,-1-4-27,1-5 96,-2-5-123,0-4-53,-2-4-584,0-5-1019,-1-3-516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8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2627.73438"/>
      <inkml:brushProperty name="anchorY" value="-188462.54688"/>
      <inkml:brushProperty name="scaleFactor" value="0.5"/>
    </inkml:brush>
  </inkml:definitions>
  <inkml:trace contextRef="#ctx0" brushRef="#br0">0 2 7411,'0'0'1390,"24"0"-989,11-1-201,13 1 419,7 0-739,5-1 205,0 3-82,-1 2-340,-5 2-780,-6 2-1442,-7-1-1840,-12-1 3228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8.9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4156.85938"/>
      <inkml:brushProperty name="anchorY" value="-189509.35938"/>
      <inkml:brushProperty name="scaleFactor" value="0.5"/>
    </inkml:brush>
  </inkml:definitions>
  <inkml:trace contextRef="#ctx0" brushRef="#br0">0 153 7075,'0'0'3162,"0"-3"-3202,0-1-190,2 3 268,2 6-289,4 7 309,3 9-220,4 8 423,3 5-344,2 5 134,0 3 37,1 1-74,0 0 82,-1-1-118,-1 0 260,0-3-228,-1-3 281,-3-5-360,-3-5 202,-3-7-122,-3-6 104,0-1 1811,-7-20-1697,1-8-181,-2-8 107,0-8-336,-1-5 239,-1-6-79,1-3-35,1-3 128,1 0-208,0 0 176,3 3-56,4 3-152,4 5 216,3 5-72,4 4-32,3 4 16,5 3 10,5 3 33,6 2-8,4 3-70,5 3 96,1 3-31,1 1-28,-1 3 161,0 2-160,-3 1 53,-4 0 96,-5 2-294,-5-1-170,-6 4-504,-5 5-219,-6 4-673,-6 3-541,-2 2-2871,-3-3 4635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9.3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6055.21875"/>
      <inkml:brushProperty name="anchorY" value="-190447.84375"/>
      <inkml:brushProperty name="scaleFactor" value="0.5"/>
    </inkml:brush>
  </inkml:definitions>
  <inkml:trace contextRef="#ctx0" brushRef="#br0">0 22 4770,'0'0'4973,"18"-4"-4501,7 0-482,5 0 405,2 0-369,-3 1 105,-5 1-54,-4 1-87,-5 1 23,-5 3-88,-4 4 190,-3 4-171,-4 3 75,-7 4-22,-7 3 134,-7 3-169,-3 0 57,0 1 18,2-1-10,4-1-32,6-2 10,4-2 70,4-3-78,10-3 27,9-4 29,12-4-66,10-2-184,7-1-492,4-3-471,-1-5-2895,-9 1-1285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39.7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7371.92188"/>
      <inkml:brushProperty name="anchorY" value="-191711.90625"/>
      <inkml:brushProperty name="scaleFactor" value="0.5"/>
    </inkml:brush>
  </inkml:definitions>
  <inkml:trace contextRef="#ctx0" brushRef="#br0">5 0 6339,'0'0'1945,"16"25"-1201,4 13-696,3 12 707,-1 9-923,-3 6 680,-3 5-200,-5 4-357,-2 1 493,-4 0-482,-2-2 162,-2-3 24,-1-4-187,-3-6 59,-5-7 144,-4-7-122,-4-7 44,-3-9-66,-2-7 72,1-8-24,1-6-85,5-5-721,3-3 33,4-2-881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1.0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6345.73438"/>
      <inkml:brushProperty name="anchorY" value="-191701.96875"/>
      <inkml:brushProperty name="scaleFactor" value="0.5"/>
    </inkml:brush>
  </inkml:definitions>
  <inkml:trace contextRef="#ctx0" brushRef="#br0">27 112 3554,'0'0'4295,"-5"-15"-3276,1-3-400,-1-1-48,0 1 405,2 3-992,1 4 467,0 4-525,1 3 162,3 1-230,5 2 148,7 1-14,6 0-129,5 1 212,2 1-104,0 3 34,-2 1 70,-3 3-227,-5 1 200,-5 0-67,-4 2-168,-4 2 147,-2 2 40,-6 4-13,-7 4 69,-7 5 3,-6 3-73,-2 2 25,1 0-123,4-2 163,5-2-73,6-5 25,4-3-3,5-4 37,6-3-29,8-3 403,9-1-152,9 2-214,5 3-111,1 5-1650,-6 5-3734,-8-3 921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28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86 3650,'0'0'4612,"4"-14"-4113,15-43-317,-14 42 194,-3 431-662,1-384 312,1-1-1,1 1 1,2-1-1,2 0 0,0-1 1,15 32-1,-6-14-48,15 61-1,-29-90 75,0 0 174,0 1 0,2 37 2078,-6-89-1889,0 28-495,0 0 1,0-1 0,-1 1-1,1 0 1,-1 0-1,0 0 1,-1 0 0,1 0-1,-1 0 1,1 1 0,-1-1-1,0 0 1,0 1 0,-1-1-1,1 1 1,-4-4-1,0 2-55,1 1 0,-1 0 0,1 0 0,-1 0 0,0 0 0,0 1 0,-1 0 0,-12-4 0,-6 0-224,0 2 0,-1 1 0,-52-3-1,-206-1 300,283 8 59,0 1 0,0-1 1,0 1-1,0-1 0,0 1 0,1 0 0,-1-1 0,0 1 1,0 0-1,0 0 0,0-1 0,1 1 0,-1 0 0,0 0 1,1 0-1,-1 0 0,1 0 0,-1 0 0,1 0 0,-1 0 1,1 0-1,0 0 0,0 0 0,-1 0 0,1 0 0,0 3 1,-4 32-91,4-35 92,-3 56 7,-1 113 71,4-169-74,1 1 0,-1 0 0,0 0 0,1-1 0,-1 1 0,1 0 0,0-1 0,0 1-1,-1-1 1,1 1 0,0-1 0,0 1 0,1-1 0,-1 1 0,0-1 0,0 0 0,3 2 0,0 0 10,1 0-1,-1-1 1,1 1 0,-1-1-1,1 0 1,6 1 0,6 1 80,1 0-1,28 1 1,118-3 291,-83-3-215,-81 1-173,0 0-1,0 0 1,0 0-1,0 0 1,0-1 0,0 1-1,0 0 1,0 0-1,0 0 1,0 0-1,0 0 1,0 0-1,0 0 1,0 0 0,0 0-1,0 0 1,0 0-1,0 0 1,0 0-1,-8-1-965,-9 1-2107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2.1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7582.98438"/>
      <inkml:brushProperty name="anchorY" value="-193128.70313"/>
      <inkml:brushProperty name="scaleFactor" value="0.5"/>
    </inkml:brush>
  </inkml:definitions>
  <inkml:trace contextRef="#ctx0" brushRef="#br0">6 73 5378,'0'0'7129,"-1"-2"-6337,0-1-712,-1 0 582,1 0-798,0 0 333,9-2-397,14-1 78,20-3 151,20-2-56,17 1 121,11 2-326,4 2 304,-1 2-793,-5 7 209,-7 7-1214,-9 6-131,-11 4-2964,-16-2 738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3.2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9429.73438"/>
      <inkml:brushProperty name="anchorY" value="-194138.71875"/>
      <inkml:brushProperty name="scaleFactor" value="0.5"/>
    </inkml:brush>
  </inkml:definitions>
  <inkml:trace contextRef="#ctx0" brushRef="#br0">9 521 5314,'0'0'2794,"12"-12"-1946,6-9-288,4-10-512,5-7 489,4-6-316,2-3 179,1 0 86,-1 1-585,-2 2 254,-5 5-102,-6 3 123,-6 5-218,-6 4 68,-3 5 105,-4 6-262,-1 5 177,-1 5-228,-2 3 193,-1 6-1014,-4 7 1149,-2 7-306,-2 8 214,-2 7-172,0 5 153,1 3-48,2 2-118,3 3 299,3 2-224,2 3 75,6 2-38,6 2-162,4 1 231,5-3-76,2-4 7,1-4 211,-2-6-248,-2-6 83,-4-6 66,-5-7-120,-3-3 246,-6-3-278,-11-1 537,-14 1-513,-13 2 259,-11-1-264,-5 0 160,2-1-128,7-3 166,11-2-198,11-2 323,10-2-339,7-2 88,6-1-30,9-1-2,14-1 112,14-1-50,14-4 2,10-1-72,4-2 149,-3 1-197,-4 2 80,-9 1-811,-7 2 152,-8 1-1174,-7 1-1419,-9 0-2688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4.0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0960.46875"/>
      <inkml:brushProperty name="anchorY" value="-195491.60938"/>
      <inkml:brushProperty name="scaleFactor" value="0.5"/>
    </inkml:brush>
  </inkml:definitions>
  <inkml:trace contextRef="#ctx0" brushRef="#br0">1 0 6115,'0'0'48,"26"16"-32,12 8 147,12 5 239,8 4-316,7-1 765,5-5-206,4-6-154,3-6 371,-1-6-624,-4-6 92,-7-4 105,-8-4-467,-11-2 288,-10-2-306,-11 1 228,-10 2-239,-6 2 88,-9 1-833,-10 3 531,-9 6-32,-8 5 331,-4 7-72,-3 7 179,1 7-336,3 7 271,4 6-108,7 8-84,6 7 236,5 7-150,4 9 573,5 9-570,6 9 434,6 8-295,4 5 7,4 2-77,3-1 123,2-5-192,-1-5 301,1-7-240,-1-8 58,-3-7-90,-3-8 19,-6-7 120,-4-8 0,-8-6-67,-10-6 101,7-35-140,-1-1 1,1 0-1,-1 0 0,0 0 1,-4 5-1,-24 19 132,-9-5-183,-5-8 52,-2-5 236,1-4-206,5-5 0,5-1-53,7-2 173,9 0-392,7 0 194,5 0-1208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4.8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2450.71875"/>
      <inkml:brushProperty name="anchorY" value="-198549.42188"/>
      <inkml:brushProperty name="scaleFactor" value="0.5"/>
    </inkml:brush>
  </inkml:definitions>
  <inkml:trace contextRef="#ctx0" brushRef="#br0">69 104 3586,'0'0'6349,"-11"-16"-5340,-2-3-569,-1-1-21,2 2-64,3 4-385,2 5 62,5 3-379,10 5 259,14 7-2,16 5 90,16 6-14,16 2 33,9 1 144,8-3-209,2-4 70,0-4 70,-2-3-177,-5-3 112,-7-2-37,-10-2-10,-11 1-126,-14-1-582,-13 0 46,-10 1 522,-9-1-68,-28-2-6378,2 0 3459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5.1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4351.60938"/>
      <inkml:brushProperty name="anchorY" value="-199574.42188"/>
      <inkml:brushProperty name="scaleFactor" value="0.5"/>
    </inkml:brush>
  </inkml:definitions>
  <inkml:trace contextRef="#ctx0" brushRef="#br0">0 79 5731,'0'0'4788,"30"-13"-4753,22-2 83,24 0-158,17 1 56,13 3-19,6 3-16,3 5-666,-1 7 20,-2 6-1317,-6 5-2071,-24-2 863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2.8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8606.14063"/>
      <inkml:brushProperty name="anchorY" value="-173111.17188"/>
      <inkml:brushProperty name="scaleFactor" value="0.5"/>
    </inkml:brush>
  </inkml:definitions>
  <inkml:trace contextRef="#ctx0" brushRef="#br0">1 80 3314,'0'0'8115,"0"-17"-8136,0-1 498,0 0-445,0 3 46,0 4-132,0 10-202,0 15 328,0 16-224,0 19 371,0 16-326,0 13 145,1 8-44,2 2 62,4-2-72,1-5-237,3-8-214,1-9-798,1-10-490,-1-11-1959,-2-12-804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3.1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9699.15625"/>
      <inkml:brushProperty name="anchorY" value="-174888.42188"/>
      <inkml:brushProperty name="scaleFactor" value="0.5"/>
    </inkml:brush>
  </inkml:definitions>
  <inkml:trace contextRef="#ctx0" brushRef="#br0">0 15 7203,'0'0'1145,"32"-1"-353,12-2-941,14 1 912,10 0-587,7-1-16,6 2 235,6-1-409,6 2 49,2-1-24,0 2-86,-3 4 40,-7 3-744,-12 4-723,-14 3-341,-16 0-1671,-15-2 801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23.6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1823.42188"/>
      <inkml:brushProperty name="anchorY" value="-175958.23438"/>
      <inkml:brushProperty name="scaleFactor" value="0.5"/>
    </inkml:brush>
  </inkml:definitions>
  <inkml:trace contextRef="#ctx0" brushRef="#br0">0 19 6307,'0'0'2980,"24"-4"-2977,10 0 221,8 0 304,6 0-571,1 1 660,-1 4-746,-4 3 372,-5 4-344,-7 5 141,-7 3-48,-8 5-29,-6 5 10,-6 3 32,-6 4 9,-7 2 36,-4 2 49,-3-1-123,2 1 40,2-1-53,4-1-9,3-2 57,10-4 56,10-2-14,11-6 310,11-3-459,10-5 149,7-1-53,4-2-1307,-1-2-1364,-12-2-5273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1:48.8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9459.79688"/>
      <inkml:brushProperty name="anchorY" value="-203426.79688"/>
      <inkml:brushProperty name="scaleFactor" value="0.5"/>
    </inkml:brush>
  </inkml:definitions>
  <inkml:trace contextRef="#ctx0" brushRef="#br0">59 156 1793,'0'0'5469,"-5"-12"-4178,0-2-1091,-2-2 555,1-1 83,0 1-977,2 2 473,1 2-126,1 2-216,0 2 539,2 1-539,0 2 80,0 1 85,0 1-26,0 0-158,1 0 51,-1 0-5,2 1-118,6 0 129,6 0-44,10 1-135,7 0 248,8 1-137,4 0 46,3 0 67,0 0-190,-2 1 153,-2 0-52,-2 2-98,-5 2 238,-3 0-169,-4 1 56,-5 1-87,-4 1-36,-5 0 118,-2 0-21,-4 1-139,-2-1 288,0 0-184,-2 0 61,0 0 62,1 2-171,1 0 128,0 2-43,0 1-64,0 0 171,0 1-128,-1-1 43,0 0 45,-2 0-128,1 1 96,-1-1-32,0 1-85,-1 1 231,1 2-183,-2 2 61,0 0 3,0 1-155,-1-2 176,-2-1-59,-1-1 168,-5-2-135,-4-1 383,-5 1-221,-5 1-50,-5 1-54,-3 0-72,-3 1 11,-2-1-49,-1 1 124,-1 0-113,1 0 38,0-1 101,2 1-219,0-1 144,3-1-47,2-1 103,2-2-26,6-2 311,4-3-252,4-2 71,4-1-223,3-2 55,2-1-29,0 1-168,1 0 309,0 0-191,-1 1 63,1 1 43,-1 0-277,0 2 287,-2 1-95,1 2-102,0 1 187,0-1-80,2 0 27,1-1 15,0-1-79,1-1 80,1-2-27,0 0-198,0 0 340,0 0-185,0 1 62,2 1 138,3 0-229,2 2 112,4 0-37,4 1-51,3-2 184,4 0-168,6-1 56,3-1 171,5-2-278,3-1 128,2-1-42,2-2 5,0-1 112,-1-4-144,-5-1 48,-4-4 152,-6-3-123,-4-2-47,-4-3 15,-4-3 80,-4-2-7,-4-1 63,-2-1 137,-1 0-241,-2 1 230,-1 1-334,-1 2 134,0 2-67,0 2 66,-1 2-92,1 1 28,-1 1 140,-1 2-81,-5 0-79,-3 0 26,-5 1-203,-4 1 259,-4 0-104,-3 2 35,-4 1-3,-4 1-38,-2 0 49,-2 2-16,-1-1-89,1-1 289,1-1-256,4-1 85,5-2 125,5 0-192,2 0 65,4-2-22,1 1-94,1-1 196,1-2-137,-1 0 46,1-2 7,-1-2-210,2-2 248,1-2-82,3-2-273,3-2 384,4-2-258,9-1 210,13 0-616,15 2 384,14 6-848,13 6-403,7 10-1507,-10 5-5594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0.7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3730.125"/>
      <inkml:brushProperty name="anchorY" value="-206272.65625"/>
      <inkml:brushProperty name="scaleFactor" value="0.5"/>
    </inkml:brush>
  </inkml:definitions>
  <inkml:trace contextRef="#ctx0" brushRef="#br0">132 175 1169,'0'0'7472,"-6"-9"-6663,-1-3-593,0-1 451,-1 1 24,2 0-779,0 3 600,2 3-621,2 2 335,0 2-498,2 1 360,0 3-437,1-2 330,1 0-288,7 1 96,7 2 254,11 1-83,8 2 214,8-1-225,5 1 75,1-2 88,0-1-256,-2-1 192,-3-1-64,-3 1-78,-6 1 103,-5 1-18,-5 2 7,-6 1 58,-4 2-296,-6 1 312,-3 1-104,-3 1-80,-2-1 256,-1 1-192,-1 0 64,0 0 133,-3 1-360,-2 0 281,-5 1-94,-2-1-51,-4 0 171,-5 1-128,-5 1 117,-6 1 81,-3 2-153,-5 2-2,-1 2-3,-1 0-8,-1 3 205,0 0-263,2 1 87,3-1 27,4 1-203,5-2 193,4-2-65,5 0-112,4-2 94,4-2 40,3 1-14,3-2 11,2 0-131,1-2 168,2-1-55,1-1-206,0-2 306,1 0-119,0-1 40,2 0 34,2 1-48,5 0 17,3 0-6,4 0 243,2 0-182,3-3 30,2 0 199,2-3-268,2-1 834,2-2-933,3-1 191,2-4 84,1-4-22,1-4-101,-3-4 149,-3-2 8,-4-3 299,-4-2-657,-5 0 209,-5-1-139,-4 1 203,-4 0-193,-4 1 65,-6 1 37,-4 3-203,-3 2 193,-1 3-65,0 2-130,0 2 247,0 1-135,-1 0 45,0 0 141,0-1-191,-2 0 63,-2 0-21,-1-2-93,-1 1 213,-1-1-160,1 1 53,1 0 137,2-1-324,1-1 233,1-2-115,0-3-64,1-2 21,1-3 118,2-1-38,2 0 150,3 2-225,3 0 129,1 1-43,2 0-104,0 0 237,1-1-167,2 1 55,2 1 99,-1 1-237,2 1 167,0 1-55,0 2-118,1 0 281,-1 0-201,1 0 67,1 1 96,1-1-331,1 0 289,1 0-97,0 2-85,2 2 219,0 0-145,2 2 49,2 1 64,4 0-283,3 1 272,4 1-91,5-1-85,3 1 200,2 1-176,-2 1-430,-4 6-1315,-7 10-368,-23-12 1770,1 0 0,0 0-1,-1 0 1,1 0-1,-1 1 1,0-1 0,0 0-1,0 1 1,1 2 0,6 18-3624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29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3570,'0'0'4215,"-1"0"-3986,4 1-212,1 0-1,-1 0 1,0 0-1,0 0 0,1 0 1,-1 1-1,0 0 1,0-1-1,0 1 0,-1 0 1,4 3-1,34 31 36,-35-32-7,-1 0-46,56 51 327,-3 2 1,79 105 0,-133-157-512,-2-4 125,-1-1-1,0 1 1,0 0-1,0-1 1,1 1-1,-1 0 1,0-1-1,0 1 1,1-1 0,-1 1-1,1-1 1,-1 1-1,0-1 1,1 1-1,-1-1 1,1 1-1,-1-1 1,1 0 0,0 1-1,-1-1 1,1 0-1,-1 1 1,1-1-1,0 0 1,-1 0-1,1 0 1,0 1-1,-1-1 1,1 0 0,-1 0-1,1 0 1,0 0-1,-1 0 1,1 0-1,1-1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7.2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8965.5625"/>
      <inkml:brushProperty name="anchorY" value="-211234.28125"/>
      <inkml:brushProperty name="scaleFactor" value="0.5"/>
    </inkml:brush>
  </inkml:definitions>
  <inkml:trace contextRef="#ctx0" brushRef="#br0">460 53 4306,'0'0'5880,"-4"-12"-5627,-3-1 433,-2 0-830,-6 3 371,-7 6-489,-6 8 345,-7 11-115,-3 10-80,-4 11 200,0 10-120,1 11 40,1 9 29,5 8-215,3 7 231,7 1-77,5 0 248,7-2-288,5-4 563,4-4-632,7-3 218,8-4-53,7-3-3,8-6-34,4-5 122,2-6 1,1-8-33,-3-6-96,-4-8 83,-4-5-88,-5-6 24,-5-4-456,-4-3 296,-3-2-373,-3-3 359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8.1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7762.82813"/>
      <inkml:brushProperty name="anchorY" value="-211432.40625"/>
      <inkml:brushProperty name="scaleFactor" value="0.5"/>
    </inkml:brush>
  </inkml:definitions>
  <inkml:trace contextRef="#ctx0" brushRef="#br0">58 54 4306,'0'0'7209,"0"-13"-7204,0-1 331,0 0-381,0 3-481,0 9 630,0 12-373,0 14 319,0 12-154,-2 12 256,-2 7-200,-2 5 67,-1 1 0,-2-2-81,0-4 81,2-7-27,1-7-85,2-9 250,2-7-208,1-6 70,2-5 112,2-5-75,3-3-64,3-3 21,2-2-31,3-1-649,2 0 72,4-1-1276,0 0-1125,-3 1-2651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8.46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8838.5"/>
      <inkml:brushProperty name="anchorY" value="-212997.95313"/>
      <inkml:brushProperty name="scaleFactor" value="0.5"/>
    </inkml:brush>
  </inkml:definitions>
  <inkml:trace contextRef="#ctx0" brushRef="#br0">3 38 7283,'0'0'2980,"-1"-6"-2780,0-1-237,4 1 64,10 0-83,15 3 165,14 0 267,11 0-274,9 2-9,2-1 22,0 1-134,-3 1 35,-7 2-53,-7 3-1204,-11 3-13,-11 1-1099,-9 1 224,-11-1 419,-4-2-853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8.7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0426.73438"/>
      <inkml:brushProperty name="anchorY" value="-214026.48438"/>
      <inkml:brushProperty name="scaleFactor" value="0.5"/>
    </inkml:brush>
  </inkml:definitions>
  <inkml:trace contextRef="#ctx0" brushRef="#br0">13 19 4514,'0'0'5803,"-2"-9"-5923,-1 0-115,1 8 227,0 12-83,1 13 99,0 14-18,0 9 103,1 8-213,0 2 160,0 0-53,0-1-44,1-4 242,1-4-241,1-6 80,0-4-118,1-7 65,-1-7-1257,2-6 320,2-6-520,4-7-184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9.3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1479.65625"/>
      <inkml:brushProperty name="anchorY" value="-215639"/>
      <inkml:brushProperty name="scaleFactor" value="0.5"/>
    </inkml:brush>
  </inkml:definitions>
  <inkml:trace contextRef="#ctx0" brushRef="#br0">1 281 8036,'0'0'2046,"8"-11"-1982,4 1-200,4 5 125,2 11 9,0 10-6,1 12 26,-1 9 145,-1 6-208,-2 3 69,-1 1-80,-2-1 258,0-2-263,0-5 88,-2-5 122,0-8-192,-3-6 65,-1-6-22,1-3 2486,-6-19-2262,-1-10 123,-1-11-563,1-11 320,0-13-136,0-10-136,-1-7 179,3-3-25,2 2 9,2 7 117,3 9-256,3 10 192,3 9-64,4 7-133,4 8 79,2 5 81,5 6-27,4 3-21,5 4-65,4 3 129,3 3-43,1 4-152,-2 3 290,-4 3-167,-5 3 56,-4 2-627,-6 4 661,-4 2-936,-5 3-513,-6 3-7,-4 0-1531,-3-1 23,-3-7 440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19.7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3321.57813"/>
      <inkml:brushProperty name="anchorY" value="-216625.79688"/>
      <inkml:brushProperty name="scaleFactor" value="0.5"/>
    </inkml:brush>
  </inkml:definitions>
  <inkml:trace contextRef="#ctx0" brushRef="#br0">0 15 5298,'0'0'3562,"16"-4"-3258,3-1 80,3 1-432,-1 2 304,-1 4-141,-3 5-77,-3 4 156,-3 4-239,-3 3 72,-3 2 10,-2 2 46,-5 0-105,-3 1 110,-4 1 22,-2 0 87,0 1-242,2 2 77,3 0-107,1 1 302,2 0-296,7-1 98,6-1 102,10-5 186,10-3-400,8-5-34,7-5-302,2-3-1096,0-5-1169,-8-3-4268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20.2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4712"/>
      <inkml:brushProperty name="anchorY" value="-218064.98438"/>
      <inkml:brushProperty name="scaleFactor" value="0.5"/>
    </inkml:brush>
  </inkml:definitions>
  <inkml:trace contextRef="#ctx0" brushRef="#br0">117 0 6515,'0'0'1779,"12"22"-1325,1 12 98,0 15-98,-2 13 71,-3 10-538,-3 10 861,-4 4-351,-5 5-345,-3 2 48,-4 0 235,-3-1-539,-1-4 392,0-7-352,1-10 96,1-8-144,0-11 330,2-8-287,0-9 114,3-9 212,1-8-329,2-7 128,1-5-62,1-3 9,-1-5-190,-1-6-544,-1-5-920,1-8-1649,0 2-4380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20.7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3578.82813"/>
      <inkml:brushProperty name="anchorY" value="-218260.03125"/>
      <inkml:brushProperty name="scaleFactor" value="0.5"/>
    </inkml:brush>
  </inkml:definitions>
  <inkml:trace contextRef="#ctx0" brushRef="#br0">1 118 7395,'0'0'1492,"28"-13"-1140,16-4 195,12-3-403,6 0 888,3 3-840,-4 4 145,-7 4 159,-9 3-563,-10 3 131,-9 5-59,-8 6-61,-7 5-58,-5 7 143,-4 5-48,-6 4-74,-7 4 120,-8 3-41,-6 2 145,-4 2-19,0-2-61,3-2-51,6-4 11,6-5-217,7-4 470,9-3-352,13-3 286,12 1-78,9 1 173,5 3-360,-2 4-1381,-8 4-1095,-10 3-2424,-8-6 1493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21.4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5149.20313"/>
      <inkml:brushProperty name="anchorY" value="-219769.625"/>
      <inkml:brushProperty name="scaleFactor" value="0.5"/>
    </inkml:brush>
  </inkml:definitions>
  <inkml:trace contextRef="#ctx0" brushRef="#br0">19 104 5747,'0'0'7062,"-6"-14"-6988,-1 0 414,1-2-568,7 0 232,14 2-216,15 2 88,17 4-29,14 2 5,12 2-19,7 4-87,2 3-724,-1 4-584,-3 1-872,-7 0-2519,-17-2 907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22.1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6818.73438"/>
      <inkml:brushProperty name="anchorY" value="-220713.65625"/>
      <inkml:brushProperty name="scaleFactor" value="0.5"/>
    </inkml:brush>
  </inkml:definitions>
  <inkml:trace contextRef="#ctx0" brushRef="#br0">187 603 7603,'0'0'2223,"-4"-23"-2180,-1-7 13,3-9-64,7-6 16,9-5 66,8-3-95,8-2 32,4-1 63,1 2-151,-3 3 104,-4 6-35,-6 9-11,-7 8 80,-6 9-173,-7 7 147,-7 7-385,-7 4 390,-5 6-202,-4 5 191,-2 7-160,-2 7 163,0 10-48,-1 10 54,3 7 26,3 8 69,5 3-165,5 1 53,4-1-58,5-1 66,4-4-39,6-3 106,3-3-86,4-3 180,1-4-238,0-3 75,-1-4-27,-2-7 224,-4-5-288,-4-6 96,-5-6 5,-10-5 288,-11-3-397,-11-3 190,-10-2-62,-5-1 157,0-2-229,4-1 411,10-1-29,9 0 76,8 1-524,7 0 156,5 1-186,3 1 14,8 0 119,11 2 72,14-1-106,15 1 323,10 0-393,6 1 107,0 2-374,-2 2-877,-6 0-13,-8 0-2181,-13-2-2922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29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424 3 4386,'0'0'2177,"-5"-1"-1865,3 0-307,1 1 1,-1 0-1,0 0 0,0 0 1,0 0-1,0 0 0,0 0 1,1 0-1,-1 1 0,0-1 0,0 1 1,0-1-1,1 1 0,-1 0 1,0 0-1,-2 1 0,-26 25 27,19-17 22,-294 329 950,271-298-975,33-40-62,1-1 0,-1 0 0,1 1 0,0-1 1,-1 1-1,1-1 0,-1 1 0,1-1 0,0 1 0,0 0 1,-1-1-1,1 1 0,0-1 0,0 1 0,0 0 0,-1-1 1,1 1-1,0-1 0,0 1 0,0 0 0,0-1 0,0 1 1,0 0-1,0-1 0,1 1 0,-1-1 0,0 1 0,0 0 1,0-1-1,1 1 0,-1-1 0,0 1 0,1-1 0,-1 1 1,1 0-1,7 0-2275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2:22.7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8142.54688"/>
      <inkml:brushProperty name="anchorY" value="-222042.15625"/>
      <inkml:brushProperty name="scaleFactor" value="0.5"/>
    </inkml:brush>
  </inkml:definitions>
  <inkml:trace contextRef="#ctx0" brushRef="#br0">1 0 6819,'0'0'3279,"27"2"-3295,9 11 24,12 16-16,8 19 11,5 22 90,3 20 795,-1 22-1042,-7 20 314,-10 22 136,-13 18 317,-16 16-263,-18 10-395,-17 2 247,-14-3-164,-9-8-41,-4-11 14,-1-16 82,3-16 11,9-18-128,10-18 43,8-16 130,11-15-341,6-65 31,0-1-1,1 1 1,3 12 0,-3-20-75,0 1 0,0 0 1,1-1-1,0 0 1,0 0-1,6 7 1,-6-9-548,0 1 0,1-1 0,0 0 0,0-1 0,0 1 0,0-1 0,9 5 0,-10-3-12,3-2 1,0 1-1,0-1 1,11 4-1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5:17.7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7318.98438"/>
      <inkml:brushProperty name="anchorY" value="-237606.03125"/>
      <inkml:brushProperty name="scaleFactor" value="0.5"/>
    </inkml:brush>
  </inkml:definitions>
  <inkml:trace contextRef="#ctx0" brushRef="#br0">573 108 2993,'0'0'5136,"-1"-17"-4333,0-3-448,0 0-288,1 2 464,-1 4-526,1 5 46,-1 3-38,0 4 83,0 1-123,1 1 41,-2 1-332,0 0 371,-1 3-218,-4 5 197,-4 9-32,-5 8 88,-6 10-112,-6 9 37,-4 10 118,-5 10-262,-2 9 177,-4 11-60,-4 10 239,0 11 47,-1 10-112,2 11 48,4 9-203,6 5 110,9 3-62,7 0 51,9-1 118,12-5-145,14-7 51,16-7-72,12-9 128,11-9-189,6-10 21,2-11-11,-2-13 126,-6-14-112,-9-14 2,-9-13-18,-10-12 242,-9-8 3,-8-7 985,-5-4-417,-3-5-378,-2-5-385,-2-4 14,-1-2-59,-2-2 123,0 2-356,2 2-1,0 4-799,2 3-744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5:19.0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6223.32813"/>
      <inkml:brushProperty name="anchorY" value="-238974.48438"/>
      <inkml:brushProperty name="scaleFactor" value="0.5"/>
    </inkml:brush>
  </inkml:definitions>
  <inkml:trace contextRef="#ctx0" brushRef="#br0">74 159 2257,'0'0'6091,"1"-20"-5552,-1-2 232,0-2-368,1 1 154,-1 3 25,0 3-409,0 4 422,0 4-365,0 3-44,0 3-194,0 2-18,0 6-257,-1 11 157,-1 12 145,-4 14-38,-1 14 38,-4 12-80,-1 9 98,1 6-50,1 2 15,3-2-20,2-5-52,2-8 89,3-11-30,2-10-7,1-13 60,2-10-55,-2-11 37,1-7 101,-1-5-28,-1-3-116,0-1-859,1-1-378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5:19.7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5178.125"/>
      <inkml:brushProperty name="anchorY" value="-238679.875"/>
      <inkml:brushProperty name="scaleFactor" value="0.5"/>
    </inkml:brush>
  </inkml:definitions>
  <inkml:trace contextRef="#ctx0" brushRef="#br0">6 9 4802,'0'0'5040,"-2"-2"-4747,0 0 177,0 0-548,2 0-226,8 3 299,12 4-16,16 4 5,18 4 240,18 2-288,18 0 488,15-1-331,11-4-58,7-1 170,-1-1-215,-4-1 26,-9-1-11,-11 0 51,-13-1-72,-15 0 24,-15 0-8,-14-2-19,-14 0 25,-11-1-9,-8-1 190,-5-1-222,-4 1 38,-1-1-537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5:20.6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7543.98438"/>
      <inkml:brushProperty name="anchorY" value="-239830.20313"/>
      <inkml:brushProperty name="scaleFactor" value="0.5"/>
    </inkml:brush>
  </inkml:definitions>
  <inkml:trace contextRef="#ctx0" brushRef="#br0">176 78 3490,'0'0'1619,"31"-3"-290,12 0-940,11 0-10,2 1 26,-1 0-397,-6 0 385,-7 3-55,-8 3-297,-7 3 361,-7 5-474,-5 3 195,-6 5 120,-4 3-307,-9 4 232,-8 4 187,-11 2-19,-10 2 400,-9 2-400,-7 2-178,-7 2-102,-3 3 109,0 3-165,3 1 11,6-1-6,9-2-61,11-5 72,9-5-24,8-6-29,7-5-139,4-2 224,7-3-75,6 0 139,8 0-125,6 1 23,7-1-7,4-2-3,2-3 131,3-4-38,0-4-37,0-8-2,-1-6 108,-3-6-202,-2-6 64,-3-5 88,-2-5-13,-3-4-83,-5-2-8,-5 0 35,-7-1 376,-6 2-257,-9 0-124,-11 0-14,-10 1 133,-8 2-181,-7 3 40,-7 2 99,-3 4-222,-3 3 145,-1 2-49,2 2 11,3 0 75,5 1-97,7-2 52,8-1 95,6-1-66,7-3-67,7-3 21,4-3-125,11-4 125,12-3-42,13 0 32,11 0-6,6 6-165,0 7 141,0 7-723,-4 12 748,-38 4-208,-1 0 1,1-1-1,0 2 0,-1-1 1,1 0-1,5 3 0,-7-2-95,1 0 0,-1 0-1,1 1 1,-1-1-1,0 1 1,0 0-1,4 4 1,-4-4-482,0 1 1,0 1-1,0-1 0,0 1 1,3 7-1,7 20-2446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3 493 2385,'0'0'3796,"-1"0"-3757,1 0-1,0-1 0,0 1 0,0 0 0,-1-1 0,1 1 0,0-1 0,0 1 0,0 0 0,0-1 0,0 1 0,0 0 0,0-1 0,0 1 0,0-1 0,0 1 0,0 0 0,0-1 0,0 1 0,0 0 0,0-1 0,0 1 0,0-1 0,0 1 0,0 0 0,0-1 0,1 1 0,243 8 103,7-2-56,-101 0 103,253-23 1,369-91 488,-405 54-548,222-3 32,1 31-12,24 0 218,75 8-225,-512 16-121,315-15 18,63-1 386,-38 43-323,-68 18-125,-11-2-10,-186-13 53,301 42 56,-194-36-13,2-29-59,44 3 43,847 9 258,-893-18-362,1164-22 259,6 0-25,-1304 23-108,1429 4 89,-1072-2-141,861 17 102,-764-10-197,166 8 97,239 14 16,-1014-31-26,1489-32 46,-1425 24-36,1891-103 48,-1093 58 17,-205 9-22,606-21 66,-1116 54-175,695-24 121,-782 34-110,1034-16 45,-622 12 33,-68 3-49,-355-3 32,-1-5 0,130-29 0,-203 27-41,-34 8 64,0 1 1,0 1-1,0-1 1,1 2-1,14-1 0,212 20-36,-198-13-13,57-2 103,-74-3-90,-1 0 0,1 1 0,-1 2 1,31 6-1,-19-1 4,1-1 1,0-2-1,0-2 0,0-1 1,0-1-1,44-6 1,217-1-71,-257 6 60,-37 6-608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72 3217,'0'0'3479,"-6"0"-3364,5-1-114,-1 1-1,0 0 1,1 0-1,-1 1 1,0-1-1,1 0 1,-1 0-1,0 1 1,1-1-1,-1 1 1,1 0-1,-1-1 1,1 1-1,-1 0 1,1 0 0,0 0-1,-1 0 1,-1 2-1,-1 1-6,0 1 1,1 0-1,-1 0 0,1 0 1,-2 7-1,-5 11 10,1 1 0,1 0 0,1 0 0,1 1 0,1-1 0,1 2 0,2-1 0,0 0 0,3 30 0,-1-49-1,0 0-1,1 0 0,0 0 1,0 0-1,0 0 1,1 0-1,-1 0 1,1 0-1,1 0 0,-1-1 1,1 1-1,0-1 1,1 0-1,-1 0 1,1 0-1,0 0 0,0-1 1,0 0-1,1 0 1,-1 0-1,1 0 0,0 0 1,0-1-1,1 0 1,-1 0-1,1-1 1,-1 1-1,1-1 0,0 0 1,0-1-1,0 1 1,7 0-1,-1-2 51,-1 0 0,1-1 0,-1 0 0,0-1 0,1 0-1,-1-1 1,0 0 0,0-1 0,16-8 0,-12 4 73,0-1-1,-1 0 1,-1-1 0,0 0-1,0-1 1,11-14 0,-15 15 16,0 0 0,-1-1 0,-1-1 0,0 1 1,0-1-1,-1 0 0,-1-1 0,0 1 0,-1-1 0,0 0 1,2-15-1,0-11 295,-2 0 0,-1-59 0,-3 94-424,0 0-1,-1 0 1,1 1-1,-1-1 1,1 0-1,-1 1 1,0-1-1,-1 0 1,1 1-1,-1-1 1,1 1-1,-1 0 1,0-1-1,0 1 1,0 0-1,-1 0 1,1 0-1,-1 1 1,0-1-1,1 1 1,-1-1-1,0 1 1,-1 0-1,1 0 1,0 0-1,-1 0 1,1 1-1,-1-1 1,1 1-1,-5-1 1,2 1-33,0 0 0,0 0 1,-1 0-1,1 1 1,-1 0-1,1 0 0,0 1 1,-1-1-1,1 1 1,0 1-1,0-1 0,0 1 1,0 0-1,0 1 1,0-1-1,0 1 0,-6 5 1,6-4-95,1 1 1,-1-1-1,1 1 1,0 0-1,1 0 0,-1 1 1,1-1-1,0 1 1,0 0-1,1 0 1,0 0-1,0 1 0,0-1 1,-2 10-1,1 3-966,1-1 0,1 1 0,1-1-1,1 22 1,0-20-814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4130,'0'0'3858,"3"-21"-3858,-1 55-160,3 10 160,2 14-32,2 3-609,3 0-383,-1-9-1617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2865,'0'0'1689,"24"16"-1129,78 53 14,-84-55-467,0 0 0,-2 1 1,0 1-1,22 26 0,-10-8 75,0-3-7,-1 2 0,-2 0 0,25 45 1,-39-59-111,-2 0 1,-1 1 0,0 0 0,-1 0 0,-1 1 0,-1 0 0,-1 0 0,2 25 0,-6-45-66,1 18 30,0 1 0,-4 37 0,2-50-20,0 0 1,-1-1-1,0 1 1,0-1-1,-1 1 1,0-1-1,0 0 1,0 0-1,-1 0 1,0 0-1,-8 8 1,4-5-44,0 0 1,-1-1 0,-16 12-1,23-18 117,-1-1 0,1 1 0,0 0 0,-1-1-1,1 0 1,-1 0 0,1 1 0,-1-2 0,0 1-1,0 0 1,1 0 0,-1-1 0,0 0 0,0 1-1,0-1 1,0 0 0,1 0 0,-1-1 0,0 1-1,0-1 1,0 1 0,-4-2 0,6 0-13,-1 1 0,1-1 0,-1 1 0,1-1 0,-1 1 0,1-1 0,0 0 0,0 0 0,0 0 0,0 0 0,0 0 0,0 0 1,1 0-1,-1 0 0,1 0 0,-1 0 0,1-3 0,-4-40 36,4 41-85,-2-14 3,2 1-1,0-1 0,1 0 1,1 1-1,0-1 0,1 1 1,7-23-1,27-46 0,66-115-1,-30 64 101,-73 136-174,0 1-1,0-1 1,0 1 0,1 0-1,-1-1 1,0 1 0,0 0-1,0-1 1,0 1-1,0 0 1,0 0 0,0-1-1,1 1 1,-1 0 0,0-1-1,0 1 1,0 0 0,1 0-1,-1-1 1,0 1 0,0 0-1,1 0 1,-1-1 0,0 1-1,1 0 1,-1 0 0,0 0-1,1 0 1,-1 0 0,0-1-1,1 1 1,-1 0 0,0 0-1,1 0 1,-1 0 0,0 0-1,1 0 1,-1 0-1,0 0 1,1 0 0,4 16-1039,-3 28-468,-2-42 1358,0 29-2042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30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2993,'0'0'3373,"12"-8"-3109,42-26-163,-47 31-47,1-1 1,0 1-1,0 0 0,0 1 0,0 0 0,0 0 1,1 1-1,-1 0 0,0 0 0,1 1 1,-1 0-1,11 2 0,11-1-7,-28-1-45,0 0 0,-1 1-1,1-1 1,0 1 0,0-1-1,-1 1 1,1-1 0,0 1-1,-1 0 1,1 0 0,0 0-1,-1 0 1,1 0 0,-1 0-1,0 1 1,1-1 0,-1 0-1,0 1 1,0-1 0,0 1-1,0-1 1,0 1 0,0 0-1,0-1 1,0 1 0,-1 0-1,1-1 1,0 3 0,-1-1-1,1-1 1,0 1 0,-1 0 0,0-1-1,1 1 1,-1 0 0,0-1 0,0 1-1,-1 0 1,1-1 0,-1 1-1,1 0 1,-1-1 0,0 1 0,0-1-1,0 1 1,0-1 0,0 1-1,-3 3 1,-9 7 182,0 0-1,-19 14 1,20-17-71,0 0 1,0 1 0,-13 17-1,22-24-112,-1 1-1,1 0 0,1 0 0,-1 0 0,1 0 1,0 0-1,0 0 0,0 1 0,1-1 1,-1 1-1,1-1 0,1 1 0,-1 8 1,1-11 6,0-1 1,0 1 0,0 0-1,0-1 1,1 1 0,-1-1-1,1 1 1,0 0-1,-1-1 1,1 1 0,0-1-1,1 0 1,-1 1 0,3 3-1,-1-3 17,0-1 0,0 1 0,0-1-1,1 0 1,-1 0 0,1 0 0,-1 0-1,1-1 1,6 3 0,14 2 51,0 0 0,0-2 0,1 0 0,-1-2 0,37-1 0,20 3-592,-55-4-1097,-15 0-1022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3362,'0'0'4055,"2"-8"-3674,0 4-414,-1 5 80,36 194-32,9 33 76,5-13-43,-51-215-73,0 1-1,0-1 0,0 0 1,0 0-1,0 0 0,0 1 0,1-1 1,-1 0-1,0 0 0,0 1 1,0-1-1,0 0 0,0 0 1,0 0-1,0 1 0,0-1 0,1 0 1,-1 0-1,0 0 0,0 1 1,0-1-1,1 0 0,-1 0 1,0 0-1,0 0 0,0 0 1,1 0-1,-1 1 0,0-1 0,0 0 1,0 0-1,1 0 0,-1 0 1,0 0-1,0 0 0,1 0 1,-1 0-1,0 0 0,0 0 0,1 0 1,-1 0-1,0 0 0,0 0 1,0 0-1,1 0 0,-1-1 1,0 1-1,0 0 0,1 0 1,-1 0-1,0 0 0,0 0 0,0 0 1,1-1-1,-1 1 0,0 0 1,4-9-1899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35 3826,'0'0'3180,"-3"-6"-3031,2 4-143,0 1-1,1-1 0,-1 0 1,0 0-1,0 1 0,0-1 1,-1 1-1,1-1 0,0 1 1,-1 0-1,1-1 0,0 1 1,-1 0-1,0 0 0,1 0 1,-1 0-1,0 0 0,1 1 1,-1-1-1,0 0 0,0 1 1,0-1-1,1 1 0,-1 0 1,0-1-1,0 1 0,0 0 1,0 0-1,0 0 0,0 0 1,0 1-1,0-1 0,1 1 1,-1-1-1,0 1 0,-3 1 1,-3 2 11,-1 1 1,1 0 0,0 1 0,0-1 0,1 2-1,-8 7 1,-42 49-26,44-48 12,-4 5 7,1 0 0,0 0 0,2 2 0,0 0 0,2 0 0,0 1 0,2 1 0,-11 32-1,20-51-14,0 1 0,0-1-1,0 0 1,1 0 0,0 11-1,0-15 5,0 0 0,0 0-1,0 0 1,1 0-1,-1 0 1,0 0-1,1 0 1,-1 0-1,1 0 1,-1 0-1,1 0 1,0 0 0,-1 0-1,1 0 1,0 0-1,0 0 1,-1-1-1,1 1 1,0 0-1,0 0 1,0-1 0,0 1-1,0-1 1,0 1-1,0-1 1,0 1-1,0-1 1,0 0-1,0 1 1,2-1-1,40 4 99,-1-1 0,72-6-1,-17 0-1137,-74 3-723,-4 0-569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3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35 4578,'0'0'3943,"0"-4"-3476,0 3-458,0 0 0,0 0 0,0 0 0,0 0 0,0 0 0,-1 0 0,1 0 0,0 0 0,-1 0 0,1 0 0,0 0 0,-1 0-1,1 0 1,-1 0 0,0 1 0,1-1 0,-1 0 0,0-1 0,0 2-14,0 0 1,0 0-1,0 0 0,0 1 1,0-1-1,1 0 0,-1 0 1,0 0-1,0 1 0,0-1 1,1 0-1,-1 1 0,0-1 1,0 1-1,1-1 0,-1 1 1,0-1-1,1 1 0,-1-1 1,0 1-1,1 0 0,-1-1 1,1 1-1,-1 0 0,1-1 1,0 1-1,-1 0 0,0 1 1,-9 13 9,1 1-1,1 1 1,0-1 0,1 1 0,0 1 0,2-1-1,0 1 1,-5 35 0,3 4-100,2 88 0,5-144 75,1 0-1,-1 1 1,0-1-1,1 0 1,-1 0-1,1 0 1,-1 0-1,1 0 1,0 0-1,-1 0 1,1 0 0,0 0-1,0 0 1,0 0-1,-1 0 1,1 0-1,0-1 1,0 1-1,0 0 1,1-1-1,-1 1 1,0-1 0,0 1-1,0-1 1,0 0-1,0 1 1,1-1-1,-1 0 1,0 0-1,0 0 1,3 0-1,46 1-83,-41-1 116,-4-1-13,1 1-1,-1-1 1,0 0 0,0 0 0,1-1-1,-1 1 1,0-1 0,0 0-1,0-1 1,-1 1 0,1-1-1,0 0 1,5-5 0,-3 1 21,0 0 1,-1 0-1,1 0 1,-1-1-1,-1 0 1,0 0-1,5-9 1,-1-5 98,0 0 0,-1 0-1,-1-1 1,-1 0 0,4-32 0,-6 21 141,-3-45 0,-1 63-78,0 14-166,0 1 0,0-1 1,0 0-1,-1 0 0,1 0 1,-1 0-1,1 1 0,-1-1 1,1 0-1,-1 1 0,0-1 0,0 0 1,0 1-1,0-1 0,0 1 1,-1-1-1,1 1 0,0 0 1,-1-1-1,1 1 0,0 0 0,-1 0 1,0 0-1,1 0 0,-1 0 1,0 1-1,1-1 0,-1 0 1,0 1-1,0-1 0,1 1 1,-1 0-1,0-1 0,-3 1 0,0 0-16,0 0 0,0 0 0,0 0 0,0 0 0,0 1-1,0 0 1,0 0 0,0 1 0,0-1 0,1 1-1,-1 0 1,-6 3 0,-2 5-65,0 0 0,0 1-1,0 0 1,2 0 0,-1 2 0,2-1 0,-1 1-1,2 1 1,0 0 0,0 0 0,-10 27 0,13-26-415,0 1-1,1 0 1,1 0 0,1 0 0,0 1 0,1-1 0,0 19 0,4-18-1150,8-5 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3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4530,'0'0'4151,"0"-8"-4138,0 5-88,0 5-175,-3 99 133,3 80 143,1-169-25,2-1-1,-1 1 1,1-1-1,1 1 1,0-1-1,1 0 1,0 0-1,0-1 1,1 0-1,1 0 1,-1 0-1,12 12 0,-11-14 11,0-1 0,0 0-1,1-1 1,-1 1 0,1-1-1,1-1 1,-1 0-1,1 0 1,0 0 0,0-1-1,0-1 1,1 1 0,-1-2-1,21 4 1,-18-4 32,0-1-1,1-1 1,-1 0 0,21-3-1,-28 2-9,-1 0 0,0-1 0,0 1 0,1-1 0,-1 0 0,0 0 0,-1 0 0,1 0 0,0-1 0,-1 1 0,1-1 0,-1 0 0,0 0 0,0-1 0,0 1 0,3-5 0,1-3 115,-1 0 1,0-1-1,0 0 1,-1 0 0,-1-1-1,0 0 1,2-14-1,10-96 478,-12 90-541,2-70 111,6-42 478,-11 170-5639,0 9 3108,-2-4-1387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2305,'0'0'4461,"0"-15"-4138,1-5-232,0 11 43,0 0 0,-1 0 0,0-1 1,0 1-1,-4-13 0,4 8 707,8 21-521,2 3-398,52 57 82,-2 3-1,55 85 1,-113-152-4,62 87 77,-15-17-50,4-3 0,76 79-1,-121-140 418,-1-3 852,-5-16-539,-3 3-1397,0 0 0,0 0 0,0 0 0,-4-9 0,2 6-460,1 1-2427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10 3714,'0'0'4890,"-1"-9"-4036,-8 35-875,0 0 1,-25 46 0,7-17 14,-283 609 123,277-592-49,-44 143 0,74-194 2101,10-21-4647,12 2 410,6 0-813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2353,'0'0'4546,"0"0"-4525,0 0-1,-1 0 0,1 0 1,-1 0-1,1 0 1,0 0-1,-1 1 0,1-1 1,0 0-1,-1 0 1,1 0-1,-1 0 0,1 1 1,0-1-1,0 0 1,-1 0-1,1 0 0,0 1 1,-1-1-1,1 0 1,0 1-1,0-1 0,-1 0 1,1 1-1,0-1 1,0 0-1,0 1 0,0-1 1,-1 0-1,1 1 1,0-1-1,0 0 0,0 2 1,1 37-2,1 0 0,2 0 0,2-1 0,2 1 0,20 63 1,-13-72-16,-14-29 4,0 1 1,0-1-1,0 0 1,0 0 0,0 0-1,1 1 1,-1-1-1,0 0 1,1-1-1,-1 1 1,1 0-1,-1 0 1,1-1 0,-1 1-1,1-1 1,-1 1-1,1-1 1,0 1-1,-1-1 1,3 0 0,-3 0-60,-1-1 0,1 1 1,-1-1-1,1 1 0,-1-1 1,1 1-1,-1-1 0,1 1 1,-1-1-1,0 0 0,1 1 0,-1-1 1,0 0-1,1 1 0,-1-1 1,0 0-1,0 1 0,0-1 1,0 0-1,0 0 0,0 0 1,1-3-588,5-13-2588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2865,'0'0'5320,"0"-5"-5229,0-10-146,0 31-43,0 41 19,-16 344 241,15-379-2187,1-29-394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62 2561,'0'0'3300,"-6"-9"-2366,-18-24-256,24 33-666,0 0 1,0-1-1,0 1 1,0 0 0,0 0-1,0 0 1,-1 0-1,1 0 1,0 0-1,0 0 1,0 0 0,0-1-1,0 1 1,0 0-1,0 0 1,0 0-1,0 0 1,0 0 0,0 0-1,0-1 1,0 1-1,0 0 1,0 0-1,0 0 1,0 0 0,0 0-1,0-1 1,0 1-1,0 0 1,0 0-1,0 0 1,0 0 0,0 0-1,0 0 1,0-1-1,0 1 1,0 0 0,0 0-1,1 0 1,-1 0-1,0 0 1,0 0-1,0 0 1,0 0 0,0 0-1,0-1 1,0 1-1,0 0 1,1 0-1,-1 0 1,11 0 159,22 6-315,-26-5 206,51 7 47,1-2 0,111-5-1,-78-3-13,122-14 135,18-1-246,-231 17-146,1 1 0,-1 0 0,0-1 0,0 1 0,-1 0 1,1 0-1,0-1 0,0 1 0,0 0 0,0 0 0,-1 0 0,1 0 0,0 0 1,-1 0-1,1 0 0,-1 0 0,1 1 0,-1-1 0,0 0 0,1 0 1,-1 0-1,0 0 0,0 1 0,0-1 0,0 0 0,0 2 0,0 9-2373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2305,'0'0'1950,"-7"15"-1667,-17 50-88,21-57-99,1 1 1,0-1 0,1 1-1,0 0 1,0 0 0,1-1-1,0 1 1,2 10-1,-1 10 190,0-24-248,0 0-1,-1 0 1,2 0-1,-1 0 1,1-1-1,-1 1 1,1 0 0,1-1-1,-1 1 1,1-1-1,-1 0 1,1 0-1,0 0 1,1 0 0,-1 0-1,1-1 1,-1 1-1,1-1 1,8 5 0,-6-4 39,1 1 1,1-1 0,-1 0 0,1-1 0,-1 0 0,1 0 0,0 0 0,0-1-1,0 0 1,1-1 0,11 1 0,-6-2 41,1 0 0,-1-1 0,1 0 1,-1-2-1,1 1 0,21-9 0,-31 9-69,0 0 1,-1 0-1,1-1 1,-1 1-1,0-1 1,0 0-1,0 0 1,0-1 0,0 1-1,-1-1 1,1 0-1,-1 0 1,0 0-1,0 0 1,-1-1-1,1 1 1,-1-1-1,0 0 1,0 1-1,-1-1 1,1 0-1,0-10 1,0 6 30,-1 1 1,0 0 0,-1-1 0,0 0 0,0 1-1,-1-1 1,0 1 0,0 0 0,-1-1 0,0 1-1,0 0 1,-6-11 0,6 15-85,-1 0 0,1 0 1,-1 0-1,0 1 0,0-1 1,0 1-1,0 0 0,-1 0 0,1 0 1,-1 0-1,0 1 0,0-1 1,0 1-1,0 0 0,0 0 0,0 1 1,-1-1-1,1 1 0,0 0 0,-1 0 1,1 0-1,-1 1 0,0 0 1,-6 0-1,9 0-68,0 1 0,0-1 1,0 1-1,0-1 0,0 1 1,1 0-1,-1 0 0,0-1 0,0 1 1,1 1-1,-1-1 0,1 0 1,-1 0-1,1 1 0,-1-1 0,1 0 1,0 1-1,0 0 0,0-1 0,0 1 1,0 0-1,0-1 0,0 1 1,0 0-1,0 2 0,-15 53-3144,15-50 2327,-2 13-1622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8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10 2273,'0'0'5021,"-2"-2"-4629,-4-5-162,4 48-268,2 8 42,-1-6 16,1 1 0,9 49 0,-8-81-17,2 0 1,-1 0-1,2 0 1,0-1-1,0 1 1,1-1-1,0 0 1,1-1-1,0 1 1,1-1 0,0 0-1,13 13 1,-19-21-1,0-1 1,1 0 0,-1 1 0,0-1 0,1 0-1,0 0 1,-1 0 0,1 0 0,0 0 0,-1 0-1,1-1 1,0 1 0,0-1 0,0 1 0,-1-1-1,1 1 1,0-1 0,0 0 0,0 0-1,0 0 1,0 0 0,0 0 0,-1-1 0,1 1-1,0 0 1,0-1 0,0 0 0,0 1 0,-1-1-1,1 0 1,0 0 0,-1 0 0,1 0 0,-1 0-1,1 0 1,-1 0 0,1-1 0,-1 1-1,0 0 1,2-4 0,5-4 30,-1-1-1,0 0 1,0-1-1,8-20 0,37-106 38,-27 64-72,-23 67 184,0 0 1,0 0 0,-1 0-1,0 0 1,1-11 0,-3 63-395,0-10 207,4 38 0,-2-69 4,0 1 1,1-1 0,0 0-1,0 0 1,0 0-1,1 0 1,-1 0-1,1-1 1,0 1-1,1-1 1,-1 0-1,1 0 1,0 0-1,0 0 1,0-1-1,0 1 1,1-1 0,-1 0-1,1 0 1,0-1-1,0 0 1,0 1-1,0-2 1,0 1-1,0-1 1,1 1-1,-1-1 1,0-1-1,12 1 1,-15-2 8,1 0 0,0 0 0,0 0 0,0 0-1,0 0 1,-1-1 0,1 0 0,-1 1 0,1-1 0,-1 0 0,0 0 0,1 0 0,-1-1 0,3-3-1,27-37 88,-27 36 196,9-10-1163,-14 17 842,1 0 0,0 0 1,0 0-1,-1 0 0,1 0 1,0 0-1,-1 0 1,1 1-1,0-1 0,0 0 1,-1 0-1,1 1 0,0-1 1,-1 0-1,1 1 0,-1-1 1,1 0-1,-1 1 1,1-1-1,0 1 0,-1-1 1,1 1-1,-1-1 0,0 1 1,1 0-1,-1-1 1,1 1-1,-1-1 0,0 1 1,1 1-1,24 39-1,-14-23 25,0-1-1,1 0 1,19 20 0,-27-33 8,0 0 0,0 0 1,1 0-1,-1-1 0,1 0 1,0 0-1,0 0 0,0 0 1,0-1-1,0 0 0,1 0 1,-1 0-1,1-1 0,-1 0 1,1 0-1,10 0 0,-11-1 9,1 0 0,-1 0 0,0-1-1,0 0 1,0 0 0,0-1 0,0 1-1,0-1 1,0 0 0,0 0-1,-1 0 1,1-1 0,-1 0 0,0 0-1,1 0 1,-1 0 0,-1-1 0,1 0-1,0 1 1,-1-1 0,0-1 0,0 1-1,0 0 1,3-9 0,1 1 66,0-1 0,-1 0 0,-1 0 1,0-1-1,-1 0 0,-1 0 0,3-18 1,-2-8 225,-1-53 1,-3 90-303,0 1 1,-1-1-1,1 0 0,0 1 1,-1-1-1,0 1 0,1-1 1,-1 1-1,0-1 0,0 1 1,0 0-1,-1-1 0,1 1 1,-1 0-1,1 0 0,-1 0 0,0 0 1,-2-2-1,0 1 1,0 0-1,0 0 1,-1 1-1,1-1 1,-1 1 0,0 0-1,1 0 1,-10-2-1,-7 1 1,0 0-1,1 1 1,-34 1-1,45 1-2,-2 0-21,1 0-1,0 1 0,-1 0 0,1 1 0,0 0 0,0 1 1,-11 4-1,16-5 1,0 0 1,0 1-1,1 0 1,-1 0 0,1 0-1,-1 0 1,1 1-1,0 0 1,0 0-1,1 0 1,-1 0 0,1 0-1,0 1 1,0-1-1,-3 8 1,4-8-99,1 0 1,-1 0-1,1-1 0,0 1 1,0 0-1,0 1 1,0-1-1,1 0 1,0 0-1,0 0 0,0 0 1,0 0-1,1 1 1,-1-1-1,1 0 0,0 0 1,0 0-1,1 0 1,-1-1-1,1 1 0,0 0 1,0 0-1,0-1 1,0 1-1,1-1 0,0 0 1,-1 0-1,1 0 1,0 0-1,5 3 1,20 12-1883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31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3474,'0'0'5765,"5"-12"-5018,-2 10-727,-1 0 1,1 0 0,0 0-1,0 0 1,1 0-1,-1 0 1,0 1-1,1 0 1,-1 0-1,1 0 1,-1 0 0,1 0-1,5 0 1,53-1-71,-49 2 103,194 2 219,0 0-3164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86 512 720,'0'0'3639,"-6"-9"-2596,-7-9-297,1 0-1,-11-26 0,18 33-532,0-1 0,0 1-1,2-1 1,-1 0 0,1 0-1,-2-23 1,4 20-199,0 0 1,1 0-1,1 0 1,0 0-1,1 1 1,1-1-1,0 0 0,1 1 1,0 0-1,1 0 1,12-23-1,-9 24 1,0 0-1,0 1 1,2 0-1,12-14 1,-18 22-20,0 0 0,0 1 0,1-1 1,-1 1-1,1 0 0,0 0 0,0 0 0,0 0 0,0 1 1,0 0-1,1 0 0,-1 1 0,1-1 0,10 0 0,-15 2 5,6-1-6,0 0 0,0 0 0,0 1-1,0 0 1,0 1 0,0 0 0,0 0 0,0 0 0,0 1-1,-1 0 1,1 0 0,0 1 0,-1-1 0,0 1 0,9 6 0,1 6-16,1 0 1,-2 2 0,0 0-1,-1 1 1,-1 0-1,-1 1 1,15 28 0,57 150 55,7 87-72,-8-23 103,-81-257-63,3 10-16,0-1 1,-1 1-1,0-1 1,-1 1-1,0 0 0,0 23 1,-4-37-1030,-7 0-2079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46 5170,'0'0'3911,"-4"-8"-3225,-13-24-344,17 32-340,0 0 0,0-1 0,-1 1 1,1-1-1,0 1 0,0 0 0,-1-1 1,1 1-1,0 0 0,-1 0 0,1-1 0,0 1 1,-1 0-1,1 0 0,0-1 0,-1 1 1,1 0-1,0 0 0,-1 0 0,1 0 1,-1 0-1,1-1 0,0 1 0,-1 0 1,1 0-1,-1 0 0,1 0 0,-1 0 1,1 0-1,0 0 0,-1 1 0,1-1 1,-1 0-1,1 0 0,0 0 0,-1 0 0,1 0 1,-1 1-1,1-1 0,-1 0 0,-11 13-16,9-10 17,-45 58-41,2 2 1,3 2 0,-48 98-1,86-154-227,1 0-1,0 0 1,0 1-1,1-1 1,0 1 0,1-1-1,0 1 1,0 0-1,0 16 1,6-18-1440,13-6-453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1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4594,'0'0'1241,"-10"10"-1044,4-4-185,-2 1 41,0 1 1,1 1-1,-1-1 1,2 1-1,-1 0 1,1 1-1,1 0 1,0 0-1,-4 11 1,6-9-37,0 0 1,1 0-1,0 0 0,1 0 0,1 0 1,0 0-1,1 0 0,0 0 0,4 18 1,-4-24-12,0-1 1,1 0 0,0 0 0,0 0-1,1 0 1,-1 0 0,1 0 0,0 0-1,1-1 1,-1 1 0,1-1 0,-1 0 0,1 0-1,1-1 1,-1 1 0,0-1 0,1 0-1,0 0 1,0 0 0,0-1 0,0 1-1,9 2 1,-9-3 27,1-1 0,0 1-1,0-1 1,0 0 0,0-1 0,0 1 0,1-1-1,-1-1 1,0 1 0,0-1 0,11-3-1,-12 3 45,-1-1-1,0 0 1,0 0-1,0-1 0,0 1 1,0-1-1,0 0 0,-1 0 1,1 0-1,-1 0 1,0-1-1,0 1 0,0-1 1,-1 0-1,5-7 1,0-3 138,-1 0 0,0-1 0,-1 0 0,-1-1 0,0 1 0,-1-1 0,0 0 0,-2 0 0,0 0 1,0 1-1,-2-1 0,-3-26 0,4 39-209,-1 1 1,0-1-1,0 1 0,0-1 1,0 1-1,0 0 0,0-1 1,-1 1-1,1 0 0,-1 0 1,1 0-1,-1 0 0,0 0 1,0 0-1,0 1 0,0-1 1,0 0-1,0 1 0,0 0 1,0 0-1,-1-1 0,1 1 1,-1 0-1,1 1 1,-1-1-1,-2 0 0,-5-1-25,-1 0 1,0 1-1,0 0 0,-20 2 0,27 0-45,-1-1 1,0 2-1,1-1 0,-1 0 0,1 1 0,-1 0 0,1 0 0,0 1 0,0-1 1,0 1-1,0 0 0,0 0 0,0 0 0,1 0 0,0 1 0,-1-1 1,1 1-1,1 0 0,-1 0 0,-4 8 0,3-6-242,1 1 1,0 0-1,0-1 0,1 1 0,0 0 1,0 0-1,0 0 0,1 0 0,0 1 1,1-1-1,-1 0 0,1 0 0,2 12 1,-2-18 149,1 1 0,-1 0 0,1-1 1,-1 1-1,1-1 0,0 1 1,0-1-1,0 1 0,0-1 0,0 1 1,1 1-1,21 13-1710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4498,'0'0'4503,"0"-3"-3926,0-6-236,0 9-340,0-1 0,0 1 0,0 0 0,0 0 0,0 0 0,0 0 0,0 0 0,0 0 0,0 0 0,0 0 0,0 0 0,0-1 0,0 1 0,0 0 1,0 0-1,0 0 0,1 0 0,-1 0 0,0 0 0,0 0 0,0 0 0,0 0 0,0 0 0,0 0 0,0-1 0,0 1 0,0 0 0,0 0 0,0 0 0,0 0 0,0 0 0,0 0 0,1 0 0,-1 0 0,0 0 0,0 0 0,0 0 0,0 0 0,0 0 0,0 0 0,0 0 0,0 0 0,0 0 0,1 0 0,-1 0 0,0 0 0,0 0 0,0 0 0,0 0 0,0 0 0,0 0 0,0 0 0,0 0 0,0 0 0,0 0 0,1 0 0,-1 0 0,0 0 0,0 0 0,0 0 0,0 0 0,0 1 1,2-1 3,6 3-12,0 1 0,-1-1 0,1 1 1,-1 0-1,0 1 0,0 0 0,0 0 1,-1 1-1,7 5 0,55 66 51,-52-57-42,26 28 18,-3 3 0,43 72 0,-70-103-22,-2 1-1,0 0 1,-1 1-1,-1 0 1,-1 0-1,-1 0 1,-1 1-1,-1 0 0,2 43 1,-6-58 5,0 0 1,0 0 0,-1 0-1,0 0 1,-1 0-1,1-1 1,-1 1-1,-4 8 1,3-11-4,1-1-1,-1 1 1,-1-1 0,1 0 0,-1 0 0,1 0-1,-1 0 1,0 0 0,0-1 0,-1 0 0,1 0 0,-1 0-1,-4 2 1,1-1 11,0 0-1,0-1 0,-1 1 0,1-2 1,-1 1-1,1-1 0,-1-1 0,0 1 1,0-1-1,1-1 0,-1 0 1,0 0-1,0-1 0,0 0 0,0 0 1,-9-3-1,12 1-2,-1 1 1,1-1-1,0 1 0,0-2 1,1 1-1,-1-1 0,1 0 0,-1 0 1,1 0-1,1-1 0,-1 0 1,1 0-1,-1 0 0,1 0 1,1-1-1,-1 1 0,1-1 1,0 0-1,0 0 0,1-1 0,-4-10 1,3 0-10,0 1 0,1-1 0,1 0 0,0 1 0,1-1 0,1 0 1,1 0-1,0 1 0,1-1 0,1 1 0,0 0 0,11-26 0,9-12-3,3 0 0,40-60-1,-33 57 6,-29 47 4,1 1 0,0 0 1,0 1-1,0-1 0,1 1 1,1 0-1,-1 1 0,17-13 1,-23 19-36,-1 1 0,1 0 0,-1-1 1,1 1-1,-1 0 0,1 0 0,0-1 0,-1 1 0,1 0 1,-1 0-1,1 0 0,0 0 0,-1 0 0,1-1 1,-1 1-1,1 0 0,0 1 0,-1-1 0,1 0 1,0 0-1,-1 0 0,1 0 0,-1 0 0,1 1 1,-1-1-1,1 0 0,0 0 0,0 1 0,8 17-459,-5 33-797,-4-40 458,0-7 381,0 0 0,1 0 1,0 1-1,-1-1 1,1 0-1,1 0 1,2 7-1,5 1-2077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7059,'0'0'4127,"0"-5"-4071,1-10-121,3 29-45,10 28 99,2-5-93,-2 1 0,-1 1 0,-2 0 0,9 62-1,-20-99 39,0 0-82,0-1-1,0 1 1,0 0-1,0 0 1,1-1 0,-1 1-1,0 0 1,1 0-1,-1-1 1,1 1 0,0 0-1,-1-1 1,1 1-1,0-1 1,0 1 0,0-1-1,0 0 1,1 1-1,-1-1 1,0 0 0,0 0-1,1 1 1,-1-1-1,1 0 1,-1 0 0,1-1-1,-1 1 1,4 1-1,11-1-3071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57 1713,'0'0'5565,"0"-8"-5370,0-40 704,-17 47-270,2 2-613,-1 1-1,1 0 1,-1 1-1,1 1 1,0 0-1,0 1 1,0 0-1,1 2 1,0-1-1,0 2 1,-13 9-1,2 0 1,0 2 1,2 0-1,0 2 0,-35 41 0,49-51-21,1 0 1,0 0-1,1 1 0,1 0 0,0 1 0,0-1 0,1 1 1,1 1-1,0-1 0,1 0 0,0 1 0,1 0 0,1-1 1,0 1-1,1 20 0,0-12 28,0-4-23,0 0 0,4 26 0,-3-37-5,1-1 0,0 1 0,0-1-1,0 0 1,1 1 0,0-1-1,0 0 1,1 0 0,0-1-1,4 6 1,-2-4 7,1 0 0,0 0 0,0-1 0,1 0-1,0 0 1,0-1 0,0 0 0,1 0 0,-1-1 0,1 0 0,0 0-1,0-1 1,1-1 0,13 3 0,4-1 2,0-2 1,0-1-1,52-5 1,-74 4 0,0-1 0,0 0 0,-1 0 0,1 0 0,0 0 1,-1-1-1,1 0 0,-1 0 0,0 0 0,1-1 0,-1 1 1,0-1-1,0 0 0,-1 0 0,1-1 0,-1 1 0,1-1 1,-1 0-1,0 1 0,-1-1 0,5-8 0,-2 2 84,-1 1 0,-1-1 0,1 0 0,-2 0 0,1 0 0,-1 0 0,-1 0 0,0-1 0,0-11 0,-1 21-85,-1-1 0,1 1 0,0-1 0,-1 1 0,1-1 1,-1 1-1,0 0 0,1-1 0,-1 1 0,0 0 0,0-1 1,0 1-1,0 0 0,0 0 0,0 0 0,0 0 0,0 0 1,0 0-1,0 0 0,-1 0 0,1 0 0,0 0 0,-1 1 0,1-1 1,-1 1-1,1-1 0,-1 1 0,1-1 0,0 1 0,-1 0 1,-2 0-1,-9-2-12,1 1 0,0 1 0,-13 0 0,10 1 3,4-1 44,3-1-146,-1 1 0,0 1-1,1-1 1,-1 2 0,-9 1 0,16-2 20,1-1 1,-1 1 0,0 0 0,0 0-1,0 0 1,0 0 0,1 0-1,-1 0 1,0 0 0,1 0 0,-1 1-1,1-1 1,0 1 0,-1-1-1,1 1 1,0-1 0,0 1 0,0 0-1,0 0 1,0 0 0,0-1-1,1 1 1,-1 0 0,1 0 0,-1 0-1,1 0 1,-1 4 0,1 28-2454,0-17 664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4594,'0'0'4578,"0"-9"-3962,0-18-343,0 17-181,0 16-32,14 332-156,-14 381 173,-1-691-52,2 0 0,8 52 0,-7-117-6068,-2 15 2425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1425,'0'0'6645,"-2"-6"-6495,2 4-148,-5-12-1,4 12-77,0 10-107,0 34 186,3 0 0,1 0 1,2-1-1,2 1 0,2-1 1,1-1-1,17 43 0,-27-82 11,1 0 0,-1 0 0,1 0 0,-1-1 0,1 1 0,-1 0 0,1 0 0,-1 0 0,1 0 0,0-1 0,-1 1 0,1 0 0,0-1 0,0 1 0,0-1-1,-1 1 1,1 0 0,0-1 0,0 0 0,0 1 0,0-1 0,0 0 0,0 1 0,0-1 0,0 0 0,0 0 0,0 0 0,0 0 0,0 0 0,0 0 0,0 0 0,0 0 0,0 0 0,0 0-1,0-1 1,0 1 0,0 0 0,0-1 0,0 1 0,0-1 0,-1 1 0,1-1 0,0 1 0,1-2 0,5-3 132,0 0 0,0-1 1,0 0-1,5-7 0,-6 7-203,8-11 86,0 0 0,-1-1 0,-1 0 0,-1-1 0,0 0-1,-1-1 1,-2 0 0,0-1 0,-1 0 0,6-29 0,-13 45-135,3-15 787,-3 20-678,0 0 1,0-1 0,0 1-1,0 0 1,0 0 0,0 0-1,0-1 1,0 1 0,0 0-1,0 0 1,0-1 0,0 1-1,1 0 1,-1 0 0,0 0-1,0-1 1,0 1 0,0 0-1,0 0 1,1 0 0,-1 0-1,0 0 1,0-1 0,0 1-1,1 0 1,-1 0-1,0 0 1,0 0 0,0 0-1,1 0 1,-1 0 0,0 0-1,0 0 1,1 0 0,-1 0-1,0 0 1,0 0 0,0 0-1,1 0 1,-1 0 0,0 0-1,0 0 1,1 0 0,-1 0-1,0 0 1,0 0 0,0 0-1,1 0 1,-1 0 0,0 0-1,0 1 1,0-1 0,1 0-1,-1 0 1,0 0 0,0 0-1,0 0 1,0 1 0,0-1-1,1 0 1,-1 0-1,0 0 1,0 1 0,0-1-1,0 0 1,12 17-45,0 0 0,-1 1 1,11 24-1,20 33 89,-27-53-118,12 18-219,-6-17-2684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3906,'0'0'2086,"-6"11"-2062,-1 0-14,1 1 0,0 1 0,0-1 0,2 1 0,-1 0 0,2 0 0,-4 22 0,4 0 67,2 0-1,5 59 1,-2-84-75,1 0 0,-1 0 0,1 0 0,1-1 0,0 1 0,0-1 0,1 0 0,0 0 1,1-1-1,8 11 0,-12-16 19,1 1 0,0-1 0,0 1 0,0-1 1,1 0-1,-1 0 0,1 0 0,0-1 0,0 1 0,0-1 1,0 0-1,0 0 0,0 0 0,1-1 0,-1 1 0,0-1 1,1 0-1,-1 0 0,1-1 0,0 1 0,-1-1 0,1 0 0,-1 0 1,10-2-1,-11 0 63,0 0 1,0 1-1,0-1 1,0 0 0,0-1-1,0 1 1,-1 0-1,1-1 1,-1 1-1,0-1 1,0 0 0,0 0-1,0 0 1,2-3-1,23-51 455,-25 53-452,8-23 100,-1 0 0,-1 0 0,-2-1 0,0 0 0,-2-1 1,-2 1-1,0-47 0,-2 72-157,0 1 0,0-1 1,-1 0-1,1 1 1,0-1-1,-1 1 0,0-1 1,0 1-1,0 0 0,0-1 1,0 1-1,0 0 1,0 0-1,-1-1 0,1 1 1,-1 0-1,1 0 0,-1 1 1,0-1-1,0 0 1,0 0-1,0 1 0,0 0 1,0-1-1,-1 1 1,1 0-1,0 0 0,-1 0 1,1 0-1,-4-1 0,1 1-38,0 0 0,-1 1 0,1-1 0,0 1 0,0 0 0,0 1 0,-1-1 0,1 1 0,0 0 0,0 0 0,0 0 0,0 1 0,0 0 0,-7 4 0,-6 4-48,0 1 0,1 1 0,1 1 0,0 0-1,-23 25 1,32-30-128,0 0-1,1 0 1,0 0 0,0 1-1,1 0 1,0 0-1,1 0 1,0 0 0,0 1-1,1 0 1,0-1 0,1 1-1,-2 16 1,4-19-39,-1-1-350,1 1-1,0 0 1,0-1 0,3 12-1,6 0-1707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78 3906,'0'0'4031,"-3"-12"-3636,-16-38-248,18 49-140,1 0 0,-1 0 0,0 0 0,0 0 0,0 0 0,0 0 0,0 0 0,0 0 0,0 0 0,0 1 0,0-1 0,0 0 0,0 1 0,-1-1 0,1 1 1,0-1-1,0 1 0,-1-1 0,1 1 0,0 0 0,-1 0 0,1 0 0,0 0 0,-1 0 0,1 0 0,0 0 0,-1 0 0,1 0 0,-2 1 0,-5-1 16,-9 0 12,0 1-1,-1 0 1,1 1-1,0 1 1,0 1-1,1 0 1,-1 1-1,1 1 1,0 1-1,0 0 1,1 1-1,-28 18 1,29-16-34,1 0 1,0 0 0,1 2 0,0-1 0,-19 24-1,27-29-7,1-1 0,-1 1 0,1 0 0,0 0 0,0 0 0,0 1 0,1-1-1,0 1 1,0-1 0,1 1 0,0 0 0,0-1 0,1 1 0,-1 0-1,1 0 1,2 12 0,0-14 4,0 0 1,-1-1-1,2 1 0,-1-1 0,0 0 1,1 0-1,0 0 0,0 0 0,0 0 0,0 0 1,1-1-1,-1 0 0,1 1 0,0-1 1,6 3-1,3 2 4,0 0-1,0-1 1,26 9 0,-6-5 37,-19-8-46,0 1 0,-1 1 1,1 1-1,-1 0 0,16 10 1,-27-15 6,1 1 1,-1 0-1,1 0 1,-1 1-1,0-1 1,0 0 0,0 1-1,0-1 1,0 1-1,-1-1 1,1 1-1,-1 0 1,1 0 0,-1 0-1,0 0 1,0 0-1,-1 0 1,1 0-1,0 0 1,-1 0 0,0 0-1,0 0 1,0 0-1,0 1 1,0-1-1,-1 0 1,0 0 0,1 0-1,-3 6 1,1-5 0,0-1 0,0 1 0,-1 0 0,1-1 0,-1 1 0,1-1 0,-1 0 0,0 1 0,-1-2-1,1 1 1,-1 0 0,1-1 0,-6 4 0,-56 26 18,59-29-11,-22 7 2,20-7-79,0-1 1,0 1-1,1 1 0,-1-1 0,1 1 0,0 0 1,0 1-1,0 0 0,-7 6 0,12-6-494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32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0 113 3586,'0'0'4829,"6"-16"-4232,32-81 574,-35 161-955,-15 165-314,-4 151-36,16-379 134,0-4 374,0-71-2420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2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3217,'0'0'7188,"-16"-76"-7108,16 93-160,0 27-256,0 19 336,0 19 0,2 8-481,0 0-383,1-15-689,4-16-2048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3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5 245 1825,'0'0'4023,"0"-2"-3281,-4-43 1891,4 44-2574,22-3-137,184-22 101,303 0 0,-210 27-47,203 0 48,-298-12 23,24 1-44,52 8-25,333 6 34,-470 3-36,200 5 106,25-25-34,125-22-40,-134 16 17,-125 9-10,-53 2 21,223-22 107,-161 7-11,-185 19-83,-51 3 0,13 2-207,-20 0 130,1-1 1,-1 1-1,0-1 0,0 1 1,1-1-1,-1 1 0,0-1 1,0 1-1,1-1 1,-1 1-1,0 0 0,0-1 1,0 1-1,0-1 0,0 1 1,0 0-1,0-1 0,0 1 1,0-1-1,0 1 1,-1 0-1,1-1 0,0 1 1,0-1-1,0 1 0,-1-1 1,1 1-1,0-1 0,-1 1 1,1-1-1,0 1 1,-1-1-1,1 1 0,-1-1 1,0 1-1,-1 3-138,-1 0 0,0 0-1,-1-1 1,1 1 0,0-1 0,-5 3 0,-30 19-1961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47:3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2225,'0'0'8276,"2"0"-8175,241-17-58,-132 7-51,-35 3-2,676-41 44,296-17 30,-986 58-59,159-9 27,-217 13 418,-12 0-369,5 3-290,-1 1-1,0 0 1,0-1 0,0 2-1,1-1 1,-1 0-1,0 1 1,1-1 0,0 1-1,-1 0 1,1 1 0,0-1-1,0 0 1,-5 6-1,-3 0-523,-18 12-2188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0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0 168 416,'0'0'2052,"9"-6"2139,-4 5-4082,-1 0 1,1 0-1,-1-1 1,0 0-1,0 0 1,0 0-1,0 0 1,0-1-1,5-3 0,13-8 62,21-7-111,-21 9-27,1 0-1,0 2 1,0 1 0,1 1-1,27-5 1,25-1-28,-27 4 5,-1 3 0,67-2-1,-94 10-19,0 2 0,0 0 0,-1 2-1,1 0 1,-1 1 0,35 16-1,113 32-27,-117-40 59,-1 2-1,-1 2 0,66 34 0,33 20 28,-90-45-11,62 37 1,-16-4 138,-72-43-64,-1 0 0,0 2 0,-2 1 0,0 2 0,50 49 0,40 51-84,-9-11 72,-86-88-83,0-1-1,2-1 0,34 21 0,43 36 15,-78-58-12,0-1-1,1-1 0,0-1 1,2-1-1,0-1 0,0-2 1,33 10-1,39 13 131,267 81 334,-232-80-465,-66-16 33,98 15 0,-78-21 41,0 3 0,86 31-1,39 22-19,-177-60-29,0-2-1,1-1 1,0-1-1,72 1 1,-48-3 27,182 0 281,-57-4-363,289 33 87,-441-32-78,119 10 48,-37 1-35,2-5 0,126-8 0,-100-2-32,-126 1 38,0-2-1,-1 0 0,1-1 1,-1-1-1,32-12 0,34-9-19,-21 8 134,-1-3 0,0-3 0,77-42 0,98-39 247,-232 103-369,0-1 1,0 1 0,0-1 0,-1 0-1,0 0 1,7-6 699,-4 18-1708,-5 0 623,0-1 0,0 2 1,-1-1-1,0 0 1,0 0-1,-1 0 1,0 1-1,-1-1 1,0 0-1,-1 0 1,0 0-1,0 0 1,-1 0-1,-3 8 1,-2-3-1102,0 0 1,-1-1-1,-12 13 1,21-26 1461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1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39 608,'0'0'537,"-4"-5"-409,3 3-91,-1-1 95,0 0-1,0 0 1,0 1-1,0-1 1,-1 1 0,1-1-1,-1 1 1,0 0 0,1 0-1,-1 0 1,-5-2 1061,10 10-4096,-2 0 2063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83 1793,'0'0'2961,"-23"7"-2208,-12 21 733,34-27-1486,1-1 1,0 0-1,0 1 1,-1-1 0,1 1-1,0-1 1,0 1 0,0-1-1,0 1 1,0-1 0,0 1-1,-1-1 1,1 1 0,0-1-1,0 0 1,1 1-1,-1-1 1,0 1 0,0-1-1,0 1 1,0-1 0,0 1-1,0-1 1,1 1 0,-1-1-1,0 1 1,0-1 0,1 0-1,-1 1 1,9 13-50,-4-10 67,0 0 0,1 0 0,-1-1 0,1 1 0,0-1-1,0 0 1,0-1 0,0 1 0,12 2 0,-2-3 63,-1 0-1,0 0 1,18-2 0,-32 0-42,-1-1 1,1 1-1,-1-1 1,1 1-1,-1-1 1,1 1 0,-1-1-1,0 1 1,1-1-1,-1 0 1,0 1-1,0-1 1,1 0-1,-1 1 1,0-1-1,0 0 1,0 1-1,0-1 1,0 0-1,0 0 1,0 1 0,0-1-1,0-1 1,0-24 753,0 22-622,0-2-146,-1 0 1,1 0 0,-1 0 0,0 0 0,-1 0 0,1 0 0,-1 0 0,0 1-1,0-1 1,-1 1 0,0-1 0,0 1 0,0 0 0,-1 0 0,1 1-1,-1-1 1,0 1 0,-1-1 0,1 1 0,-1 1 0,1-1 0,-1 1-1,0-1 1,-1 1 0,1 1 0,0-1 0,-1 1 0,0 0 0,1 0 0,-1 1-1,0-1 1,0 1 0,0 1 0,0-1 0,-7 1 0,12 1-48,0 0 0,0 0 0,0 0 0,0 0 0,0 0 0,0 0 0,0 1 0,0-1 0,1 0 0,-1 0 0,1 1 0,-1-1 0,1 1 0,-1-1 0,1 2 0,-8 26 6,6-20-37,1 1 1,0 0 0,0-1 0,1 1 0,0 0-1,1-1 1,1 11 0,-2-17 47,1-1 0,-1 1 0,1-1 0,-1 0 0,1 1 0,0-1 0,0 0 0,0 1 0,0-1 0,0 0 0,0 0 0,1 0-1,-1 0 1,1 0 0,0 0 0,-1 0 0,1-1 0,0 1 0,0-1 0,0 1 0,0-1 0,0 0 0,0 1 0,1-1 0,-1 0 0,0-1 0,1 1 0,-1 0 0,0-1 0,1 1 0,4 0 0,-6-2 61,0-1 1,0 1 0,0 0 0,-1 0 0,1 0 0,0 0-1,-1-1 1,1 1 0,-1 0 0,1 0 0,-1-1-1,0 1 1,1-1 0,-1 1 0,0 0 0,0-1 0,0 1-1,0-2 1,0 0 59,9-85-983,-8 111-2569,-1-1-337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1857,'0'0'1937,"13"0"333,1 0-5461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3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25 368,'0'0'4570,"0"-3"-3940,0-19 1987,-1 24-3124,-131 127 458,44-46 88,22-11-34,-60 85 0,115-143-4,0 1-1,2-1 1,0 2-1,-10 20 1,20-35 42,-1-1 0,1 1 1,-1-1-1,1 0 0,-1 1 1,1-1-1,-1 0 0,1 1 0,-1-1 1,1 0-1,0 0 0,-1 1 1,1-1-1,-1 0 0,1 0 1,0 0-1,-1 0 0,1 0 0,-1 0 1,1 0-1,0 0 0,-1 0 1,1 0-1,0 0 0,28 0-2830,-21 0 2123,24 0-3079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41 656,'0'0'2674,"0"-40"-1922,5 40-2417,11 10 1409,-2-3-1905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16,'0'0'4061,"-7"4"-1991,9 0-2066,0 0 0,0 0 1,1 0-1,-1-1 0,1 1 1,0-1-1,0 0 0,1 1 1,-1-2-1,1 1 0,4 3 1,2 3 2,8 5 36,0-1 0,0 0 1,1-1-1,29 13 0,86 29 186,-99-41-209,-13-6 5,0 1-1,30 17 0,-13-5 42,0-2-1,44 12 0,-7-2 180,-23-10-5,105 22 0,-1-1-141,-109-28-86,-1-1 1,1-3 0,82 3 0,-63-6 33,70 12 0,13 6 6,31 6 251,-179-27-294,30 6 34,-1 1 0,53 21 0,-43-13-34,52 13 1,5 3 19,-66-22-12,0 0 1,1-3 0,-1 0 0,43 2 0,132-4 82,-181-5-99,364 5 14,-357-8-8,0 0 0,0-2 0,39-12 1,43-6 19,37 11 13,170 7-1,-203 6-27,82 11 40,-117-11-27,93-2 71,-146-4-68,0 0 0,0-2 0,44-17 0,-4 2 20,37-9-62,61-34 181,-105 43-84,-25 8-40,-1 2 0,44-7 0,-72 17 39,-1-1 1,1 0-1,-1-1 0,0 0 1,15-9-1,-15 7-24,1 1 1,0 1 0,0-1-1,15-3 1,38-21 118,-42 21-139,-1 0-1,-1-2 0,30-18 0,24-12-33,-66 37-8,22-10 21,-1-1 0,40-25 0,-25 1 47,-34 28-43,1 2-1,0-1 1,16-10 0,-21 15 0,0 0 0,0 0 0,-1 0 0,0 0 0,1-1 0,3-5-1,14-16 50,-19 23-35,0 0 0,0-1 0,-1 1 1,1-1-1,-1 0 0,0 0 0,3-7 0,-4 7-25,1-1-1,0 2 1,0-1-1,0 0 1,0 0-1,1 1 1,5-7-1,-6 10-26,-2 0-45,-7 19-3474,5-17 3308,-1 0 0,0 0 0,1 0 0,-1 0-1,0 0 1,0 0 0,-5 1 0,-28 9-2876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33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 91 3185,'0'0'4733,"6"-14"-4311,18-42 122,-13 37-154,-11 19-387,0 0 0,1 0 0,-1-1 1,0 1-1,0 0 0,0 0 0,0 0 1,0 0-1,0 0 0,0 0 0,1 0 1,-1 0-1,0 0 0,0 0 0,0 0 1,0 0-1,0-1 0,0 1 0,1 0 1,-1 0-1,0 0 0,0 0 0,0 0 1,0 0-1,0 0 0,0 0 0,1 0 1,-1 0-1,0 1 0,0-1 0,0 0 1,0 0-1,0 0 0,1 0 0,-1 0 1,0 0-1,0 0 0,0 0 0,0 0 1,0 0-1,0 0 0,0 0 0,0 1 1,1-1-1,-1 0 0,0 0 0,0 0 1,0 0-1,0 0 0,0 0 0,0 1 1,2 17-49,-2-17 38,0 36-40,-2 0 0,-14 74 0,-5 10 55,-8 194 0,21-198 74,8-113 1086,-1-57-547,1 47-652,0 0 0,-1 0-1,0 0 1,0-1 0,0 1-1,-1 0 1,0 0-1,0 1 1,-4-7 0,2 7 3,-1 0 0,1 1 0,-1 0 1,0 0-1,0 0 0,-1 1 0,1-1 1,-1 1-1,0 1 0,0-1 0,0 1 1,0 0-1,0 0 0,0 1 0,-11-2 1,-12 0-158,0 1 1,-34 2 0,32 1 137,2-2 40,-60 4-78,80-2 74,0 1 0,0 0 1,0 0-1,1 1 0,-1 0 0,1 0 1,-14 8-1,21-6-4,0-1 1,0 1 0,0 0-1,1-1 1,0 1-1,0 0 1,0 0-1,0-1 1,3 8 0,-2-8 11,0 0 0,1-1 0,0 1 0,0 0 0,0-1 1,0 0-1,1 0 0,-1 0 0,7 6 0,32 27 66,-18-18-28,-7-5-3,1-2-1,0 0 0,1-1 1,0 0-1,1-2 1,0 0-1,1-1 1,-1-1-1,31 5 1,-45-10-15,0 0 0,0-1 1,1 0-1,-1 1 0,0-2 0,0 1 0,0-1 1,0 1-1,1-2 0,6-1 0,-4 3-3210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2472 464,'0'0'3983,"7"0"-3868,-3 0 40,0 1-1,-1-1 1,1-1-1,-1 1 1,1 0-1,-1-1 0,1 0 1,0 0-1,-1 0 1,0 0-1,1 0 1,-1-1-1,0 0 1,0 1-1,0-1 1,0 0-1,0-1 1,0 1-1,0 0 1,3-5-1,4-4 76,1 1 0,0-1 0,0 2 0,23-15 0,19-16 18,16-29 216,-53 49-325,-15 17-136,1 0 1,0 1 0,-1-1-1,1 1 1,0-1-1,0 1 1,1 0 0,2-2-1,3-3 52,0 0 1,0-1-1,-1 1 0,0-2 0,-1 1 0,0 0 0,0-1 1,7-14-1,23-33 142,-16 30 136,30-51 1,-46 71-322,1-1-1,0 1 1,-1 1 0,2-1 0,7-6-1,9-9 12,-16 13 33,-1 0 0,0-1-1,0 1 1,6-14 0,11-21 207,-4 11-233,-1 0-1,22-58 1,-22 49-2,-4 11-30,9-24-1,-17 39 15,1 1 0,0 0 1,11-17-1,5-12-5,-12 26 11,-8 14-16,0 0 1,0 0 0,-1 0 0,1 0-1,-1-1 1,0 1 0,1-4 0,12-28 3,-12 31-6,0 1-1,0-1 1,-1 0 0,1 0 0,-1 0 0,0 0 0,0 0 0,0 0 0,0-8 0,1-158 86,-2 165-80,-1 0 1,0-1 0,-1 1 0,1 0-1,-1 0 1,0 0 0,0 0 0,-1 0-1,-5-8 1,-12-28 83,8-3-87,12 40 25,-1 0 0,0 0 1,0 1-1,0-1 1,-1 1-1,1-1 0,-1 1 1,0-1-1,0 1 0,-3-4 1,-2-32 256,0-89 174,2 49-414,5 76-42,0-1 0,-1 1 0,0 0-1,0 0 1,0 0 0,0 0-1,-3-6 1,2 6-3,1 0-1,0 0 1,0 0 0,0 0-1,0 0 1,0 0 0,0-6-1,0 4 7,0 0 0,0 1 0,0-1 0,0 0 0,-1 0 0,0 1 0,0-1 0,0 1 0,-1 0 0,1-1 0,-1 1-1,-5-5 1,-14-28-16,20 31 13,-1 0-1,0 1 1,0-1 0,0 0 0,-8-7 0,5 5 9,-26-24-76,-9-3 104,-41-40-21,14 4 32,57 60-57,0 0 0,0 1 0,-1 0 0,-25-16 0,-20-16-23,22 11 50,31 28-16,0 0 1,0-1-1,1 1 0,-1-1 0,-5-8 0,-14-14 4,15 19 40,0-1-1,1 0 0,0 0 1,0-1-1,1 1 1,-7-15-1,12 24-105,-1-1 1,1 1-1,0-1 0,0 1 1,0-1-1,0 1 0,0-1 0,0 1 1,0 0-1,0 0 0,0 0 1,0-1-1,0 1 0,0 0 1,1 0-1,-1 0 0,0 0 1,1 1-1,-2 1 0,-3 4-356,-34 34-1788,-14-4-216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2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41 768,'0'0'2068,"-1"-6"-1959,1 3-80,0 1-10,0 1 1,0-1 0,0 1-1,-1 0 1,1-1-1,0 1 1,-1-1-1,1 1 1,-1 0-1,0-1 1,1 1 0,-1 0-1,0-1 1,0 1-1,0 0 1,1 0-1,-1 0 1,0 0 0,-1 0-1,1 0 1,0 0-1,0 0 1,0 0-1,-3 0 1,17 16 5177,22 26-5656,-22-32 460,0-1 0,1-1 0,0 0 0,1 0 0,-1-2 0,1 0 0,19 4 0,-11-3 10,-1 1-1,28 13 1,-37-15 52,-1 0 0,1-1 0,0-1 0,0 0 0,1-1-1,-1 0 1,0-1 0,1-1 0,19-1 0,-10 1 770,-23-32 202,-2 31-1046,1-1 1,0 0-1,-1 1 0,1-1 0,-1 0 0,0 1 1,1 0-1,-1-1 0,0 1 0,0 0 0,0 0 1,0 0-1,0 0 0,0 0 0,0 1 0,0-1 0,0 1 1,-4-1-1,-42-4-583,46 5 548,-254-29-651,211 24 723,30 3-10,1 1 0,-1-2 0,1 0 1,0 0-1,-17-8 0,29 10 306,10 2-283,14 8-184,-5 2 136,1-1 0,1-1 0,0 0-1,0-2 1,1 0 0,23 5 0,128 16 33,-64-12-43,-90-12 1895,-37-25-1631,-1 2-295,21 19-36,-9 0-1245,-24 5-4618,7-4 3817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1809,'0'0'4146,"0"10"-8228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4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28 816,'0'0'2804,"-2"-5"-2468,0 2-255,1 1-59,0 1 0,0 0 0,0 0 0,1-1 0,-1 1 0,1 0 0,-1-1 0,1 1-1,-1-1 1,1 1 0,0-1 0,-1-1 0,-9 9 1042,3 13-1059,0 1-1,1 0 0,1 1 1,1-1-1,1 1 0,1 0 1,0 29-1,-10 148 74,14 33 85,-4 217 885,0-387-803,2 0 1,13 104-1,-5-98-120,-3 0-1,-6 99 1,-1-58 205,0 727 585,3-785-917,3 0-1,12 57 0,30 97 76,-23-108 1,4 15 613,35 189-467,-30 135 461,-29-269-579,-33 306 1,-6-157-31,28-274-8,-3 0 1,-29 78-1,-3 7 50,5 44-99,-23 236 0,56-365-18,-13 349 8,16-229 48,-4-79-55,-27 133 0,12-99 6,-27 139 0,-16 115-24,56-296 37,-28 186 6,-42 111 52,-2 11-38,54-208-23,7 0-1,4 190 0,15-315 1100,13-37-2063,-9-8 512,0 0-1,1-1 0,-1 0 1,1 0-1,0 0 1,0 0-1,7 2 1,7-3-3180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8 149 2369,'0'0'1833,"-8"-1"2436,91-38-3947,59-26-197,-117 55-117,1 2 0,0 0 1,44-7-1,-60 14-46,0 0 0,0 1 0,0 0 0,14 2 0,-22 0 38,0 0 0,0 0 0,0 0 0,0 0 0,0 0 0,-1 1 0,1-1 0,-1 1 0,1-1-1,-1 1 1,0 0 0,0-1 0,0 1 0,-1 0 0,2 4 0,0 0-15,8 17 13,1 0 0,0-1 0,2-1 1,23 31-1,-7-15 14,51 51 1,-44-56-38,21 20 76,-54-49-68,0 0 0,0 0-1,0 1 1,0-1 0,0 1 0,-1-1-1,0 1 1,0 0 0,0 0-1,-1 0 1,2 9 0,-3 4-1106,-6-9-1260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3986,'0'0'1513,"-8"13"-1575,-5 10 120,0 0 1,1 1-1,2 1 0,1 0 0,-9 36 1,13-37 28,2 0 0,1 1 0,1-1 1,4 42-1,-2-57-75,0 0 1,1 0-1,0 0 0,0 0 0,1 0 0,0 0 1,1-1-1,0 0 0,0 1 0,0-1 1,1-1-1,1 1 0,-1-1 0,1 0 1,12 10-1,-17-15 42,1-1 0,0 0 0,0 0-1,0 0 1,0-1 0,0 1 0,0 0 0,0-1 0,1 1 0,-1-1 0,0 0-1,0 0 1,0 0 0,1 0 0,-1 0 0,0 0 0,0 0 0,0-1 0,0 1 0,0-1-1,0 0 1,0 1 0,0-1 0,0 0 0,0 0 0,0 0 0,0-1 0,2-1-1,7-5 184,-1 0-1,0-1 0,13-14 1,-15 14-285,9-9 90,-1-2 0,-1 1 1,0-2-1,-2 0 0,14-30 1,43-119 345,-69 167-374,3 3 383,1 7-336,5 16-217,-8-19 212,11 30-43,-2 0 0,-1 1 0,-2 0 0,-1 0 0,-1 1 0,-3-1 0,0 1 0,-6 71 0,1-96-17,0-1 1,0 1-1,-1-1 0,0 0 0,-1 0 1,0 0-1,0 0 0,-7 9 1,-51 72-191,41-64 31,-71 86-3345,52-73-843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50 1985,'0'0'3359,"-10"-5"-3202,-65-37 2252,70 40-2319,5 6-88,7 5-11,7 0 15,0-1-1,0-1 1,1 0 0,0-1-1,0-1 1,0 0 0,1-1-1,20 3 1,133 7 171,-146-13-152,240 5 188,224 19 68,-348-6-282,293 32 71,367-23 26,163 16 11,18-5 104,-506-32-94,280 44 130,-157-7-118,166 37-25,48 12 21,0-46-100,-464-28 50,333 10 90,682 43 203,-835-23-200,469 60-101,116 21 77,-440-85-107,677 29 81,-1260-72-133,303 12 2,-284-5 34,170 36-1,-259-41-24,-9-3 7,0 2-1,0-1 1,0 1-1,0 0 1,-1 1-1,14 7 0,-23-11-5,0 0-1,1 0 1,-1 1-1,0-1 1,0 0-1,1 0 1,-1 0-1,0 0 1,0 0-1,1 1 1,-1-1-1,0 0 1,0 0-1,0 0 1,1 1-1,-1-1 1,0 0-1,0 0 0,0 1 1,0-1-1,1 0 1,-1 0-1,0 1 1,0-1-1,0 0 1,0 1-1,0-1 1,0 0-1,0 0 1,0 1-1,0-1 1,0 0-1,0 1 1,0-1-1,0 0 1,0 1-1,0-1 1,0 0-1,0 0 0,-1 1 1,1-1-1,0 0 1,0 0-1,0 1 1,0-1-1,-1 0 1,1 0-1,0 1 1,0-1-1,0 0 1,-1 0-1,1 0 1,0 0-1,0 1 1,-1-1-1,1 0 1,0 0-1,0 0 1,-1 0-1,1 0 0,0 0 1,-1 0-1,1 0 1,0 0-1,0 0 1,-1 0-1,1 0 1,0 0-1,-1 0 1,-2 1-156,-10 4-460,0 0 0,-1-2 0,1 0 0,-1 0 0,0-1 0,-16-1 0,-57 1-4372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3298,'0'0'4281,"8"0"-3896,7 1-382,0 0 1,-1 1 0,1 1-1,-1 0 1,1 1 0,24 11-1,84 45 36,-87-40-34,95 44 86,47 26 18,-175-89-94,-1 1-1,0-1 1,0 0 0,0 0-1,0 1 1,0-1 0,0 1-1,0 0 1,0 0 0,-1-1 0,1 1-1,-1 0 1,1 0 0,-1 1-1,0-1 1,0 0 0,0 0-1,0 1 1,0-1 0,0 0-1,-1 1 1,1-1 0,-1 1-1,0-1 1,0 1 0,0-1-1,0 0 1,0 1 0,0-1-1,0 1 1,-1-1 0,1 1-1,-1-1 1,0 0 0,0 1-1,0-1 1,0 0 0,0 0-1,0 0 1,-1 1 0,1-1-1,-1-1 1,1 1 0,-1 0-1,0 0 1,0-1 0,-2 3-1,-144 85 304,98-62-284,-54 40 1,100-65-110,1 0 0,0 0-1,0 0 1,0 0 0,1 1 0,-1 0-1,1-1 1,-1 1 0,1 0 0,0 0-1,0 0 1,0 0 0,0 1 0,0-1-1,1 0 1,0 1 0,0-1 0,-2 7-1,5 0-2173,8-8-1011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3249,'0'0'4429,"1"-6"-3706,0 3-643,-1 2-64,1 0 1,-1 0-1,0 0 1,0-1-1,1 1 0,-1 0 1,1 0-1,-1 0 1,1 0-1,-1 0 1,1 0-1,-1 0 1,1 0-1,0 0 1,0 0-1,-1 0 0,1 1 1,0-1-1,0 0 1,0 0-1,0 1 1,0-1-1,0 1 1,0-1-1,0 1 0,0-1 1,1 1-1,-1 0 1,0-1-1,0 1 1,0 0-1,0 0 1,1 0-1,-1 0 1,0 0-1,0 0 0,0 0 1,0 0-1,1 1 1,-1-1-1,0 0 1,1 1-1,31 8 5,-2 2 0,1 1 0,-1 1 0,-1 1 0,28 19 0,-23-13 29,216 141-25,-76-42 68,-171-116-115,1 0 0,-1 1 1,-1-1-1,1 1 0,5 7 0,7 6-2662,-12-16 387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5170,'0'0'5859,"-74"115"-6659,8-14-881,-22 1 128,-10-12-3073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34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4 1281,'0'0'2654,"-7"15"-2091,0-1-392,-3 5 38,1-1 1,0 1-1,-9 35 1,15-34 187,1 0 1,0 0-1,3 38 1,0-17-28,-1-37-336,1 1 0,-1 0 0,1 0 0,0 0 0,0 0 0,0-1 0,1 1 0,0 0 0,0-1 0,0 0 0,0 1-1,1-1 1,4 6 0,-6-9-27,0-1 0,-1 1 0,1-1 0,0 1 0,0-1 0,0 1 0,0-1-1,0 0 1,0 1 0,0-1 0,-1 0 0,1 0 0,0 0 0,0 0 0,0 0 0,0 0 0,0 0-1,0 0 1,0 0 0,0 0 0,0 0 0,0-1 0,0 1 0,0 0 0,0-1 0,0 1 0,0-1-1,0 1 1,-1-1 0,1 1 0,1-2 0,23-18 170,-14 9-192,0-1 0,0-1 0,-1 0 0,0 0 0,-1-1 0,-1 0 0,0 0 1,-1-1-1,-1 0 0,0 0 0,-1-1 0,-1 1 0,0-1 0,-1 0 0,-1-1 0,1-23 0,-2 16-80,0 16 106,-1 0 0,1 0 0,-2 1 0,1-1 0,-2-8 0,-1 14-26,-1 9-2,0 10 25,0 25 16,3 1 1,1 0-1,9 67 1,-2-29-40,25 148 96,-16-129-50,-10-54-18,-2 73 0,-4-116-9,0 0 0,0 0-1,-1 0 1,1 1-1,-1-1 1,0-1 0,0 1-1,0 0 1,0 0 0,-1 0-1,1 0 1,-1-1-1,1 1 1,-1-1 0,0 1-1,0-1 1,-3 3-1,0-1 4,0 0-1,0-1 0,0 1 0,0-1 1,-1 0-1,1-1 0,-1 1 0,-8 1 0,2 0 8,0-1 0,-1-1 0,1 0 0,-1-1 0,0 0-1,1-1 1,-1-1 0,-15-2 0,22 2 31,-1-1 1,1-1-1,0 1 1,0-1-1,0 0 1,0-1-1,0 1 0,1-1 1,-1 0-1,1 0 1,0-1-1,0 0 1,1 0-1,-1 0 0,1 0 1,0-1-1,1 1 1,-5-9-1,3 3 43,-1 0-1,2-1 1,-1 1 0,2-1-1,0 0 1,0 0-1,1 0 1,0-1 0,1-12-1,0 17-41,1 1-1,1-1 0,-1 1 0,1-1 0,0 1 0,5-14 0,-5 19-50,0 0 0,0 0 0,0 0 0,1 0 0,-1 0 0,1 0 0,-1 0 0,1 1 0,0-1 0,0 1 0,0-1 0,0 1-1,0 0 1,0 0 0,0 0 0,0 0 0,0 0 0,0 0 0,1 0 0,-1 1 0,0-1 0,1 1 0,-1 0 0,0 0 0,4 0-1,-4-1-118,0 1 0,0 0-1,-1-1 1,1 1-1,0 0 1,0 0 0,0 1-1,0-1 1,-1 0-1,1 1 1,0-1 0,0 1-1,0-1 1,-1 1-1,1 0 1,0 0 0,-1 0-1,1 0 1,-1 0-1,1 0 1,-1 0 0,0 0-1,1 1 1,-1-1-1,0 0 1,0 1 0,0-1-1,0 1 1,0-1-1,0 1 1,0 0 0,0-1-1,-1 1 1,1 3-1,6 10-2134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2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2903 176 2305,'0'0'4357,"0"-11"-3968,0-51 516,-6 58-755,0 0 0,-1 1-1,1 0 1,-11-4 0,-7 1-49,0 0 0,0 1 0,0 2 0,-40-2-1,-97 10-46,28 13-57,17-1 25,28-6-2,-131 36 0,-18 3-47,142-36 79,-218 35-21,221-31-35,-121 43 0,177-46-1,1 2 1,1 2 0,0 1-1,1 2 1,-43 37 0,-63 41-8,95-72 9,1 1-1,1 2 1,2 2-1,1 2 1,2 2-1,1 1 1,2 1 0,2 2-1,-48 82 1,58-84-8,2-5 11,1 1-1,2 1 0,-20 59 0,-1 18 8,23-73-3,1 2 0,-15 79 0,24-59-15,1 74 0,4-116 6,1-8 2,0 0 0,1 0 0,0 0 0,1-1 0,1 1 0,-1 0 0,2-1 0,0 0 0,0 0-1,1 0 1,9 12 0,-2-4 16,1-1 0,1 0-1,1-1 1,35 29 0,38 21 104,102 59 1,-139-99 15,1-2 0,56 19 0,77 36 23,-92-36-125,155 51 1,-139-56-23,104 61 19,-159-71-19,1-2 1,104 35-1,1-12 23,-84-24-9,1-3 0,111 18 0,304-8 527,510-33 23,-977-1-427,1-2 0,-1-1 0,0-1 0,33-11 0,40-9 26,119-6-188,48-9-37,-158 17 79,0-4 1,-2-5 0,114-51-1,-76 5 291,-37 17-116,-73 41-87,-2-1 1,0-2-1,-2-1 1,35-35-1,-30 27-91,0-2-17,-2-1 0,-1-2 1,33-48-1,66-133 89,-110 177-66,-2-2 0,-2 1 0,-2-2 1,15-72-1,-18 52 51,-4-1 0,1-109 1,-11 149-6,-1 0-1,-1 0 1,-1 1 0,-15-40 0,-2-14 2,7 26-61,-3 1 1,-36-74-1,3 7 28,45 101-50,0 1-2,0 1 0,-1 0-1,0 0 1,-2 0-1,-14-20 1,0 6-10,-161-180 49,138 158-59,37 39 22,-1 1 0,0 0 0,-1 0 0,-1 1-1,1 0 1,-1 1 0,-22-13 0,-65-21-81,-127-39 0,125 48 104,34 9-24,18 7-41,0 2-1,-58-11 0,-470-29-95,361 51 147,206 7-49,0-1-1,0 1 0,1 1 1,-1 0-1,1 0 1,-1 1-1,-12 7 1,-21 8-33,-18 0 52,-1-2 0,0-3-1,-120 10 1,104-16 43,17-1-35,0-3 0,-74-5 1,126 0 31,0-1 0,0 0-1,1-1 1,-1 0 0,1 0 0,0-1 0,-1 0 0,2 0 0,-1-1 0,0 0 0,-11-11 0,17 26-3768,-17 34 1013,-3-16-499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66 1665,'0'0'4479,"5"-10"-3911,16-32-130,-11 29 240,-6 16-661,-4 15-358,0-17 403,-1 4-87,1 0-1,-1-1 0,-1 1 1,1 0-1,-1 0 1,1-1-1,-1 1 1,0-1-1,-1 1 1,1-1-1,-1 0 1,0 0-1,0 0 0,0 0 1,-5 3-1,6-4 116,0-1-1,0 0 0,-1 0 0,1 0 1,-1 0-1,0 0 0,1-1 0,-1 1 1,0-1-1,0 0 0,0 0 0,0 0 1,0 0-1,0 0 0,0-1 0,0 1 1,0-1-1,0 0 0,0 0 0,0 0 1,0 0-1,-1-1 0,1 1 0,0-1 1,0 0-1,-3-1 0,5 1-41,-1-1-1,0 0 1,0 1-1,1-1 1,-1 0-1,1 0 1,0 0-1,0 0 1,-1-1-1,1 1 1,0 0-1,1 0 1,-1-1-1,0 1 1,1 0-1,-1-1 1,1 1-1,0 0 1,0-1-1,0 1 1,0-1-1,0 1 1,0-1-1,1 1 1,0-3-1,4-1 1576,-3 9-1680,0 12-2135,-2-11 1716,0 22-3301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3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2017,'0'0'1846,"-1"0"-1720,0 0 0,1 0 0,-1 0 0,1-1 0,-1 1 0,0 0 0,1 0 0,-1 0 0,0 0 0,1 0 0,-1 0 0,1 0 0,-1 1 0,0-1 0,1 0 0,-1 0 0,1 0 0,-1 1 0,0-1 0,1 0 0,-1 1 0,-4 96-99,-19 112 0,9-92-14,10 9-455,5-122 342,0-3 81,0-1 0,0 1 0,0-1 0,0 0 0,1 1 0,-1-1 0,0 1 0,0-1 0,0 0 0,1 1 0,-1-1 0,0 0 0,1 1 0,-1-1 0,0 0 0,1 0 1,-1 1-1,0-1 0,1 0 0,-1 0 0,0 1 0,1-1 0,-1 0 0,1 0 0,-1 0 0,0 0 0,1 0 0,-1 0 0,1 0 0,-1 0 0,1 0 0,17 1-1306,-14-1 739,6 0-863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 2481,'0'0'3223,"0"-6"-1955,0 9-885,-4 87-397,-24 133 1,14-132 18,-5 137 1,19-44-264,0-183 174,0 0 1,0 1-1,0-1 1,0 0-1,-1 0 1,1 1 0,-1-1-1,1 0 1,-1 0-1,1 1 1,-1-1 0,1 0-1,-1 0 1,0 0-1,0 0 1,0 0-1,1 0 1,-1 0 0,0 0-1,0 0 1,0-1-1,-1 1 1,1 0-1,0-1 1,-2 2 0,-17 7-1708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154 141 1489,'0'0'2750,"0"-16"-2275,0-64 115,0 36 2214,0 44-2714,0 12-375,-2 22 264,-2 1-1,-2-1 1,-13 50 0,-3 14 5,-51 216 104,69-300-112,3-8 61,-1 1 0,0 0 0,0-1 0,-1 1 0,0-1 0,0 0 0,-5 7 4783,10-21-5885,6 13-3850,1 0 3198,10-3-3541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0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 2689,'0'0'5427,"2"-6"-4760,8-27 104,-9 32-764,0 1-1,1-1 1,-1 1 0,0 0 0,0 0 0,1-1 0,-1 1-1,0 0 1,1 0 0,-1 0 0,0 0 0,1 1 0,-1-1 0,0 0-1,1 0 1,-1 1 0,0-1 0,0 1 0,1-1 0,-1 1-1,0 0 1,2 1 0,3 3-30,1 0 0,-1 1 0,0 0 0,0 1 1,0-1-1,-1 1 0,0 0 0,-1 1 0,1-1 0,-1 1 0,-1 0 0,1 0 0,-2 0 0,5 15 1,-1 4 11,-2 0 0,0 0 0,0 39 0,-4-64 11,2 48-1,-2 1 0,-2-1 0,-2 0 0,-13 57 0,-8 5-23,-19 220 0,42-311 655,0-27 1713,2 4-2286,0 0 1,0 0 0,0 0 0,-1 0 0,1 0 0,-1 1 0,1-1-1,-1 0 1,1 0 0,-1 1 0,0-1 0,0 0 0,0 1 0,0-1-1,0 1 1,-2-2 0,-1 2-652,1 1 1,0-1-1,-1 1 1,1 0-1,-1 1 0,1-1 1,-7 2-1,-13 8-5159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0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13 3618,'0'0'3601,"5"-12"-1861,-8 53-1755,-2 0 0,-1-1 1,-2 0-1,-18 51 0,-5 28 3,26-96 32,-1-1-1,-1 0 0,-1 0 0,-15 27 0,7-99 2164,13 43-2202,1 0 0,-2-1 1,1 1-1,-1 1 0,0-1 0,0 0 1,-1 1-1,0 0 0,0 0 0,-1 1 1,1-1-1,-1 1 0,0 0 0,-1 1 1,1-1-1,-1 1 0,0 1 1,0-1-1,0 1 0,0 0 0,-1 1 1,1 0-1,-9-2 0,-19-2-133,0 2 0,0 1 0,-66 3 0,53 1 111,45-2 35,1 1 1,-1 0-1,0 0 0,1 0 1,-1 0-1,0 0 1,1 1-1,-1-1 1,1 1-1,-1 0 1,1 0-1,-1 0 1,1 0-1,0 0 1,-1 0-1,1 0 0,0 1 1,0-1-1,0 1 1,0 0-1,0 0 1,0 0-1,0-1 1,1 2-1,-1-1 1,1 0-1,-1 0 1,1 0-1,0 1 1,0-1-1,0 1 0,0-1 1,0 1-1,1-1 1,-1 1-1,1-1 1,0 1-1,-1 0 1,2 3-1,-2-2 1,1 0-1,0 0 1,0 0 0,1 0-1,-1 1 1,1-1 0,0 0-1,0 0 1,0 0 0,0-1-1,1 1 1,0 0 0,0 0-1,0-1 1,5 7-1,-3-5 15,0-1-1,1 1 0,0-1 0,0 0 0,1 0 0,-1 0 0,1-1 0,0 0 0,9 4 0,16 3 46,-1-2-1,1-1 1,0-1 0,1-1 0,31-1 0,26-4 125,-36-2-3643,-29 2 682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4994,'0'0'4565,"0"-6"-3871,0-24 13,1 33-987,13 21 277,1 0 1,1-1-1,1-1 1,37 38-1,-33-39 21,-1 1 0,-1 1 0,-2 1 0,24 40 0,-40-63-215,4 11 347,-1-8-3305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1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624 103 5394,'0'0'6708,"-21"-102"-6356,19 102-352,-12 0 0,-19 23-753,-29 19 609,-24 14 96,-12 7 16,7-4-288,14-5-1073,14-8-63,17-12-449,16-22-1937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1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24 799 1521,'0'0'1907,"-24"-19"6468,24 17-8294,0 0 1,0 0-1,0 1 1,0-1-1,0 0 1,1 0-1,-1 0 0,1 0 1,-1 0-1,1 1 1,-1-1-1,1 0 1,0 0-1,0 1 1,0-1-1,2-2 1,0 2-103,0 0 0,0-1 1,1 1-1,-1 1 0,1-1 1,-1 0-1,5 0 1,-6 1 40,77-25-43,119-25-1,-7 4 37,-64 14 0,-72 20 6,-1-2-1,82-35 1,167-74-53,15-7 15,-96 42-11,-46 21 49,-139 55-15,1 1 0,0 2 0,1 2 0,56-6 0,46-9-11,-104 21 55,-36 2-53,8 1 24,-9 3-308,-1 0 1,0 0 0,0 0-1,0 0 1,0 0-1,0 0 1,-1 0 0,0 0-1,0-1 1,0 1 0,0-1-1,0 0 1,-1 1 0,0-1-1,0 0 1,1 0-1,-2-1 1,1 1 0,0 0-1,0-1 1,-1 0 0,-7 4-1,-25 3-5207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35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4082,'0'0'1822,"0"-4"-1208,0-21 1805,10 25-2392,14 0-17,-1 1 0,1 1 1,40 8-1,-56-8-7,-1 1 0,1-1 0,-1 1 1,0 1-1,1-1 0,10 9 0,-14-10-3,-1 1 0,0 0 0,0 0 0,0 0 0,0 0-1,-1 0 1,1 1 0,-1-1 0,0 1 0,0 0 0,0 0 0,-1-1 0,3 9-1,-3-10 0,-1 1 0,1 0 0,-1-1-1,0 1 1,0 0 0,0 0 0,0-1-1,0 1 1,0 0 0,-1-1-1,0 1 1,1 0 0,-1-1 0,0 1-1,0-1 1,0 1 0,-1-1 0,1 0-1,0 1 1,-1-1 0,0 0-1,1 0 1,-1 0 0,-3 2 0,-4 4-4,0-1 0,-1-1 0,0 1 0,-16 6 0,-11 7 0,33-17 2,-1 0 0,1-1-1,1 1 1,-1 0 0,0 1 0,1-1 0,0 1-1,0-1 1,0 1 0,0 0 0,0 0 0,1 1-1,0-1 1,0 0 0,0 1 0,0-1 0,1 1-1,-1 0 1,1-1 0,1 1 0,-1 0 0,1 0-1,-1 0 1,2 9 0,-1-12 6,1-1 0,-1 1 0,1 0 0,-1-1 0,1 1 0,-1 0 0,1-1 0,0 1 0,0-1 0,0 1 0,0-1 0,0 1 0,0-1 0,0 0 0,1 1 0,-1-1 0,0 0 0,1 0 0,-1 0 0,1 0 0,-1 0 0,1-1 0,0 1 0,1 0 0,47 16 138,-41-15-111,6 1 94,0-1 1,0 0-1,22-1 1,18 2-13,-55-3-207,1 0 0,0 0-1,0 1 1,0-1-1,0 0 1,0 1-1,-1-1 1,1 1-1,0-1 1,0 0 0,-1 1-1,1 0 1,0-1-1,0 1 1,-1-1-1,1 1 1,-1 0 0,1 0-1,-1-1 1,1 1-1,-1 0 1,1 0-1,-1 0 1,0-1-1,1 1 1,-1 0 0,0 0-1,0 0 1,1 0-1,-1 1 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2145,'0'0'1185,"4"-61"-929,-4 69-833,-4 7 177,-1 0-48,5-5-240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106 349 1008,'-16'-9'118,"9"6"109,0 0 0,1 0 0,0-1 0,0 0 0,0 0 0,0-1 0,1 1 0,0-1 0,-7-8 0,11 11 40,0 0 0,0 1 0,0-1 0,0 1 0,-1-1 0,1 1 0,0 0 0,-1-1 0,1 1 0,0 0 0,-1 0 0,0 0 0,1 0 0,-4-1 0,5 2 32,30-6 584,131-9-589,-31 5-202,22 2 132,-95 7 119,88-13 0,-69 5-219,-56 8-110,0-1 0,0 0-1,0-2 1,26-8-1,-34 6 16,0 0-1,-1-1 1,1 0-1,-2 0 1,1-2-1,-1 1 1,17-19-1,-19 17 15,1 1-1,0 1 1,1 0 0,0 0-1,0 1 1,1 0-1,-1 0 1,2 2-1,12-6 1,-12 7-49,4-2-4,0 1 1,1 1 0,0 0-1,27-2 1,-44 6 0,1 1 0,-1-1 0,0 1 0,0-1 0,0 1 0,0-1 0,0 1 0,0-1 0,1 1 0,-1-1 0,0 1 0,-1-1 0,1 1 0,0-1 0,0 1 0,0-1 0,0 1 0,0-1 0,0 1 0,-1-1 0,1 1 0,0-1 0,0 1 0,-1-1 0,1 1 0,0-1 0,-1 0 0,1 1 0,0-1 1,-1 1-1,1-1 0,0 0 0,-1 0 0,1 1 0,-1-1 0,-12 12-299,0-1 1,0-1 0,-1 0 0,-26 14 0,-69 27-929,81-40 134,-32 8 0,-20-3-2718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3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1024,'0'0'3077,"24"-4"-2648,166-33 625,-84 16-332,186-43 856,-287 63-1579,35-8 167,-1-2 1,0-2 0,-1-2-1,53-27 1,-72 22 325,-18 19-434,0-1-1,0 0 1,0 1 0,0-1-1,1 1 1,-1-1-1,1 1 1,-1 0 0,1 0-1,0-1 1,-1 1 0,1 0-1,0 0 1,0 1-1,2-2 1,73-15-62,-42 10-25,54-18 1,-50 11 37,-22 9 3,-1 0 1,0-2 0,0 0 0,0-1-1,27-18 1,-34 21-11,0-1 0,0 1-1,1 1 1,0 0 0,0 0 0,11-2 0,20-8-4,-3-1 9,-17 7 8,-1 0 0,0-1-1,0-1 1,-1-1 0,22-16 0,-25 16 51,0 0 1,1 1-1,0 1 1,0 1 0,27-9-1,-18 7-72,35-19 0,-27 6 20,-27 18 2,-1 0 1,1 1 0,0-1-1,1 1 1,-1 1 0,1-1-1,-1 1 1,1 1 0,0 0-1,16-3 1,108-4 5,161-5-33,-293 15 73,1-1 1,-1 1 0,0 0 0,1-1 0,-1 1 0,0 0 0,0-1-1,0 1 1,1 0 0,-1-1 0,0 1 0,0 0 0,0-1 0,0 1-1,0 0 1,0 0 0,0-1 0,0 1 0,-1 0 0,1-1 0,0 1-1,0 0 1,-1 0 0,1 0 19,-2 4-339,0 1 1,0-1-1,-1 0 1,0 0-1,0 0 1,0 0-1,0-1 1,-1 1-1,0-1 1,1 0-1,-2 0 1,1 0-1,0 0 1,-1-1-1,0 0 1,0 0-1,0 0 1,0-1-1,0 1 1,-6 1-1,-41 7-4177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32 388 3153,'0'0'5157,"-2"-6"-4428,2-2-503,0 6-132,0-1 1,0 1-1,-1-1 1,1 1-1,-1-1 1,1 1-1,-1-1 1,0 1-1,-2-5 1,2 6 324,26 11-1220,-16-9 809,0 0-1,0-1 1,0 0-1,0-1 1,0 0-1,-1 0 0,1-1 1,0 0-1,-1 0 1,1-1-1,-1 0 0,0-1 1,0 1-1,0-2 1,0 1-1,-1-1 0,0 0 1,0-1-1,0 0 1,-1 0-1,0 0 0,0-1 1,0 0-1,5-9 1,-1 2-3,-1-1 1,-1 0 0,0 0-1,-1 0 1,-1-1 0,0 0-1,-1-1 1,-1 1 0,0-1 0,-2 0-1,2-30 1,-4 46-14,0-1 0,0 1 1,0-1-1,0 1 0,-1-1 1,1 1-1,0-1 0,-1 1 0,1 0 1,-1-1-1,0 1 0,1-1 0,-1 1 1,0 0-1,0 0 0,0-1 0,0 1 1,0 0-1,0 0 0,0 0 0,0 0 1,-1 0-1,1 0 0,-2 0 0,0-1-9,-1 1-1,0-1 1,0 1-1,1 0 0,-1 0 1,0 1-1,0-1 1,0 1-1,-6 0 0,1 0-31,-1 1 0,1 0 0,-1 1 0,1 0-1,0 0 1,0 1 0,-14 6 0,6 0-54,1-1 25,0 1-1,1 0 1,-28 23 0,38-28 69,1 0 1,0 1-1,0 0 1,1 0-1,-1 0 1,1 0-1,0 0 1,0 1-1,1-1 1,0 1-1,0 0 1,0 0-1,0 0 1,1 0-1,-1 10 1,-1 147-35,5-107 19,-11 92 0,6-107 38,1 62 0,2-61-5,0-39-9,0 1 0,0 0-1,1 0 1,-1-1-1,1 1 1,-1 0 0,1-1-1,0 1 1,1-1 0,-1 1-1,1-1 1,-1 0-1,5 6 1,-6-8-15,1-1 1,-1 0-1,1 1 0,-1-1 1,1 0-1,-1 1 0,1-1 1,0 0-1,-1 0 0,1 0 1,-1 0-1,1 1 0,-1-1 1,1 0-1,0 0 0,-1 0 1,1 0-1,0 0 1,-1 0-1,1 0 0,-1-1 1,1 1-1,0 0 0,-1 0 1,1 0-1,-1-1 0,1 1 1,-1 0-1,1-1 0,-1 1 1,1 0-1,-1-1 0,1 1 1,-1 0-1,1-1 0,-1 1 1,1-2-1,16-16-2163,-3 0-1634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3586,'0'0'3956,"-2"-2"-3603,5 4-474,7 4 132,0 1-1,1-1 1,0-1-1,0 0 0,0 0 1,0-1-1,1-1 1,0 0-1,0-1 0,13 2 1,22 0 220,57-1 1,-89-3-199,68 0 8,179-5-1522,-252 4-504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74 3169,'0'0'3730,"-1"-11"-3226,-9-35-149,10 45-331,-1 0-1,1 0 0,-1 0 1,1 0-1,-1 1 0,1-1 1,-1 0-1,0 0 0,1 0 1,-1 0-1,0 0 0,0 1 1,0-1-1,0 0 0,0 1 1,1-1-1,-1 1 0,0-1 1,0 1-1,0-1 0,-1 1 1,1 0-1,0 0 0,0-1 1,0 1-1,0 0 0,0 0 0,0 0 1,0 0-1,0 0 0,0 0 1,-1 0-1,1 1 0,0-1 1,-2 1-1,-4 0-17,-7 0-6,0 0 0,1 1 0,-1 0-1,0 1 1,1 1 0,0 1 0,0-1 0,0 2 0,0 0 0,1 0 0,0 1-1,0 1 1,-19 16 0,0 4 7,1 1-1,1 2 1,-31 44-1,53-66-14,0-1 1,1 1 0,0 1-1,1-1 1,0 1-1,1 0 1,0 0-1,0 0 1,1 1-1,0-1 1,1 1-1,0 0 1,1 0-1,0 19 1,2-27 10,-1-1-1,1 0 1,0 1 0,0-1 0,0 0-1,0 0 1,0 0 0,0 0 0,0 0-1,1 0 1,-1 0 0,1 0 0,-1-1-1,1 1 1,0-1 0,0 1 0,0-1-1,0 1 1,0-1 0,0 0-1,0 0 1,2 1 0,58 22 27,-50-20-19,40 10-642,-18-11-2623,-22-3 824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3682,'0'0'3489,"-2"-4"-3272,4 6-274,8 10 70,1-1 0,0 1-1,1-2 1,0 0-1,21 14 1,4 4 18,85 71 137,-142-96-3148,-1-3-221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20 2801,'0'0'3989,"-3"-5"-4064,3 4 58,-1 0 0,1 0 0,-1 0-1,1 0 1,-1 0 0,0 1 0,1-1 0,-1 0 0,0 0 0,0 1-1,1-1 1,-1 0 0,0 1 0,0-1 0,0 1 0,0-1 0,0 1-1,0 0 1,0-1 0,0 1 0,0 0 0,0 0 0,0-1 0,0 1-1,0 0 1,0 0 0,0 0 0,0 0 0,0 0 0,0 1-1,0-1 1,0 0 0,0 0 0,0 1 0,-1-1 0,-4 4 6,0 0 1,1 0-1,-1 0 1,1 1-1,-6 6 1,6-6 12,-182 179-773,200-184-2014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 6883,'0'0'1553,"130"-42"-1313,-107 42 48,-6 6-240,-1 30-48,-9 16 0,-7 19-16,-2 17 64,-40 6-48,-19 3 0,-9-3 16,1-6-80,-4-8-464,6-17-1153,4-22-3489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43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65 3602,'0'0'6451,"-2"-4"-6158,0-4-139,0 3-13,0-1 0,0 0 0,1 1-1,0-1 1,0 0 0,0 0 0,1-6 0,19 12-163,247 6 20,281-6-625,-546 20-1889,-1 11-189,0-17 119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90 688,'0'0'3853,"0"-10"-3114,0-70 2086,-11 94-4455,3 2 1639,2 1 0,0 1 0,1-1 0,0 1-1,2 0 1,0 0 0,1 0 0,0 22 0,2-34 2,4 31-35,-4-35 23,1 0 1,0 0 0,0 0 0,1 0 0,-1 0 0,0-1-1,1 1 1,-1 0 0,1-1 0,-1 1 0,1-1 0,0 0-1,0 1 1,3 1 0,1 1 65,1 0 0,-1-1 0,1 0-1,0 0 1,0 0 0,0-1 0,0 0 0,0 0 0,0-1-1,1 0 1,-1 0 0,9-1 0,-15-2 16,0 0-1,0 0 1,-1 0 0,1 0 0,-1 0-1,0-1 1,1 1 0,-1 0 0,0 0-1,-1 0 1,1-4 0,0 1-7,0 0-26,0 0 0,-1-1-1,1 1 1,-1 0 0,0-1 0,0 1-1,-1 0 1,0 0 0,0 0 0,-2-5-1,2 7-30,0 0 0,-1 0 0,1 0 0,0 0 0,-1 1 0,0-1-1,0 1 1,1 0 0,-1 0 0,-1 0 0,1 0 0,0 0 0,0 1-1,-1-1 1,-6-1 0,5 1-149,-8-2-701,10 7 442,7 6 227,10 5 949,-14-13-766,0-1 0,0 0 0,1 0 0,-1 0 0,0 1 0,1-1 1,-1 0-1,0 0 0,0 0 0,1 0 0,-1 0 0,0 0 1,1 0-1,-1 1 0,0-1 0,1 0 0,-1 0 0,0 0 0,1 0 1,-1 0-1,0 0 0,1-1 0,-1 1 0,0 0 0,1 0 1,-1 0-1,0 0 0,0 0 0,1 0 0,-1-1 0,0 1 0,1 0 1,-1 0-1,0 0 0,0-1 0,1 1 0,-1 0 0,0 0 1,0-1-1,0 1 0,1 0 0,-1 0 0,0-1 0,0 1 0,0 0 1,0-1-1,0 1 0,0 0 0,1 0 0,-1-1 0,0 1 1,0 0-1,0-1 0,0 1 0,0 0 0,0-1 0,0 1 0,-1 0 1,1-1-1,5-78 652,-6 68-1413,-3 51-1105,-9 68-1446,6-64-634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1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38 896,'0'0'4149,"9"-6"-2791,27-18 35,-27 17 2021,-9 11-4043,1 17-654,0-14 826,-1 0-1,0 1 1,0-1-1,0 0 1,-1 0 0,-3 14-1,2-18-40,1-1 1,0 0-1,-1 0 0,1 1 1,-1-1-1,0-1 0,0 1 0,-3 3 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5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96 1393,'0'0'3415,"-8"-13"-2658,-2-6-478,6 10-70,-1 1 0,-1-1-1,1 1 1,-1 0 0,-12-12 0,18 20-216,0 0 1,0 0 0,-1 0 0,1-1 0,0 1 0,0 0 0,-1 0-1,1 0 1,0 0 0,0 0 0,-1 0 0,1-1 0,0 1-1,0 0 1,-1 0 0,1 0 0,0 0 0,0 0 0,-1 0 0,1 0-1,0 0 1,0 0 0,-1 0 0,1 0 0,0 0 0,-1 0 0,1 0-1,0 0 1,0 0 0,-1 1 0,1-1 0,0 0 0,0 0-1,0 0 1,-1 0 0,1 0 0,0 1 0,0-1 0,-1 0 0,1 0-1,0 0 1,0 1 0,0-1 0,0 0 0,0 0 0,-1 1-1,1-1 1,0 0 0,0 0 0,0 1 0,0-1 0,0 0 0,0 0-1,0 1 1,0-1 0,0 1 0,-7 30-26,4 39 113,3-60-85,-1 0-5,1 1 0,1 0 1,0 0-1,0 0 0,5 18 1,-5-27 7,0 1 1,1 0-1,-1-1 1,0 1-1,1-1 1,-1 1-1,1-1 1,0 0-1,0 0 1,0 0 0,0 0-1,0 0 1,1 0-1,-1 0 1,0-1-1,1 1 1,-1-1-1,1 1 1,0-1-1,-1 0 1,1 0 0,0-1-1,0 1 1,0 0-1,-1-1 1,1 0-1,3 1 1,5-1-2,7 2 2,-1-1 0,1-1 0,0 0-1,19-4 1,-36 4 22,1-1 0,0 1-1,-1-1 1,1 1 0,-1-1-1,1 1 1,-1-1 0,1 0 0,-1 0-1,1 0 1,-1 0 0,0 0-1,1 0 1,-1 0 0,0 0 0,0 0-1,0-1 1,0 1 0,0-1-1,0 1 1,0 0 0,0-1 0,-1 1-1,1-1 1,0 0 0,-1 1-1,1-1 1,-1 0 0,0 1 0,0-1-1,1 0 1,-1 1 0,0-1-1,-1 0 1,1 1 0,0-1 0,0 0-1,-1 1 1,1-1 0,-2-2-1,1-1 67,-1 0 0,0 0 0,0 0 0,-1 0 0,0 1 0,1-1 0,-2 1-1,1 0 1,0 0 0,-1 0 0,-7-6 0,4 5 33,1 1 0,-1 0 0,0 1-1,0 0 1,0 0 0,-1 0 0,1 1 0,-1 0 0,1 0 0,-1 1 0,0 0-1,-14 0 1,22 1-155,0 4-748,0 157-2798,0-112 1355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26 624,'0'0'2161,"-10"-17"-2526,-22 9 7653,28 8-7276,0 0-1,0 1 0,1 0 1,-1-1-1,0 1 0,1 1 1,-1-1-1,0 0 0,1 1 1,0 0-1,-1 0 1,1 0-1,-5 4 0,-36 39 231,5-5-122,32-33-121,-1 0 0,1 0 0,-9 12 0,-13 13 2,20-23-2,1 0 1,0 1-1,0 0 0,1 0 1,-9 17-1,-25 59-8,35-74 9,-13 29 10,10-24 4,1 0 1,-7 22-1,-1 6-5,9-25 0,1 1 1,-7 31-1,-26 147-6,2-9 74,15-108 192,-13 55 316,12-7-489,12-50-103,4 1 0,4 135 0,3-126-14,1-89 116,-1 0 1,0 0 0,-1 1-1,1-1 1,0 0 0,0 0-1,-1 0 1,1 1 0,0-1-1,-1 0 1,1 0 0,-1 0-1,1 0 1,-1 0 0,0 0-1,0 0 1,1 0 0,-1 0-1,0 0 1,0 0 0,-1 1-1,-5 24-156,0 33 55,2 2 1,6 103-1,1-60-4,6-43-8,-6-48 28,1 0 1,0 22 0,1 422-54,3-181 86,-7-89-94,2-172 56,0 0-1,0-1 1,2 1-1,0-1 1,0 1 0,9 17-1,8 28 1,-13-39-8,0 0-1,16 27 1,-18-36 22,-1-6-20,-1 1-1,-1 0 1,1-1-1,-1 2 0,0-1 1,-1 0-1,0 1 1,2 12-1,10 38 47,-2-10-42,-6-20-10,19 51-1,-12-39 31,0-8-54,0 0-1,28 45 1,-40-75 29,-1-2 2,2 5 1,1-1-1,-1 1 0,1-1 1,0 0-1,0 0 0,6 5 1,-9-9 28,1 0-34,1 0 2,0 0 1948,12 10-2588,7 15-1178,19 31 0,-13-11-1201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 1921,'0'0'5008,"-7"-4"-4560,-1-1-269,-25-19 997,32 23-1157,1 1-1,0 0 1,0 0 0,0 0 0,0 0-1,0 0 1,0 0 0,0 0 0,0 0-1,0 0 1,0 0 0,0 0-1,-1-1 1,1 1 0,0 0 0,0 0-1,0 0 1,0 0 0,0 0-1,0 0 1,0 0 0,-1 0 0,1 0-1,0 0 1,0 0 0,0 0 0,0 0-1,0 0 1,0 0 0,0 0-1,-1 0 1,1 0 0,0 0 0,0 1-1,0-1 1,0 0 0,0 0 0,0 0-1,0 0 1,0 0 0,0 0-1,-1 0 1,1 0 0,0 0 0,0 0-1,0 0 1,0 0 0,0 1-1,0-1 1,0 0 0,0 0 0,0 0-1,0 0 1,0 0 0,0 0 0,0 0-1,0 1 1,0-1 0,0 0-1,0 0 1,0 0 0,0 13 100,5 14-297,-4-25 179,1 3-7,1 0 0,-1-1-1,1 1 1,0-1-1,0 0 1,1 0 0,-1 0-1,7 6 935,-10-13-725,0 1 1,0-1-1,0 1 1,0 0-1,0-1 1,0 1-1,0 0 1,1-1 0,1-3-1,27 29-4445,-16-14 571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61 198 896,'0'0'4768,"-6"-14"-3992,-34-70 329,30 71-1399,6 19 43,5 31-71,0-19 274,0-12 41,1 1 1,0-1-1,0 0 0,0 0 1,1 0-1,-1 0 1,2 0-1,-1 0 0,1-1 1,-1 1-1,2-1 1,-1 0-1,0 0 0,1-1 1,0 0-1,11 8 1,-15-11 8,0 0 0,0-1 0,0 1 0,0-1 1,0 1-1,1-1 0,-1 0 0,0 1 0,0-1 1,0 0-1,1 0 0,-1 0 0,0 1 0,0-1 0,1-1 1,-1 1-1,0 0 0,0 0 0,1 0 0,-1-1 1,0 1-1,0-1 0,0 1 0,0-1 0,0 1 1,1-1-1,-1 0 0,0 1 0,0-1 0,0 0 1,-1 0-1,1 0 0,0 0 0,0 1 0,0-1 0,-1-1 1,1 1-1,0-1 0,4-6 41,-1 0 0,0-1 0,-1 1 0,3-13 0,0 3 6,-1 6 138,-2-1 0,1 1-1,-2-1 1,0 0 0,0 0 0,-1 0-1,-1-19 1,0 30-138,-1 1 0,1 0 1,-1 0-1,1-1 0,-1 1 0,0 0 0,1 0 0,-1 0 0,0 0 1,0 0-1,0 0 0,0 0 0,0 0 0,0 0 0,0 0 0,0 0 0,0 1 1,0-1-1,-1 1 0,-1-2 0,-33-13 346,23 10-325,12 5-94,1-1-1,0 1 1,-1 0 0,1 0 0,-1-1 0,1 1 0,-1 0-1,0 0 1,1 0 0,-1-1 0,1 1 0,-1 0-1,1 0 1,-1 0 0,1 0 0,-1 0 0,0 0 0,1 0-1,-1 0 1,1 0 0,-1 1 0,1-1 0,-1 0 0,1 0-1,-1 0 1,1 1 0,-1-1 0,1 0 0,-1 0-1,1 1 1,-1-1 0,1 1 0,-1-1 0,1 0 0,0 1-1,-1-1 1,1 1 0,0-1 0,-1 1 0,1-1-1,0 1 1,0-1 0,-1 1 0,1-1 0,0 1 0,0-1-1,0 1 1,0-1 0,0 1 0,0 0 0,0-1-1,0 1 1,0-1 0,0 1 0,0-1 0,0 1 0,0 0-1,0-1 1,1 2 0,8 43-1252,-6-37 993,6 32-1779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1585,'0'0'2918,"-7"-5"-2341,5 3-441,-2-2 136,0 0 0,0 0 0,-1 1 0,1-1 0,-1 1 0,1 0 1,-1 1-1,0-1 0,-7-2 0,12 36-429,0-29 157,0-1 0,0 1 0,1 0 0,-1-1 0,0 1 1,1-1-1,-1 1 0,1-1 0,-1 1 0,1-1 0,0 1 1,0-1-1,-1 0 0,1 1 0,0-1 0,0 0 0,1 0 1,-1 0-1,2 2 0,30 15 36,-28-16-199,0 0 0,-1 0 0,1 0 0,-1 1 0,8 6-1,-2 5-2722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114 912 352,'0'0'1958,"-11"-3"-1894,-36-9-53,44 11 15,1-1 0,-1 1 0,0 0 0,1-1 0,-1 0-1,1 1 1,-1-1 0,1 0 0,0 0 0,0-1 0,0 1 0,0 0 0,0-1 0,1 1 0,-1-1-1,1 1 1,-1-1 0,1 0 0,0 0 0,0 1 0,0-1 0,1 0 0,-1 0 0,1 0-1,-1-4 1,0 3 188,1 0 0,-1 0 1,-1 0-1,1 0 0,0 0 0,-4-5 0,5 9-186,0 1 0,1-1 0,-1 0 0,0 0 1,0 0-1,0 0 0,0 0 0,0 0 0,0 0 0,0 0 1,1 0-1,-1 0 0,0 0 0,0 0 0,0-1 0,0 1 1,0 0-1,0 0 0,0 0 0,1 0 0,-1 0 0,0 0 1,0 0-1,0 0 0,0 0 0,0 0 0,0 0 0,0 0 1,0 0-1,0-1 0,0 1 0,0 0 0,0 0 0,1 0 1,-1 0-1,0 0 0,0 0 0,0 0 0,0 0 0,0-1 1,0 1-1,0 0 0,0 0 0,0 0 0,0 0 0,0 0 1,0 0-1,0 0 0,0-1 0,0 1 0,0 0 0,0 0 1,0 0-1,-1 0 0,1 0 0,0 0 0,0 0 0,0 0 1,0-1-1,18 9 224,19 13-385,-28-16 147,-1 0 1,2 0-1,-1-1 1,0-1 0,1 0-1,-1 0 1,1 0-1,0-1 1,14 0 0,12 0 209,47-3 0,-21-1-135,284 2 119,-336-1-183,-1-1 0,0 1 0,1-1 0,-1-1 0,14-5 0,8-3-10,109-39 74,-100 33-68,2 2 0,65-15 0,-51 20-37,-2 1 15,-1-3 0,62-20 0,232-98 114,-318 117 52,0-2 0,-1-1 0,0-1 1,28-24-1,25-15 118,-64 44-264,-1-1 0,28-28 0,-9 7-1,-27 26 6,-1 0 0,1-1 1,7-13-1,-10 14-3,1 1 0,0-1 1,0 1-1,1 0 0,11-10 0,38-26-111,-25 18 170,47-29 0,-67 47-190,1 1 0,-1 1-1,1 0 1,0 0 0,1 2-1,-1-1 1,1 1-1,17-1 1,22 1-1667,-6 3-1350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86 129 480,'0'0'1846,"-10"-7"-1509,5 3-231,-13-8 478,-30-27 1,47 35-306,0 0 0,0 0 0,0-1 1,0 1-1,1 0 0,0 0 0,0-1 1,0 1-1,2-7 0,-1-1 450,-1 7-846,0 13-3911,0 1 2123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43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3506,'0'0'4183,"0"0"-4156,0 0 0,-1 0 0,1 1 0,0-1 0,0 0 0,0 1 0,0-1 0,-1 0 0,1 1 0,0-1 0,0 0 0,0 1 0,0-1 0,0 0 0,0 1 0,0-1 0,0 0 0,0 1 0,0-1 0,0 0 0,0 1 0,0-1 0,0 0 0,0 1 0,1-1 0,-1 0 0,0 1 0,0-1 0,0 0 0,0 1 0,1-1 1,-1 0-1,0 0 0,0 1 0,1-1 0,-1 0 0,0 0 0,1 1 0,298 4 538,-185-6-549,290 3-5,-404-1-134,0-1 0,4 6-2583,-4-6 2583,0 1 0,0-1 0,0 0 0,-1 1 0,1-1 0,0 0 0,0 1 0,0-1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3 224,'-9'-2'0,"2"4"-224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4 537 96,'0'0'2972,"-1"-4"-2420,0-2-454,0 1 0,1-1-1,-1 1 1,1-1-1,0 0 1,0 1-1,1-1 1,0 1 0,0-1-1,0 1 1,0-1-1,1 1 1,0 0 0,0-1-1,1 1 1,-1 0-1,1 1 1,5-8 0,1 1-88,1 0 1,-1 0 0,2 1 0,-1 1 0,1 0 0,1 0 0,0 1 0,19-10 0,7-1 47,62-21-1,-33 15 18,-30 10 21,0 1 0,68-13 0,207-50 689,-50 9-159,-184 56-568,149-3 0,-47 6-17,103 2 181,-199 8-187,-56 0-23,0 2 1,35 8 0,29 3 13,368-5 408,-111-8-148,-155 5-107,91 4 138,-252-9-243,-7 0-12,0 1 1,0 1-1,33 8 0,15 15-78,-43-14 37,0-2-1,36 7 0,14 3-16,12 2 200,-92-22-115,0 1 0,0-1 0,0 0 0,-1 1 0,1-1 0,0 1 0,0-1 0,0 1 0,-1-1 0,1 1 0,0-1 0,-1 1 0,1 0 0,0-1 0,-1 1 0,1 0 0,-1-1 0,1 1 0,-1 0 0,0 0 0,1 0 0,-1 0 0,0-1 0,1 1 0,-1 0 0,0 0 0,0 0 0,0 0 0,0 0 0,0 0 0,0 0 0,0-1 0,0 3 0,-6 31-2031,4-27 1601,0-1 1,-1 0 0,0 0-1,0 0 1,0 0 0,-7 8-1,-37 33-2025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45 1761,'0'0'3596,"-6"-5"-2908,-16-19-71,12 12 171,7 8-454,3 8-237,1 12-214,-1 250 1344,0-280-1024,0 0 0,0 0 0,2 0 0,0 0 1,0 1-1,1-1 0,1 0 0,0 1 0,8-16 0,8-31-33,-20 60-177,0 0 0,0 1 1,0-1-1,0 0 0,0 0 1,0 0-1,0 0 0,0 0 1,0 0-1,0 0 0,0 0 1,0 0-1,1 0 0,-1 0 1,0 0-1,0 0 0,0 0 1,0 0-1,0 0 0,0 0 1,0 0-1,0 0 0,0 0 1,0 0-1,0 0 1,1 0-1,-1 0 0,0 0 1,0 0-1,0 0 0,0 0 1,0 0-1,0 0 0,0 0 1,0 0-1,0 0 0,0 0 1,0 0-1,0 0 0,1 0 1,-1-1-1,0 1 0,0 0 1,0 0-1,0 0 0,0 0 1,0 0-1,0 0 0,0 0 1,0 0-1,0 0 0,0 0 1,0 0-1,0 0 0,0-1 1,0 1-1,0 0 0,0 0 1,0 0-1,0 0 0,0 0 1,2 11-1542,-2-3 969,0-1-1,-1 1 1,1-1 0,-2 0 0,1 0 0,-1 1-1,0-1 1,-4 9 0,-24 26-3071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4674,'0'0'3719,"12"-3"-3543,-7 5-185,0 0 0,0 1 0,0-1 0,0 1 0,-1 0 0,0 0 0,1 1 0,-1-1 1,0 1-1,-1 0 0,1 0 0,3 5 0,6 5 8,17 15 13,-2 1 1,0 2 0,-2 0-1,-1 2 1,-2 1-1,34 70 1,-38-48-3919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5330,'0'0'2871,"-10"3"-3535,2-1 654,0 1 0,0 1 0,1-1 0,-1 1 0,1 1-1,-1-1 1,1 1 0,1 1 0,-1-1 0,1 1 0,0 0 0,-7 10 0,-17 26 52,2 1 0,-27 55 0,16-25-19,32-62-69,1-2-256,1 0 0,-1 0 1,2 1-1,-1 0 0,1 0 0,1 1 0,0-1 0,0 1 0,1-1 0,-1 13 1,3-19-1231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3858,'0'0'6451,"0"-77"-6451,7 77-160,7 13 128,7 16 16,3 13 16,1 12-48,1 13 96,-1 13-48,-1 4 0,-1-1-1041,3-16-1024,-3-23-2017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1290 6 48,'-2'-1'8518,"-7"-4"-7896,5 5-616,0 1 0,0-1 0,0 1 0,1-1 0,-1 1 0,0 0 1,1 1-1,-1-1 0,0 1 0,1-1 0,0 1 0,-1 0 0,-4 4 0,-1 2-14,0 1 1,-15 18-1,-9 9 26,0-11 15,26-21-30,0 1 0,0 0 0,1 0 0,0 1 0,-7 7 0,-46 60-25,2 2-1,-80 142 1,-29 131 6,80-176 68,56-117-72,2 0 0,-28 82 0,-5 31 76,33-86-37,-20 132-38,39-183 36,0 0-1,-3-1 1,0 0 0,-17 29-1,-22 52 40,-67 167 61,106-247-114,3-11 4,0 1 1,2 0-1,0 1 0,2-1 0,0 1 0,-2 31 1,-2 29-6,8-26 22,-1-23-25,6 50 0,2-38 12,3 0 1,24 71-1,-14-45-5,8 21 254,-4 2 1,19 160-1,-26-159-80,3 44 6,-16-112-155,12 42 1,-4-18-15,26 115 10,12 7 74,-39-129-29,20 54 0,-2-12 21,-20-61 56,-5-19-113,-1 1 1,0-1 0,-1 0 0,1 0-1,-1 1 1,0 8 0,0-7-30,1 0-1,0 0 1,0-1-1,0 1 1,1 0 0,0-1-1,5 9 1,9 25 12,4-1-8,7 36 47,-1-18-34,38 62 0,-56-104-5,-1 0-1,9 27 1,6 14 16,-8-22-9,18 64 0,-28-82-25,48 134 42,-13-43-43,-14-26 44,-11-32-38,30 68 0,-24-62-22,-18-48 31,-3-7-16,0 0 0,0 0 0,1 0 0,-1 0 0,0 0 0,1 0 0,-1 0 0,0 0 0,1 0 0,-1-1 0,1 1 0,0 0 0,-1 0 0,1 0 0,0-1 0,-1 1 0,1 0 0,0-1 0,0 1 0,0 0 0,-1-1 0,1 1-1,0-1 1,0 1 0,0-1 0,0 0 0,0 1 0,3-1 2894,-2 6-6809,-1-4 3559,0-1-1,0 1 1,1 0 0,-1-1-1,0 1 1,1-1 0,2 3-1,1 1-201,6 10-1375,-8-1-772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2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3 880,'0'0'4408,"-1"-1"-4168,0 1 0,0 0 0,0-1 0,0 1 0,0 0 0,0 0 0,-1 0 0,1-1-1,0 1 1,0 0 0,0 0 0,0 0 0,0 1 0,0-1 0,0 0 0,0 0 0,0 1 0,-1 0 0,2 3-240,1 1 1,0 0-1,0-1 0,0 1 1,1-1-1,0 1 0,0-1 1,0 0-1,0 0 0,1 1 0,-1-2 1,1 1-1,0 0 0,0 0 1,1-1-1,-1 0 0,6 5 1,3 1-23,0 0 0,0-1 0,1-1 0,19 9 0,-31-15 25,1-1 920,-7-27-21,3 24-878,0 1-1,0 0 1,0-1 0,0 1 0,0 0 0,0 0 0,-1 1 0,1-1 0,-1 0 0,1 1 0,-1-1-1,0 1 1,1 0 0,-1 0 0,0 0 0,0 0 0,0 0 0,0 1 0,0 0 0,0-1 0,0 1 0,0 0-1,0 0 1,-4 1 0,6-1-80,17 18-888,-4 10-785,-10 4-1339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15 176 1425,'0'0'1424,"-3"-19"-1301,-8-137 1054,11 155-1153,0 9-235,7 31 176,2 60 1,-2-14-594,0-27-241,-2 1-439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1569,'0'0'4415,"-16"10"-3876,13-6-549,1 2 1,0-1 0,0 0-1,0 0 1,1 1-1,-1-1 1,1 1-1,1-1 1,-1 7-1,2 57-674,0-32-31,-10 229-3327,9-236 3679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44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47 864,'0'0'6900,"-2"-7"-5999,-1-1-613,2 5-171,0 0-1,0 0 1,0 1-1,0-1 1,1 0-1,-1 0 1,1 0-1,-1-5 1,17 16-248,3 8 112,0 0 0,-1 2-1,-1 0 1,-1 0 0,23 34-1,13 16 168,23 16-176,61 78 174,-132-157-151,-1 0 0,1 1 0,-1-1 0,0 1 0,-1-1 0,1 1 0,-1 0 0,-1 0 0,1 0 0,-1 0 0,0 0 0,0 0 0,0 11 0,-1-15 12,-1 0-1,1 0 0,0 0 1,-1-1-1,0 1 1,1 0-1,-1 0 1,0-1-1,0 1 0,0-1 1,0 1-1,0-1 1,0 1-1,-1-1 0,1 0 1,0 1-1,-1-1 1,1 0-1,-2 1 1,-37 21 170,24-15-77,-32 20-64,0 2 0,2 2 0,-73 65 0,73-54-1581,5-9-2161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1 704,'0'0'2340,"0"16"-2297,0 125 37,-1-44 13,3 110 110,6-141-278,0 24-1104,-8-50 171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0 656,'0'0'2674,"7"13"-2626,-5 1-32,1 9-16,-1 5-16,0 1-273,0-4-687</inkml:trace>
  <inkml:trace contextRef="#ctx0" brushRef="#br0" timeOffset="1">38 411 1873,'0'0'688,"-19"63"-656,14-55-32,1 2 0,1 5 0,1 0-16,0-1-608,-1-1-1009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1 896,'0'0'6499,"-67"21"-5666,67-15-1025,0 6-2257,16-3 928,0-9-2545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2545,'0'0'2177,"-95"121"-2177,79-93 16,-1 1 32,3 5-16,3 1-32,4 5 0,2 4-48,3-6-416,2-9-1025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0 624,'0'0'3970,"-98"63"-3826,91-53-112,5 1-16,-1 6-16,3 4-368,-2 6-144,0 2-225,-5 1-271,-3-7-497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1297,'0'0'4855,"0"-2"-4745,0 2-113,0 3-131,13 190-1735,1 7-394,-14-135 1214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0 224,'0'0'3100,"1"4"-1747,3 8 89,0-1-1351,-1 0-1,0 1 1,-1-1-1,0 1 0,0 15 1,-3 27-1598,-2 0 1,-12 66-1,9-90-91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80,'0'0'2732,"0"6"-2273,3 82 202,0 50-319,-4-120-407,-1 0 0,-1 0 0,0-1 0,-1 1 0,-12 28 0,2-13-924,2-8-513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3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1008,'0'0'4002,"0"21"-4034,0-4 32,0 2 96,0 8-80,0 5 0,0 5 48,0 5-16,0 0-48,2 2 0,5-2-704,-4-2 96,-1-3-945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2417,'0'0'656,"-68"107"-656,56-84 0,5-2 0,0-2-16,-2 2 16,4-2-160,-2-3-576,3-5-529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0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3265,'0'0'0,"0"-4"-1184,5 6-401,-3 2 1089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3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3666,'0'0'816,"-16"72"-1024,14-60 224,2 5-16,0-2 0,0 3-160,0 1-64,0 2-513,0-2-287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2401,'0'0'2161,"-6"10"-2134,-6 5-1,1 2 0,0 0 0,1 0-1,1 1 1,1 0 0,-11 36 0,15-35-236,-6 35 443,8-16-3348,2-36 2157</inkml:trace>
  <inkml:trace contextRef="#ctx0" brushRef="#br0" timeOffset="1">19 342 2593,'0'0'5427,"-4"0"-5347,1 2-368,-1 8 256,1 9 32,-1 6-64,4 5-177,0-5-975,0-15-2130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 1761,'0'0'4610,"0"-13"-3666,0-77 2306,0 93-3133,-11 207-172,6-98 78,5-110 18,1 45-504,0-45 319,-1 0 0,1 0 0,0 0 0,0 0-1,0 0 1,0 0 0,0 0 0,0 0 0,0 0-1,1 0 1,-1-1 0,0 1 0,1-1 0,0 1-1,-1-1 1,1 1 0,3 1 0,18 8-2463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4690,'0'0'4861,"-1"-6"-4367,0-18-273,1 24-222,0 0 1,0 1-1,0-1 0,0 0 1,0 0-1,0 0 0,0 0 0,1 0 1,-1 1-1,0-1 0,0 0 1,0 0-1,0 0 0,0 0 1,0 0-1,1 0 0,-1 0 0,0 0 1,0 1-1,0-1 0,0 0 1,1 0-1,-1 0 0,0 0 0,0 0 1,0 0-1,0 0 0,1 0 1,-1 0-1,0 0 0,0 0 1,0 0-1,1 0 0,-1 0 0,0 0 1,0-1-1,0 1 0,0 0 1,0 0-1,1 0 0,-1 0 1,0 0-1,0 0 0,0 0 0,0 0 1,0-1-1,1 1 0,-1 0 1,0 0-1,0 0 0,0 0 1,0 0-1,0-1 0,0 1 0,0 0 1,0 0-1,0 0 0,0 0 1,0-1-1,0 1 0,0 0 1,0 0-1,0 0 0,0-1 0,1 2-4,142 131 22,0 1 28,-78-85-166,12 11-495,-69-48-3991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0:5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5955,'0'0'3559,"-6"7"-4811,-28 33 1163,-31 45 0,55-71 88,1 1 1,0 0 0,1 0-1,0 1 1,2 0 0,0 1-1,-6 27 1,11-42-131,1 1 1,-1 0-1,1-1 0,0 1 0,0 0 0,0-1 1,0 1-1,0 0 0,1-1 0,0 4 1,0-5 3,-1 0 1,1-1 0,0 1 0,-1 0 0,1 0-1,0-1 1,0 1 0,-1 0 0,1-1 0,0 1 0,0-1-1,0 1 1,0-1 0,0 1 0,0-1 0,0 0-1,0 1 1,0-1 0,0 0 0,0 0 0,0 0-1,0 0 1,0 0 0,0 0 0,2 0 0,27 0-1987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0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2193,'0'0'1889,"22"-6"-723,-6 2-971,15-4 285,0 1 0,0 1 0,51-3 0,-75 9-466,0 0 5,0 0 0,0 0 1,-1 0-1,1 1 0,0 0 1,0 1-1,6 1 0,-11-2-15,0 0-1,0 1 1,0-1-1,-1 0 0,1 1 1,0-1-1,-1 1 0,1-1 1,-1 1-1,1 0 1,-1 0-1,0 0 0,0 0 1,0 0-1,0 0 1,0 0-1,0 0 0,0 0 1,-1 0-1,1 0 1,-1 1-1,0-1 0,1 0 1,-1 0-1,0 3 0,-1 6 57,1 0 0,-2-1 0,1 1 0,-1-1 0,-1 0 0,0 1 0,0-1 0,-1-1 0,0 1 0,-7 11 0,5-10 18,0 1 0,1 0-1,1 0 1,0 0-1,0 0 1,-2 19 0,5-22-70,0 0 1,1 0-1,0 0 0,0 1 1,1-1-1,0 0 1,5 15-1,-4-19 11,0-1 0,0 1 0,0-1 0,1 0 0,0 0 0,-1-1 0,2 1 0,-1 0 0,0-1 0,1 0 0,-1 0 0,1 0-1,0 0 1,0 0 0,0-1 0,6 3 0,6 2 101,0-1 0,0 0-1,1-1 1,0-1 0,32 4-1,83-1-2184,-70-7-1782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 15 384,'0'0'2796,"-4"-1"-2340,-2-2-333,0 2-1,0-1 0,-1 1 0,1 0 1,-9 0-1,14 1-47,-20-2 6496,0 0-5934,15 3-664,1 0-1,1 1 0,-1 0 0,0 0 1,0 0-1,1 0 0,-1 1 1,1 0-1,-1 0 0,-6 7 0,-19 11-51,19-15 40,0 0 0,1 1 0,-11 9 1,12-8 19,0-1 1,-1 0-1,-14 7 1,-11 6 15,2 1-1,0 1 1,1 2 0,2 1 0,-34 35 0,38-33-16,0 0 0,2 2 0,0 1 0,3 1 0,0 1 0,-28 60 0,35-62 17,-27 43-1,-4 10-11,1 26 14,-1 2 34,-3 9-28,21-43-16,11-34 15,-11 48 0,22-74-2,0-1 0,-1 1 1,-9 14-1,8-17 4,1 0-1,0 1 1,-6 27 0,1 18-2,2-4 9,-21 66-1,19-86-34,1 0-1,-6 47 1,12 207 33,6-162 40,-2 133-97,-8-165 117,2-36-99,1 147 45,5-195-15,1-5-6,-1-1-1,2 1 1,-1-1-1,1 0 1,0 1-1,0-1 1,0 0-1,1 0 1,6 10-1,39 52-25,-34-49 8,44 74 88,-48-78-44,-1 0 0,9 21 1,13 22 15,5 11 17,-28-51-32,1 0 0,19 28 0,-14-28-15,-9-9-13,1 0 1,0-1-1,0 0 0,1-1 0,0 1 1,0-1-1,1-1 0,0 1 1,0-1-1,13 6 0,24 13 9,-35-19-3,-1 0 0,1-1 0,1 0-1,-1-1 1,18 5 0,53 17 14,-77-24 0,1 0-1,-1 0 1,0 0-1,0 0 1,-1 1 0,1-1-1,5 6 1,17 10-29,-11-14 1954,-14-4-1954,1 1 0,-1-1 0,1 0 0,-1 1 0,1-1 0,-1 1 0,1 0 0,-1-1 0,0 1 0,1 0 0,-1 0 0,2 1 0,-3-2 53,1 0-46,0 0-10,0 0 227,4 6-1003,33 10-2250,-16-15 313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 1297,'0'0'3262,"-4"0"-2808,0-1-385,0 0 0,0 1 0,0 0 1,1-1-1,-1 1 0,0 1 0,-6 0 0,8 0-40,0-1-1,0 1 1,1 0-1,-1 0 1,1 0-1,-1 0 1,1 0-1,-1 0 1,1 0-1,0 0 1,-1 0-1,1 1 1,0-1-1,0 1 1,0-1-1,0 1 1,0-1-1,0 1 1,1 0-1,-1-1 1,0 1-1,0 2 1,-1 4 40,1 1 0,0-1 0,0 1 0,1-1 0,0 1 0,0-1 0,4 16 0,-4-24-8,0 0-1,0 1 1,-1-1 0,1 0 0,1 1 0,-1-1-1,0 0 1,0 0 0,0 1 0,0-1-1,0 0 1,0 1 0,0-1 0,0 0 0,0 0-1,0 1 1,1-1 0,-1 0 0,0 0 0,0 1-1,0-1 1,1 0 0,-1 0 0,0 0 0,0 1-1,0-1 1,1 0 0,-1 0 0,0 0 0,1 0-1,-1 0 1,0 1 0,0-1 0,1 0 0,-1 0-1,0 0 1,0 0 0,1 0 0,-1 0-1,0 0 1,1 0 0,-1 0 0,0 0 0,1 0-1,-1 0 1,0 0 0,0 0 0,1-1 0,-1 1 13,0-1 0,0 1 0,0-1 0,0 1 0,0-1 1,0 1-1,0-1 0,0 1 0,0 0 0,0-1 0,0 1 1,0-1-1,0 1 0,-1-1 0,1 1 0,0-1 1,0 1-1,0 0 0,-1-1 0,1 1 0,0-1 0,-1 1 1,1 0-1,0-1 0,-1 1 0,1 0 0,0 0 0,-1-1 1,1 1-1,-1 0 0,1 0 0,-1-1 0,-6-2 326,9 6-636,11 9-1213,-7-6 541,9 12-2936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3 560 1585,'0'0'4767,"0"-11"-4439,-1-2-197,0 8-56,1-1 0,0 1 0,0-1 0,0 1 0,1-1 0,-1 1 0,3-8 0,0 9-60,-1 0 0,1 1-1,0-1 1,0 0 0,0 1-1,0 0 1,1 0 0,0 0-1,-1 0 1,1 0 0,0 1-1,8-4 1,10-9-6,-7 5-2,0-2 0,0 0 0,-2-1 0,1 0 1,-2-1-1,0 0 0,13-21 0,-15 19 1,2 1 0,-1 0 0,2 1 0,28-26 1,-10 10 0,-18 15-4,0-1 0,-1-1-1,-1 0 1,13-26-1,11-18 48,-35 61-72,0 0 0,0 0 0,0 0 0,0 0-1,0 0 1,1 0 0,-1 0 0,0-1 0,0 1 0,0 0 0,0 0 0,0 0 0,0 0 0,0 0 0,0 0-1,0 0 1,0 0 0,0 0 0,0-1 0,0 1 0,1 0 0,-1 0 0,0 0 0,0 0 0,0 0 0,0 0-1,0 0 1,0 0 0,0 0 0,0 0 0,1 0 0,-1 0 0,0 0 0,0 0 0,0 0 0,0 0 0,0 0-1,0 0 1,0 0 0,1 0 0,-1 0 0,0 0 0,0 0 0,0 0 0,0 0 0,0 0 0,0 0 0,0 0 0,0 0-1,0 0 1,1 1 0,-1-1 0,0 0 0,0 0 0,0 0 0,0 0 0,0 0 0,0 0 0,0 0 0,0 0-1,0 1 1,3 10-807,-2 20-109,-1-28 818,-3 29-1154,-11-2-1498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3522 256,'0'0'1942,"11"-16"-1472,-7 9-409,13-20 371,-1 0 1,18-41-1,-28 54-263,1 0 1,1 0-1,0 1 1,1 0-1,1 1 1,-1 0-1,2 0 1,0 1-1,0 1 1,1 0-1,0 0 1,23-13 0,138-108 1756,-147 108-1666,-1-2-1,-1 0 0,-1-2 0,23-35 0,-31 42-165,1 1 0,1 0 0,0 2-1,23-18 1,19-20-42,-44 39 6,-2 1 1,0-2 0,-1 0-1,-1 0 1,0-1 0,-1-1-1,-1 1 1,-1-2 0,-1 1 0,0-1-1,-2 0 1,5-30 0,18-94 234,-14 82-197,-3 21-76,1-1 0,28-57 1,-6 16-2,-26 56 4,-1-1-1,-1 1 1,2-29 0,10-45-4,-12 71 69,-1 0 1,1-51 0,1-6 42,18-190 339,-20 142-182,-4 75-233,1 34 7,-2 1 0,0 0 0,-2 0 0,-1-1 0,-11-48 0,3 42-60,2 0 23,-2 0 0,-26-50 0,-51-96 12,20 23 78,31 29-120,28 85 8,6 28 1,0-1-1,-1 0 1,-9-22 0,3 17-2,-25-37-1,29 46 15,-12-17-41,10 21-123,3 12-162,3 7-148,-2-1-1,1 1 1,-1-1 0,-1 0-1,-1 0 1,1 0 0,-2-1-1,1 0 1,-12 14 0,-3-2-2027,-43 34-1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1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1217,'1'0'146,"5"-4"2483,-6 4-2483,0-1 0,0 1 0,1 0 0,-1-1 0,0 1 0,0 0 1,0-1-1,0 1 0,0-1 0,0 1 0,0 0 0,1-1 0,-2 0 0,5-23 868,0 0-301,-1 95 258,-3 177-950,1-236-9,1-1-1,-1 1 1,2-1 0,0 1 0,0-1-1,1 0 1,0 0 0,1-1 0,0 1-1,1-1 1,0 0 0,1 0 0,0-1-1,10 11 1,-14-18 3,0 0 0,1-1-1,-1 0 1,0 0 0,1 0-1,-1 0 1,1 0 0,-1-1 0,1 1-1,0-1 1,-1 0 0,1 0 0,-1 0-1,1-1 1,4 0 0,6 0 19,-2-1-16,1 0 0,-1 0 0,0-1 1,0 0-1,0-1 0,0-1 1,15-8-1,0-1 33,48-35 0,-65 40-46,1 0 1,-1-1-1,0 0 1,-1-1-1,-1 0 1,1 0-1,-2-1 1,13-25-1,-8 11 9,-2 0 1,0-2-1,7-36 0,-15 56-20,-1 1-1,0-1 0,0 1 1,0-1-1,-1 1 0,0-1 1,-2-9-1,2 16 6,-1 0-1,0 0 1,0 1 0,0-1-1,1 0 1,-1 1 0,0-1-1,0 1 1,0-1 0,0 1-1,0-1 1,0 1 0,0 0-1,0-1 1,0 1 0,-1 0-1,1 0 1,0 0 0,0 0-1,0 0 1,0 0 0,0 0-1,0 0 1,0 0 0,-2 1-1,1-1 0,0 0 0,0 0 0,0 0 1,0 1-1,0-1 0,0 1 0,1-1 0,-1 1 0,0 0 0,0 0 0,0 0 0,1 0 0,-1 0 0,-1 1 0,0 6-13,1 0 1,0-1-1,0 1 1,1 0-1,0 0 0,1 0 1,-1 1-1,2-1 1,0 12-1,1 8 38,0 16 2,3 1-1,2-1 1,14 51-1,-7-35-15,-9-38-5,7 31 76,-2 1 1,7 110-1,-17-134-61,1-16 15,0-1 0,-1 0-1,-1 0 1,0 0 0,-5 19 0,5-29-26,0 1-1,-1-1 1,1 0 0,0 0 0,-1 0-1,0-1 1,0 1 0,0 0-1,0-1 1,0 1 0,0-1-1,-1 1 1,1-1 0,-1 0 0,0 0-1,1 0 1,-1-1 0,0 1-1,0-1 1,0 1 0,0-1-1,-1 0 1,1 0 0,0 0 0,0-1-1,-6 1 1,-86 7 349,83-7-323,-1-1-1,0-1 0,0 0 1,1-1-1,-19-4 1,27 4-20,-1 0 1,1 0-1,0 0 1,0 0 0,0 0-1,0-1 1,1 0 0,-1 0-1,1 0 1,-1 0 0,1 0-1,0-1 1,0 1 0,1-1-1,-1 0 1,1 0-1,-1 0 1,-2-8 0,2 2 8,0-1 1,0 1-1,1-1 1,0 0-1,1 0 1,0-19-1,1 29-51,0 1-1,0-1 1,0 0-1,0 1 1,0-1-1,0 1 0,1-1 1,-1 0-1,0 1 1,0-1-1,1 1 0,-1-1 1,0 0-1,1 1 1,-1-1-1,0 1 1,1-1-1,-1 1 0,1 0 1,-1-1-1,1 1 1,-1-1-1,1 1 1,-1 0-1,1-1 0,-1 1 1,1 0-1,0 0 1,-1-1-1,1 1 1,-1 0-1,2 0 0,24-1-2091,-17 2 1032,8-1-1633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51 139 1553,'0'0'2801,"-5"-8"-2417,-32-51 2225,37 59-2601,0 0 0,0 0 0,0 0 0,0 0 0,-1 0 0,1 0 0,0 0-1,0 0 1,0 0 0,0 0 0,-1 0 0,1 0 0,0 0 0,0 0 0,0 0 0,0 0 0,0 0-1,-1 0 1,1 0 0,0 0 0,0 0 0,0 0 0,0 0 0,0 1 0,-1-1 0,1 0-1,0 0 1,0 0 0,0 0 0,0 0 0,0 0 0,0 0 0,0 1 0,0-1 0,-1 0-1,1 0 1,0 0 0,0 0 0,0 0 0,0 1 0,0-1 0,0 0 0,0 0 0,0 0-1,0 0 1,0 0 0,0 1 0,0-1 0,0 0 0,0 0 0,0 0 0,0 0 0,0 0-1,0 1 1,0-1 0,0 0 0,1 0 0,-1 0 0,0 0 0,0 0 0,0 1 0,0-1 0,-2 24 59,1 28-117,0 27 69,2 88 37,-1-164-51,1-1-1,-1 1 1,0-1 0,1 1-1,-1 0 1,1-1-1,0 0 1,0 1 0,0-1-1,0 1 1,1-1 0,-1 0-1,1 0 1,-1 0 0,1 0-1,-1 0 1,1 0 0,0 0-1,0 0 1,0-1-1,0 1 1,1-1 0,-1 0-1,0 1 1,0-1 0,1 0-1,-1 0 1,1-1 0,-1 1-1,1 0 1,-1-1 0,1 1-1,0-1 1,-1 0 0,1 0-1,-1 0 1,1 0-1,0-1 1,-1 1 0,1-1-1,-1 1 1,1-1 0,-1 0-1,1 0 1,-1 0 0,0 0-1,1 0 1,-1-1 0,0 1-1,0-1 1,0 0-1,0 1 1,2-4 0,21-19 73,-2-1 0,0-2 0,-2 0 0,25-44 0,-34 51-68,-1-1 0,-2 0 0,0 0 0,-1-1 0,-1 0-1,-1-1 1,5-35 0,-11 3 377,0 55-363,0 5-627,0 14 574,0 0 0,2 0 1,0 0-1,1 0 0,0 0 0,2-1 0,0 0 0,2 1 0,0-2 1,13 26-1,126 174 13,-130-195 16,-12-17 3,-1 1 1,1 0 0,-1 0 0,0 0-1,-1 0 1,4 13 0,-5-17-3,-1 0 1,1-1-1,-1 1 1,0 0 0,1 0-1,-1 0 1,0 0-1,0 0 1,-1 0 0,1 0-1,0-1 1,-1 1-1,1 0 1,-1 0 0,1 0-1,-1 0 1,0-1-1,0 1 1,0 0-1,0-1 1,0 1 0,0-1-1,0 1 1,0-1-1,-1 1 1,1-1 0,-1 0-1,-1 1 1,-9 5 44,-1-1 0,1-1 0,-2 0 0,1-1 0,0-1 0,-1 0 0,1 0 0,-1-2 0,0 0 1,-23 0-1,35-1-11,-1 0 0,1-1 1,0 1-1,0 0 1,0 0-1,0-1 0,0 0 1,0 1-1,0-1 1,0 0-1,0 0 0,0 0 1,0 0-1,0 0 1,0 0-1,1-1 0,-1 1 1,0 0-1,1-1 1,-1 0-1,1 1 0,0-1 1,0 0-1,-1 0 1,1 0-1,0 1 0,1-1 1,-1 0-1,0 0 1,0-4-1,-2-4 92,2-1 0,-1 0-1,2 1 1,0-22 0,0 16-290,5 20-3146,1 12 2072,-3 14-427,-3-1 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1809,'0'0'2889,"-1"1"-2817,1 0-1,0-1 0,-1 1 1,1 0-1,0 0 1,-1 0-1,1 0 1,0-1-1,0 1 1,0 0-1,0 0 0,0 0 1,0 0-1,0 0 1,0 0-1,0-1 1,1 2-1,50 3 351,0-3 0,61-5-1,-80 1-408,4-2 40,0-1 0,0-2 0,59-19 0,-8 2-30,-75 22-199,-23 2-5528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3986,'0'0'2657,"123"-13"-2321,-74 1-160,-3 3-128,3 5-48,0 4 0,0 0-736,-9 0-1441,-8 0-160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67 620 4210,'0'0'2793,"14"-9"-2393,-6 5-339,10-6 151,-1 0-1,0-1 0,-1-1 1,20-19-1,-13 7-85,0-2 0,-1 0 0,-2-2-1,-1 0 1,27-55 0,-37 63-363,0 0-1,-2 0 1,0-1-1,-2 0 1,0 0-1,-1 0 1,-1-1 0,-1 0-1,-1 1 1,-3-26-1,2 44 221,0 0-1,-1 1 0,0-1 1,0 0-1,0 1 0,0-1 1,0 1-1,0-1 0,0 1 1,-1 0-1,0-1 1,1 1-1,-1 0 0,0 0 1,0 0-1,0 0 0,0 0 1,0 1-1,-1-1 0,1 1 1,0-1-1,-1 1 0,1 0 1,-1 0-1,1 0 0,-1 0 1,0 1-1,1-1 0,-4 0 1,-8-1 32,-1 0 0,0 1 0,1 1 0,-17 1 0,28-1-17,-10 2 10,1-1 0,1 2 0,-1-1 0,0 2 0,1-1 0,-1 2 0,1-1 0,0 2 0,1-1 0,-1 2-1,1-1 1,0 1 0,-9 9 0,12-10-13,-1 1 1,2 0-1,-1 0 0,1 1 0,0 0 0,1 0 1,-1 0-1,2 1 0,-1-1 0,1 1 0,1 0 1,-1 1-1,2-1 0,-1 1 0,1-1 0,-1 16 1,2-10-7,0-1 1,1 0-1,1 0 1,0 0-1,1 0 1,1 0 0,0 0-1,1-1 1,10 25-1,7 1 46,52 69-1,-49-76 67,-1 1 0,35 70-1,-53-89-62,-1-1 1,0 1-1,-1-1 0,0 1 0,-1 0 0,1 28 0,1-31-3261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2753,'0'0'4642,"139"-77"-4514,-92 66 145,4 3-177,-2 4-48,-5 4-16,-2 0-16,-9 0-32,-10 0-160,-9 10-641,-5 3-1792,-9-9 528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3169,'0'0'3095,"-5"0"-2612,0 1-450,-1-1-1,1 2 1,0-1 0,0 0-1,0 1 1,0 0 0,0 0-1,0 1 1,1-1-1,-1 1 1,1 0 0,0 0-1,-1 1 1,2-1 0,-7 7-1,-9 11-45,-28 39 0,32-39 51,3-4-40,1 0-1,1 0 1,0 1 0,2 0 0,0 1 0,1 0 0,0 0 0,2 1 0,1 0 0,0 0 0,1 0 0,1 0-1,2 36 1,-1-50-100,1 0 1,1 0-1,-1 0 0,1 0 0,0 1 0,1-1 0,-1-1 0,1 1 1,0 0-1,1 0 0,-1-1 0,1 1 0,0-1 0,1 0 0,-1 0 1,1 0-1,0 0 0,0 0 0,1-1 0,-1 0 0,1 0 0,0 0 1,0-1-1,0 1 0,1-1 0,-1-1 0,1 1 0,-1-1 0,1 0 1,0 0-1,0 0 0,0-1 0,0 0 0,0 0 0,1-1 0,-1 1 1,0-1-1,9-2 0,-1 1-2105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5426,'0'0'2772,"0"0"-2768,0 0-1,0 0 1,0 0 0,0 0-1,0 0 1,0 0-1,0 0 1,0 0-1,0-1 1,0 1-1,0 0 1,0 0-1,0 0 1,0 0-1,0 0 1,0 0-1,0 0 1,0-1-1,0 1 1,0 0-1,0 0 1,0 0-1,0 0 1,0 0 0,0 0-1,0 0 1,0-1-1,0 1 1,0 0-1,0 0 1,0 0-1,0 0 1,0 0-1,0 0 1,0 0-1,1 0 1,-1 0-1,0-1 1,0 1-1,0 0 1,0 0-1,0 0 1,0 0-1,0 0 1,0 0-1,1 0 1,-1 0 0,0 0-1,0 0 1,0 0-1,0 0 1,0 0-1,6 4-21,-1 1 1,0-1-1,0 1 0,8 9 1,7 9 25,72 51 80,-61-50-702,43 40 1,-66-51-3322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1377,'0'0'6488,"-9"1"-6715,3 1 217,-1 0 0,1 0 1,-1 1-1,1 0 0,0 0 0,0 1 0,0-1 0,1 1 1,-1 1-1,1-1 0,0 1 0,0 0 0,1 0 0,-1 0 1,-5 10-1,-18 22 18,3 1 0,0 1 0,3 1 0,-23 56 0,44-92-408,-1 1-1,1-1 1,0 1 0,0-1 0,1 1 0,-1 8-1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6307,'0'0'3361,"54"-33"-3585,-31 69 192,0 18-48,-7 13 80,-4 11-32,-10 5-48,-2 1-800,-11-11-465,-24-22-1840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71 126 1265,'0'0'248,"1"0"-913,5-1 519,-4 0 90,-41 8 1563,-1 5 1793,40-17-3673,0 10 374,0 0-1,0 0 1,1 0 0,0 0 0,0-1 0,0 1 0,0 0 0,1 0 0,0-1 0,0 1-1,5 8 1,-2-12 472,1-10 576,2-11 561,-3 0-1439,0-1 0,-2 1 0,-1-1-1,0 0 1,-3-31 0,1 32-120,0 20-3,0 23-923,0 67 2809,3-111-1502,-2 6-660,-1-4-440,1 30-202,-3 66-2182,-10-35 234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9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2945,'0'0'3685,"8"-2"-3635,-3 0-35,0 0 0,0 1 0,0 0 0,0 0 0,0 0-1,0 0 1,0 1 0,0 0 0,0 0 0,0 0-1,0 1 1,0-1 0,0 1 0,0 1 0,0-1 0,0 1-1,8 4 1,10 7 4,-1 2-1,0 1 1,-1 0-1,-1 2 1,0 0-1,-2 1 1,0 1-1,-1 1 1,-1 1-1,25 44 1,-27-38-15,-1-1 1,-2 2-1,0 0 1,-2 0-1,-2 1 0,0-1 1,-2 2-1,-1-1 1,0 42-1,-4-56 19,-1 0 1,0 0-1,0 1 0,-2-1 0,0 0 0,-10 29 0,10-39-15,0 0 0,0 0 0,0 0 0,-1 0 0,0-1 0,0 0 0,0 1 0,-1-1 1,0-1-1,0 1 0,0-1 0,0 0 0,-1 0 0,0 0 0,0-1 0,0 0 0,0 0 0,0-1 0,-9 3 0,8-2 51,-1-2 0,1 1 0,0-1-1,-1 0 1,1 0 0,-1-1 0,1 0 0,-1 0-1,-10-2 1,15 1-4,0 0 0,0 0-1,-1 0 1,1 0 0,0-1-1,0 1 1,0-1 0,0 0 0,1 0-1,-1 0 1,0 0 0,1 0-1,-1-1 1,1 1 0,0-1-1,0 0 1,0 1 0,0-1 0,0 0-1,1 0 1,-1 0 0,-1-5-1,-1-9-18,1-1 0,0 1-1,2-1 1,-1 0 0,2 1 0,3-24-1,-2 14-63,0 14-8,0 0-1,2 0 1,0 0 0,0 0 0,1 1 0,6-13 0,37-72-189,-36 78 216,1 1-1,1 0 1,1 0 0,0 2-1,1 0 1,1 0 0,0 1-1,23-16 1,-7 10-18,0 1 0,1 2 0,69-28 0,-100 45-99,1 0 0,-1 1-1,0-1 1,0 0 0,1 1-1,-1-1 1,0 1 0,1 0 0,-1 0-1,0 0 1,1 0 0,-1 0-1,0 0 1,1 1 0,-1-1 0,3 2-1,-4-2 34,0 1 0,0 0 0,-1 0 0,1 0 0,0-1-1,0 1 1,-1 0 0,1 0 0,0 0 0,-1 0 0,1 0-1,-1 0 1,0 0 0,1 1 0,-1-1 0,0 0 0,0 0-1,1 0 1,-1 0 0,0 0 0,0 1 0,0-1 0,0 0-1,-1 0 1,1 0 0,0 0 0,0 0 0,-1 0 0,1 1 0,0-1-1,-1 0 1,-1 2 0,-9 17-1057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2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43 3970,'0'0'5746,"9"-42"-5457,-9 44-289,0 25 0,-4 17-144,-22 15 256,-4 14-112,0 11 0,2 6-545,2-2 273,5-11-976,0-20-2386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 96,'0'0'907,"-1"5"-830,0 31 269,0-16 5215,1-30-3648,-1-5-1755,-1 0 0,0 0-1,-1 1 1,-1-1 0,0 1 0,-7-16 0,10 28 287,-2-5-71,3 10-2467,1 11 549,-1 5-1417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1377,'0'0'4284,"0"-6"-3715,0-22 1071,1 28-1825,0 1 180,0-1 1,0 1 0,0-1-1,0 1 1,0-1 0,0 1-1,0 0 1,-1-1 0,1 1-1,0 0 1,0 0-1,-1-1 1,1 1 0,0 2-1,18 33 4,63 113-14,-69-127 22,1-1-1,1-1 0,1 0 0,1-1 1,0-1-1,2-1 0,0 0 0,27 17 1,-46-33 46,1-1 0,-1 1 1,1-1-1,-1 1 0,1-1 1,-1 0-1,1 1 1,0-1-1,-1 1 0,1-1 1,0 0-1,-1 0 1,1 0-1,0 1 0,-1-1 1,1 0-1,0 0 1,0 0-1,-1 0 0,1 0 1,0 0-1,-1 0 1,3-1-1,-2-14 1475,-2-1-3070,1-1-3250,0 8 961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4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2193,'0'0'3249,"-1"-1"-3115,0 1-1,1-1 1,-1 0-1,0 0 0,0 1 1,0-1-1,-1 1 1,1-1-1,0 1 0,0-1 1,0 1-1,0 0 1,0-1-1,-1 1 0,-1 0 1,-10 17-137,0 1 1,1 0 0,-14 28-1,-10 16 7,-110 178 23,141-225 1431,3 3-3369,0 4 265,-8-5-75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36 656,'0'0'3922,"0"-4"-3783,0-13-32,0 13 186,-21 23-1915,10-4 1691,0 1 0,-16 33 0,17-30-22,-20 30 0,27-56 649,0-18 777,3 17-1048,-1 0-1,1 0 1,1 0 0,2-13 0,7-6-228,-7 21-89,0-1 1,-1 0-1,0 0 1,0 0-1,0 0 1,-1 0-1,1-10 1,-2 17 96,1 4-708,1 0 439,-1 0-1,1 1 0,-1-1 0,-1 1 0,1-1 0,0 1 0,-1 8 0,0 23 625,0-33 55,0-6-54,0-18-80,7-13-470,-7 34 21,0 8-1195,0 108-1895,0-98-917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43 976,'0'0'2967,"-9"-33"379,0 24-2305,8 18-1699,1 4 779,-2 21-118,-5 111 624,5-168 362,-1-10-836,3-54 0,0 40 144,0 47-201,2 9-1312,2 12 1133,0 0 1,-2 0-1,0 0 1,-2 39-1,0-36-571,1-11-1139,5-11-1361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2353,'0'0'3796,"0"-3"-3134,0-11-299,0 10-51,6 13-395,90 80 99,-53-51-12,50 58 0,-80-77-796,-11-15 484,1-1 1,-1 1-1,1-1 0,-1 0 0,1 0 0,0 0 0,0 0 0,0 0 1,1-1-1,-1 1 0,1-1 0,3 2 0,0-1-948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7 1809,'0'0'3388,"-4"-1"-2745,1 0-607,-1 0 0,1 0 1,-1 0-1,0 0 0,1 1 0,-1 0 0,0 0 0,1 0 1,-1 0-1,0 0 0,1 1 0,-1 0 0,1 0 0,-1 0 1,1 0-1,-1 0 0,1 1 0,-7 3 0,-4 4-30,0 0-1,1 1 1,-14 14-1,-5 3 54,-95 63 139,78-58-52,1 3-1,-61 57 1,105-88-202,1 0 0,0 0 0,-1 0 0,2 1-1,-1-1 1,0 1 0,1-1 0,0 1 0,0 0 0,1 0-1,-1 0 1,1 0 0,0 0 0,0 1 0,1-1 0,-1 0-1,1 0 1,1 7 0,-1-11-43,0 0 0,1 0 0,-1 0 1,0 1-1,1-1 0,-1 0 0,1 0 0,-1 0 0,1 0 0,-1 0 0,1-1 0,0 1 1,-1 0-1,1 0 0,0 0 0,0 0 0,0-1 0,-1 1 0,1 0 0,0-1 0,0 1 1,0-1-1,0 1 0,0-1 0,0 1 0,0-1 0,1 0 0,-1 0 0,1 1 0,10 3-1109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3378,'0'0'3969,"0"-1"-3697,1 1-267,0-1 0,1 1-1,-1-1 1,0 1 0,0 0-1,0-1 1,0 1 0,0 0-1,1 0 1,-1 0 0,0 0-1,0 0 1,0 0 0,0 0-1,1 0 1,0 1 0,4-1-4,213 0 127,-218-1-253,-1 0 0,0-1 1,0 1-1,0-1 1,0 1-1,0-1 1,-1 1-1,1 0 1,0-1-1,0 1 0,-1 0 1,1-1-1,-1 1 1,0 0-1,0-2 1,-13-5-2446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49 3618,'0'0'4348,"-2"-8"-3846,-9-24-211,11 31-289,0 1 1,0 0 0,0 0 0,0-1-1,0 1 1,0 0 0,0 0 0,0-1-1,0 1 1,0 0 0,0-1 0,0 1-1,0 0 1,0 0 0,0-1 0,0 1-1,0 0 1,0 0 0,-1-1 0,1 1-1,0 0 1,0 0 0,0-1-1,0 1 1,-1 0 0,1 0 0,0 0-1,0-1 1,0 1 0,-1 0 0,1 0-1,0 0 1,0 0 0,-1 0 0,1-1-1,0 1 1,0 0 0,-1 0 0,1 0-1,0 0 1,-1 0 0,1 0 0,-2 8-247,2 29 230,-2 1 1,-1-1-1,-3 0 0,-10 41 0,11-58 58,2 1 0,0-1 0,0 34 0,2-4-3136,2-31 456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11 1393,'0'0'5319,"0"-3"-5041,0-5-254,-1 22-36,-1 1 0,-1-1 0,0 0 0,-1 0 0,-9 20 0,-5 21 1,5-10 23,3 1 1,1 0-1,2 1 0,0 55 1780,7-104-1754,0-1 0,0 1 1,0-1-1,0 1 0,0-1 0,0 1 1,0-1-1,-1 1 0,1-1 0,-1 1 1,0-1-1,0 1 0,0 0 0,0-1 1,0 1-1,-1 0 0,1 0 0,0 0 1,-4-3-1,1 1-60,1 2-1,-1-1 1,0 0 0,0 1-1,0 0 1,0-1 0,-1 2 0,1-1-1,-1 0 1,-4 0 0,-12-2-196,0 1 0,-1 1 0,-36 1 0,44 1 301,-6-1-43,15 0-30,1 1 0,-1-1 1,0 1-1,0 0 0,0 0 0,0 1 0,0-1 1,0 1-1,0 0 0,0 0 0,0 1 1,-5 2-1,10-4-13,-1 1 0,1 0 0,-1-1 0,1 1 0,-1 0 0,1 0 0,-1 0-1,1-1 1,-1 1 0,1 0 0,0 0 0,0 0 0,-1 0 0,1 0 0,0 0 0,0 0 0,0 0 0,0 0 0,0-1 0,0 1 0,0 0 0,0 0-1,1 0 1,-1 0 0,0 0 0,1 0 0,-1 0 0,0-1 0,1 1 0,-1 0 0,2 1 0,-1 0-7,1 1 1,0-1-1,0 1 1,0-1-1,0 0 1,0 0-1,0 0 0,3 2 1,12 7 26,0-1 1,1-1 0,0 0-1,0-1 1,1-1-1,0-1 1,1 0-1,-1-2 1,1 0 0,0-2-1,21 1 1,-33-3-201,0 1 1,0-1-1,0 1 1,0 0-1,0 1 1,0 0-1,13 5 1,9 10-3969,-25-16 2164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3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20 3378,'0'0'4201,"0"-4"-3539,1 3-644,-1 1 1,0 0-1,0-1 1,0 1-1,0-1 0,0 1 1,0-1-1,0 1 1,0-1-1,0 1 0,0-1 1,0 1-1,0-1 1,0 1-1,0-1 0,-1 1 1,1-1-1,0 1 1,0-1-1,0 1 0,-1 0 1,1-1-1,0 1 1,-1-1-1,1 1 0,0 0 1,-1-1-1,1 1 1,0 0-1,-1-1 0,1 1 1,-1 0-1,1 0 0,0-1 1,-1 1-1,1 0 1,-1 0-1,1 0 0,-1 0 1,1 0-1,-1-1 1,1 1-1,-1 0 0,0 0 1,-1 1-9,-1 0 1,1 0 0,0 1-1,0-1 1,0 0-1,-1 1 1,1-1 0,1 1-1,-1 0 1,-3 3 0,-14 16-29,2 2 0,0 0 0,-23 44 0,-31 80 84,60-120-54,1-1-1,1 1 1,2 1-1,0 0 1,2 0 0,1 0-1,2 0 1,0 31-1,2-57-36,0 1-1,0 0 0,0 0 0,1-1 1,-1 1-1,1 0 0,-1-1 0,1 1 1,0 0-1,0-1 0,0 1 0,1-1 1,-1 0-1,1 1 0,-1-1 0,1 0 1,0 0-1,2 3 0,1-2-184,-1 0 1,1 0-1,-1 0 0,1-1 0,0 0 1,0 0-1,0 0 0,8 1 0,18 3-3039,-17-5 1544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2545,'0'0'4901,"0"-3"-4525,2-13-299,3 14-94,2 9-45,45 51 58,-37-40 13,1 1 1,0-2 0,24 19-1,-33-31-14,4 3 33,-1 0-1,-1 0 0,12 14 0,-18-13-2043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3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34 5218,'0'0'6019,"-28"-33"-6019,1 72-1376,-15 18 1183,0 8 129,2 0-1360,3-13-513,4-25-1905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1056,'0'0'2973,"13"0"-2069,69 2 252,-26-1-109,91-8-1,-124 4-1025,-1 1 1,1 1-1,0 1 0,0 1 0,-1 1 0,1 1 0,-1 1 0,1 0 0,25 11 0,-34-12 1,-1 0-1,1 0 0,-1-1 1,1-1-1,0 0 1,15-1-1,-24 0 603,24 0-699,-24 0 80,-2 0 441,-123 1-155,78-3-271,1 3-1,-64 9 1,-6 5 12,68-6 4,0-3 1,-1 0 0,-47-2-1,86-5 119,-1 0-1,0 0 1,0-1-1,1 1 1,-1-1-1,1 0 1,0-1-1,0 0 1,-1 1-1,-6-7 1,11 9-67,27 0-427,133 17 342,213-11 778,-380-21-679,4 12-128,0 0 1,0 0 0,0 0 0,0 0-1,-1 1 1,0-1 0,1 1-1,-1 0 1,0 1 0,0-1 0,-6 0-1,-3 0-120,0 1 0,-24 1-1,10 1 92,-194 3 202,204-11 2,17 4-322,13 7 29,5 3 138,1 0 0,0-2 0,0 0 0,0-1 0,1 0 0,-1-2 0,28 1 0,11-1 23,-29-1-39,1-1 0,35-4 1,-48 1-651,-40 13-1783,-14 15-1051,-6 1-167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47 896,'0'0'4021,"-1"-5"-3541,0 1-151,1 0 0,-1 0 0,0 0 0,0-1 0,0 1 0,-1 0 0,1 0 0,-4-4 990,-26 8-860,23 1-446,0 0 0,0 1 0,0 1 0,1-1 0,-1 1 0,-11 6 0,-2 1-18,14-7-1,0 0 0,1 0 1,-1 1-1,1 0 0,0 0 1,1 1-1,-8 6 0,5-4 0,1 0 1,0 1-1,0 0 0,0 0 1,1 0-1,1 1 0,-1 0 0,1 0 1,1 1-1,0-1 0,0 1 1,1 0-1,-3 14 0,2-7 5,0-1 0,-10 24 0,-3 13 1,9-36 23,7-15-18,0 0 1,0 1-1,0-1 1,0 0-1,0 1 1,0-1-1,1 1 1,-1-1-1,0 5 1,-15 34-6,-12 33 144,-12 32-13,32-89-123,-1 0 0,-1-1 0,-12 15 0,12-16 0,-1 0 0,2 1 0,-8 17 0,9-14 55,-1-1 0,0 1 1,-17 23-1,23-35-60,0 0-1,1 0 1,-1 0 0,2 0-1,-1 1 1,0 7 0,-6 167 58,8-171-61,-9 69 35,9 230 152,1-286-35,2-1 1,5 27 0,-1-13-107,3-3-25,-8-29 3,0 0 0,0 1 0,-1-1 0,0 0 0,0 1 0,1 5 0,-2-11-6,0 0-1,0 0 1,0 0-1,0 0 0,0-1 1,0 1-1,1 0 1,-1 0-1,0 0 1,0 0-1,0 0 0,0 0 1,1 0-1,-1 0 1,0 0-1,0-1 1,0 1-1,1 0 0,-1 0 1,0 0-1,0 0 1,0 0-1,0 0 1,1 0-1,-1 0 0,0 0 1,0 0-1,0 1 1,1-1-1,-1 0 1,0 0-1,0 0 0,0 0 1,0 0-1,1 0 1,-1 0-1,0 0 1,0 0-1,0 1 1,0-1-1,1 0 0,-1 0 1,0 0-1,0 0 1,0 0-1,0 1 1,0-1-1,0 0 0,0 0 1,0 0-1,0 1 1,0-1-1,1 0 1,-1 0-1,0 0 0,0 0 1,0 1-1,0-1 1,0 0-1,0 0 1,0 0-1,0 1 0,-1-1 1,1 0-1,0 0 1,0 0-1,0 1 1,10-13 208,2-3-1158,0 2 1,1-1-1,1 1 1,22-16 0,6-6-1960,0-6-1778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1601,'0'0'3737,"-16"38"-2104,-42 213 171,51-217-1722,1-2 132,-1 0-1,-1 0 1,-24 57-1,28-77-141,0-1-1,1 1 1,0 0-1,1 1 1,1-1 0,-1 23-1,1-19-66,0 1-1,-7 30 1,-6 7 53,2 0-1,2 1 1,3 0-1,2 1 1,3 0-1,8 105 1,27 48 553,-10-92-510,-17-87-49,-4-20-5,0 0-1,0 0 0,0 14 1,2 372 385,-2-384-432,-1 0 0,1 0 1,1 0-1,0-1 0,1 1 0,0-1 1,1 0-1,0 0 0,10 15 1,41 75 39,-41-65-11,-4-6-21,-6-21-8,-1 0 1,-1-1-1,0 1 0,0 0 1,-1 1-1,0-1 0,2 16 1,-4-25 17,14 21 462,-1-14 1404,-5 1-2144,0 0-1,-1 0 1,0 1 0,0 0 0,-1 1-1,-1-1 1,1 1 0,4 14 0,-6 2-3326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1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3282,'0'0'2361,"3"10"-971,4 10-1712,0-1 1,-2 1 0,0 0-1,-1 1 1,-1-1 0,0 38 0,-4 41-1878,-5-44 799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1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1217,'0'0'2593,"0"100"-2177,0-58-64,-14 6-240,-2 1 64,2-3-176,0-4-800,7-13-513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0 192,'0'0'2849,"5"30"-589,-6 37-1644,-12 96 1,-35 142-7132,46-290 7216,0 1 0,2 23 0,0-18 4586,0-3-4404,-13 245-982,6-210-1932,-19 66-1,17-82 95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1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2369,'0'0'5074,"-12"4"-5058,12-1 48,-2 1-64,-3 4 0,-4 5-16,-3 3 80,-2 7-64,0 0 0,-2 5-1040,2-3-817,0 0-32,0-4-112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4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0 368,'0'0'5870,"-2"8"-1649,0 3-5166,2-7-998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3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2801,'0'0'3076,"1"7"-2900,11 33 204,2-2-1,1 1 0,2-2 0,32 52 0,-34-64-324,15 22-98,-30-45 35,-13-12-5272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0 592,'6'4'7528,"-7"-2"-8325,-7-1-3244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797 128 1393,'0'0'928,"-126"-36"-624,70 26-64,-4-5 96,-6 1 81,1-1 687,5-2-79,-1 5-353,5 3-240,-2 9-400,-2 0-64,-5 0-704,2 9-1569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4834,'0'0'4770,"0"-17"-4049,0 15-417,0 0-16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82 592,'0'0'4720,"0"-12"-4051,0-57-1850,2 99 773,1-1 1,8 34 0,1 7-207,0 24-122,-3-49 173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2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2289,'0'0'480,"5"21"-464,28 139 32,-23-113-128,3 0 0,2-1 0,2 0 0,25 48 0,-23-53-707,-7-15-347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0 2481,'0'0'1841,"-144"8"-1793,111-3-48,0-1-144,1 0 32,2 0 64,2-2 16,0 0 64,4-2 32,-1 3 112,-1-1-160,-6 0-16,-3 4-208,-2-4-512,-3-2-497,5 0-960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4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1772 194 1585,'0'0'632,"-24"0"-66,-173 0 949,85-9 494,0 1-1561,-81 19-1306,0 1-1958,182-11 2592,-1-1 0,1-1-1,0 1 1,0-2 0,-1 1-1,1-2 1,0 1 0,0-1-1,1-1 1,-14-6 0,-3-3 648,0 2 0,0 2 0,-1 0 0,0 2 0,-1 1 1,-48-5-1,-180 6-51,156 7-122,94-3-145,1 0-1,-1 0 0,0 0 0,0-1 1,0 0-1,1 0 0,-1 0 1,1-1-1,-12-7 0,-8-3 77,15 10-289,0 1 0,1 0 0,-1 1-1,0 0 1,-22 1 0,23 0 30,9 0-419,24-8-328,-25-42 6973,2 50-5925,-2 0-93,1 0-166,1 0 1,-1 0 0,1 1-1,-1-1 1,1 0-1,-1 0 1,1 1-1,-1-1 1,1 1 0,-1-1-1,1 0 1,-1 1-1,1-1 1,-1 1-1,1-1 1,0 1 0,-1-1-1,1 1 1,0-1-1,0 1 1,-1-1 0,1 1-1,0 0 1,0-1-1,0 1 1,0-1-1,-1 1 1,1 0 0,0-1-1,0 1 1,1 1-1,-1 28 152,0-18 2538,0-19-1532,-11-36-1235,11 47-156,1-1-1,0 1 0,0-1 1,0 0-1,0 1 1,1-1-1,0 0 1,-1 0-1,1 0 1,0 0-1,0 0 0,1-1 1,3 5-1,37 31-2745,0-9-2543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191 398 3570,'0'0'4020,"0"0"-3940,0 0 0,0 1 1,0-1-1,1 0 0,-1 1 0,0-1 0,0 0 0,0 1 0,1-1 0,-1 0 1,0 0-1,0 1 0,1-1 0,-1 0 0,0 0 0,1 1 0,-1-1 1,0 0-1,0 0 0,1 0 0,-1 0 0,0 1 0,1-1 0,-1 0 0,1 0 1,-1 0-1,1 0 0,22 0-75,-11 1 17,1-1 0,-1-1 0,0 0-1,20-4 1,-27 3-15,0 1-1,0-2 0,0 1 0,0 0 1,-1-1-1,1 0 0,-1 0 1,0 0-1,1-1 0,-2 0 1,1 1-1,0-1 0,6-9 1,2-3-45,0-1 0,-1 0 0,-1-1 1,-1 0-1,0 0 0,-2-1 0,0 0 1,-1-1-1,0 0 0,-2 1 0,0-1 0,1-36 1,-5 54 31,0-1-1,-1 0 1,1 0 0,-1 1 0,1-1 0,-1 0 0,0 1 0,0-1 0,0 1 0,0-1-1,0 1 1,-1 0 0,1-1 0,-1 1 0,1 0 0,-1 0 0,0 0 0,0 0 0,0 0 0,0 0-1,0 1 1,0-1 0,-1 1 0,1-1 0,0 1 0,-1 0 0,1 0 0,-1 0 0,0 0-1,1 0 1,-4 0 0,-9-2-117,0 1-1,-1 1 1,1 0 0,-22 1-1,16 1-42,-12-1 74,-47 5 1,67-2 84,-1-1 0,1 2 0,1 0 0,-1 0 0,1 1 0,-18 10-1,21-11-1,1 1 6,0-1-1,0 1 1,0 1-1,-9 7 1,15-11-2,0 1 0,0-1 0,0 0 0,0 1 0,1 0 0,-1-1-1,1 1 1,-1 0 0,1 0 0,0 0 0,0 0 0,0 0 0,1 0 0,-1 0 0,1 0 0,-1 0 0,1 3 0,0 4-8,1 0-1,0 0 1,0 0 0,1 0-1,0 0 1,1-1 0,0 1-1,0-1 1,1 1 0,1-1-1,-1-1 1,1 1 0,1-1-1,6 9 1,121 188 64,-102-153-14,-28-49-187,-1 1 1,0-1-1,0 1 1,0 0-1,-1-1 0,1 1 1,-1 0-1,0 0 1,0 0-1,0 0 0,0 1 1,-1 7-1,0-5-2056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4914,'0'0'2577,"-9"-7"-2577,23 7-16,23 0 16,12 0 0,7 0 144,2 0-111,0 0-33,-4 0 16,1 0-16,-6 0-401,-4 0-815,-17-6-1249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5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20 4498,'0'0'2767,"-8"-4"-2743,-29-10 21,35 14-42,0-1 0,0 1-1,0 0 1,0-1 0,0 1 0,-1 0-1,1 0 1,0 1 0,0-1 0,0 0-1,0 1 1,0-1 0,0 1 0,0 0-1,0-1 1,0 1 0,0 0 0,-3 2-1,-26 26 36,23-21-35,-12 15-6,0 0 1,2 1-1,1 0 0,0 2 0,2 0 0,1 1 0,1 0 0,2 1 0,-12 41 0,20-58 0,1 0 1,0 0-1,0-1 0,2 1 1,-1 0-1,1 0 0,3 18 1,-2-27 1,-1 0 1,1 0 0,0 0-1,0-1 1,0 1 0,1 0-1,-1-1 1,0 1 0,1-1-1,-1 1 1,0-1 0,1 0-1,0 1 1,-1-1 0,1 0-1,0 0 1,0 0 0,2 1-1,44 14 76,-21-7-34,-2 3-43,-20-9-592,1 0 0,-1 0 0,1 0-1,0-1 1,11 3 0,-12-5-1740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3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375 16 4338,'0'0'4303,"0"-1"-4285,0 0 0,0 1-1,0-1 1,0 0 0,0 1 0,-1-1-1,1 0 1,0 1 0,0-1 0,0 1-1,-1-1 1,1 1 0,0-1-1,-1 0 1,1 1 0,-1-1 0,1 1-1,0 0 1,-1-1 0,1 1-1,-1-1 1,1 1 0,-1 0 0,0-1-1,1 1 1,-1 0 0,0-1 0,-6 6-26,0 1 0,1 0 1,0 0-1,0 1 1,1 0-1,0 0 1,-7 12-1,-1 1 2,-241 348 155,247-357-174,-1 0 0,2 0 1,0 1-1,-5 13 0,5 7-3028,18-32-173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5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5939,'0'0'1809,"1"2"-1879,1 2 65,0-1 0,0 1 0,1-1-1,-1 1 1,1-1 0,0 0 0,0 0-1,0 0 1,0 0 0,6 3 0,44 26 63,-35-22-43,35 20-12,-32-19-12,-1 0 0,0 2 1,28 21-1,-38-20-963,-10-13 880,1-1 1,-1 0 0,0 1-1,0-1 1,1 0-1,-1 1 1,0-1-1,0 0 1,1 1-1,-1-1 1,0 1-1,0-1 1,0 1 0,0-1-1,0 0 1,0 1-1,0-1 1,0 1-1,0-1 1,0 1-1,0-1 1,0 1-1,0-1 1,0 0-1,0 1 1,0-1 0,0 1-1,-1-1 1,1 1-1,0-1 1,0 0-1,0 1 1,-1 0-1,-7-1-735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4594,'0'0'2372,"-4"-3"-2284,2 1-81,1 1-7,0 0 0,0 1-1,0-1 1,0 0 0,0 0 0,0 1 0,0-1 0,0 1 0,0-1 0,0 1 0,0-1 0,0 1-1,0 0 1,0-1 0,0 1 0,0 0 0,-1 0 0,1 0 0,0 0 0,0 0 0,0 0 0,0 0-1,0 0 1,-1 0 0,1 1 0,0-1 0,0 0 0,0 1 0,0-1 0,0 1 0,0-1-1,0 1 1,0 0 0,0-1 0,0 1 0,0 0 0,0 0 0,1-1 0,-1 1 0,-1 2 0,-12 20-42,0 1 1,2 1-1,0 0 1,2 0-1,1 1 1,1 1-1,1-1 1,2 1-1,0 1 1,-1 49-1,8-70-2407,8-6-1702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5:5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62 768,'0'0'5987,"-1"-7"-5408,1 3-403,1 1-23,-1-1-1,0 1 1,0 0-1,-1-1 0,1 1 1,-1 0-1,1-1 1,-1 1-1,0 0 1,0 0-1,0 0 1,-1 0-1,-2-5 627,4 8-739,-2 0-66,2 0-41,0 13-160,2 15 208,2 0 0,1-1 0,1 1-1,1-1 1,16 39 0,13 51 22,-15-20-7,-5 2-1,-5-1 0,0 128 1,-11-221-26,-1 4 40,1 0 1,1 0-1,0-1 0,2 11 0,-2-17-129,-1 0 0,1 0 0,0 0-1,0 0 1,0 0 0,0 0-1,0 0 1,0 0 0,0-1 0,0 1-1,1 0 1,-1-1 0,1 1 0,0-1-1,-1 1 1,1-1 0,0 0 0,0 0-1,-1 0 1,1 0 0,0 0 0,3 1-1,12 1-2201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62 1121,'0'0'6112,"-1"-9"-5528,-3-43 1241,4 52-1784,0 0-1,0 0 1,0 0 0,0 0 0,-1 0 0,1 1-1,0-1 1,0 0 0,0 0 0,0 0-1,0 0 1,-1 0 0,1 0 0,0 0 0,0 0-1,0 0 1,0 0 0,0 0 0,-1 0 0,1 0-1,0 0 1,0 0 0,0 0 0,0 0 0,-1 0-1,1 0 1,0 0 0,0 0 0,0-1 0,0 1-1,-3 724-72,6-673 27,-3-51 330,0-4 599,0-227-770,0 228-188,0-1 1,-1 1-1,1-1 0,0 1 0,-1 0 0,0-1 0,0 1 0,0 0 1,0-1-1,0 1 0,-1 0 0,0 0 0,1 0 0,-1 0 0,0 0 0,0 1 1,-1-1-1,1 0 0,-1 1 0,1 0 0,-1-1 0,0 1 0,1 0 1,-1 1-1,0-1 0,-1 0 0,1 1 0,0 0 0,0-1 0,-1 1 1,-4 0-1,-11-3-272,0 2 1,1 0-1,-1 1 1,-33 3-1,13 0 137,-7-4 163,16 1-13,-41 3 1,63-2 15,1 1 0,0 0 0,0 1 0,0 0 0,0 0-1,0 0 1,0 1 0,0 0 0,1 0 0,-12 8 0,16-8-5,-1-1 0,1 0 0,1 1 0,-1-1 0,0 1 0,1-1 0,-1 1 0,1 0 0,0 0 0,0 0 0,0 0 0,0 0 0,0 0 0,1 0 0,-1 4 1,-1 53-15,2-32 24,-4 107-66,4-134 64,0 1 0,0 0 1,0 0-1,1 0 0,-1 0 0,0 0 0,1 0 0,0-1 0,-1 1 0,1 0 0,0 0 1,0-1-1,0 1 0,0-1 0,0 1 0,0-1 0,1 1 0,1 1 0,1 0 9,-1-1-1,0 0 0,0 0 0,1-1 0,0 1 1,-1-1-1,1 1 0,-1-1 0,5 0 0,10 2 87,1-1-1,-1-1 0,24-2 0,-20 1 61,-4-1-38,0-1 0,0-1 0,19-5 0,38-5-809,-66 12-404,-1 1 1,1 0-1,16 3 0,-15-1-1540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1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2401,'0'0'4293,"0"-3"-4034,1 3-433,17 66 163,-3-20 38,8 53 271,-8-33-68,25 70 0,5-29 229,-45-107-407,0 0 1,0-1-1,0 1 1,0 0-1,0 0 1,0 0 0,0-1-1,0 1 1,0 0-1,0 0 1,0 0-1,0 0 1,0-1 0,0 1-1,0 0 1,1 0-1,-1 0 1,0 0-1,0-1 1,0 1 0,0 0-1,0 0 1,1 0-1,-1 0 1,0 0-1,0 0 1,0 0 0,0 0-1,1-1 1,-1 1-1,0 0 1,0 0-1,0 0 1,1 0-1,-1 0 1,0 0 0,0 0-1,0 0 1,0 0-1,1 0 1,-1 0-1,0 0 1,0 0 0,0 0-1,1 0 1,-1 1-1,0-1 1,0 0-1,0 0 1,0 0 0,1 0-1,-1 0 1,0 0-1,0 0 1,0 1-1,0-1 1,0 0-1,1 0 1,-1 0 0,0 0-1,0 0 1,0 1-1,0-1 1,0 0-1,0 0 1,0 0 0,0 1-1,0-1 1,6-14-12,3-20 5,2 0 0,2 1 1,32-62-1,66-88-35,-66 113 38,79-115 282,-115 176-553,-5 14-350,-3 19-1052,-1-17 1081,0 38-1335,0-2-1729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1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38 1793,'0'0'4343,"-3"-6"-3518,-9-17-279,10 22-500,1 0 1,0 0-1,0 0 0,0 1 0,-1-1 0,1 0 0,0 1 0,0-1 0,-1 1 0,1 0 0,-1-1 0,1 1 0,0 0 0,-1 0 0,1 0 0,-1 0 0,1 0 0,0 0 0,-1 0 0,1 1 0,-1-1 0,1 0 0,0 1 0,-2 0 0,1-1 41,-7 3-89,0 0 0,1 1 0,-1 0 0,1 0 0,0 1 0,0 0 0,-10 8 0,-52 49-66,52-46 54,-43 41-3,-56 68 0,99-104 18,1 2-1,2-1 1,0 2-1,1 0 1,1 1-1,1 0 1,-9 32-1,17-41-5,0 1-1,1 0 0,1 0 1,1 0-1,0 0 0,1 0 1,4 26-1,-2-38 7,-1-1 0,1 1 0,0 0 0,0 0 0,1-1 0,0 1 0,0-1 0,0 0 0,0 0 0,0 0 0,1 0 0,0-1 0,0 1 1,0-1-1,0 0 0,0 0 0,8 3 0,-4-1 79,0-1 1,1 0-1,-1 0 1,1-1 0,0-1-1,0 1 1,0-1-1,0-1 1,11 1-1,-20-2 256,36 0-4452,-13 0 2515,5 0-221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1217,'0'0'6136,"-1"-5"-5405,-4-14-206,4 14-343,4 8-238,101 89-19,-64-58 60,50 52 1,-17 8 107,-71-92-150,-9 1-3594,-14-3 1308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2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3394,'0'0'4484,"1"-8"-3835,2-21-252,-3 29-394,0 0 0,0 0 1,0 0-1,0-1 0,0 1 0,0 0 0,0 0 0,0 0 1,0 0-1,0 0 0,1 0 0,-1-1 0,0 1 0,0 0 1,0 0-1,0 0 0,0 0 0,-1 0 0,1 0 1,0 0-1,0-1 0,0 1 0,0 0 0,0 0 0,0 0 1,0 0-1,0 0 0,0 0 0,0 0 0,0-1 0,0 1 1,0 0-1,0 0 0,0 0 0,-1 0 0,1 0 0,0 0 1,0 0-1,0 0 0,0 0 0,0 0 0,0 0 0,0 0 1,-1 0-1,1 0 0,0 0 0,0 0 0,0 0 0,0-1 1,0 1-1,0 0 0,0 1 0,-1-1 0,1 0 0,0 0 1,0 0-1,0 0 0,0 0 0,0 0 0,0 0 1,0 0-1,-1 0 0,1 0 0,0 0 0,0 0 0,0 0 1,0 0-1,0 0 0,0 0 0,-8 7-67,8-7 71,-21 22-35,2 0 0,1 1-1,-20 32 1,-42 84 40,62-108-28,0 0-16,11-21-59,1 0 1,0 1-1,0 0 0,-4 14 1,10-25 36,0 0 0,0 0 0,0 0 0,1 0 0,-1 0 1,0 0-1,0 0 0,0 0 0,0 0 0,1 0 1,-1 0-1,0 0 0,0 0 0,0 0 0,0 0 0,0 0 1,1 0-1,-1 0 0,0 0 0,0 0 0,0 0 0,0 0 1,1 0-1,-1 1 0,0-1 0,0 0 0,0 0 1,0 0-1,0 0 0,0 0 0,1 0 0,-1 0 0,0 1 1,0-1-1,0 0 0,0 0 0,0 0 0,0 0 0,0 0 1,0 1-1,0-1 0,0 0 0,0 0 0,0 0 1,0 0-1,0 1 0,0-1 0,0 0 0,0 0 0,0 0 1,0 0-1,0 0 0,0 1 0,0-1 0,0 0 0,0 0 1,0 0-1,0 0 0,0 1 0,0-1 0,12-11-1393,12-18-1461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7027,'0'0'384,"70"126"-560,-63-59 176,-7 14 0,0 13 176,0 7-144,-19 6 96,-9 2-96,-7-4 33,-2-5 63,-2-14-128,-6-25-961,1-24-3121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2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2849,'0'0'4997,"-5"-5"-4679,-15-16 69,14 12 1106,9 5-856,11 3-578,-12 1-53,527 2-1964,-529-1 1832,0 0 1,1-1-1,-1 1 0,0-1 1,1 1-1,-1 0 0,0-1 1,0 1-1,0 0 0,1-1 0,-1 1 1,0 0-1,0-1 0,0 1 1,0 0-1,0-1 0,0 1 1,0 0-1,-1-1 0,1 1 1,0-1-1,0 1 0,0 0 1,-1-1-1,1 1 0,-1 1 0,-11 2-1552,-4-3-1670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4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 1249,'0'0'4428,"0"3"-3611,0 149 447,-28-153-4548,20-6 2513,2-4-1155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2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1249,'0'0'6098,"-9"-6"-5986,18 6-96,24 0 641,18 0 335,16 0-608,12 0-192,8 0-192,-1 0-208,-7 0-1921,-14 0-2913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 1617,'0'0'6037,"-1"-9"-5554,-3-5 601,2 0 0,-2-27 0,4 41-809,0 7-531,2 22 241,1 0 0,2-1 0,15 52 0,1 6-26,-6-22-13,-8-33-471,-1-1-1,-1 1 1,2 44-1,-7-42-5101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3201,'0'0'4795,"2"-12"-4078,5-36-204,-3 34 172,-1 13-679,2 13-246,-5-11 258,7 34-15,-3 0-1,-1 0 1,-1 1 0,-5 46 0,2-9-38,0-56 117,-1-1 0,-5 28 0,3-28-913,1 1 0,-1 27 0,4-44 743,0 1 0,0-1 0,0 0-1,0 0 1,0 1 0,0-1-1,0 0 1,0 1 0,0-1 0,0 0-1,0 0 1,0 1 0,0-1 0,0 0-1,-1 1 1,1-1 0,0 0-1,0 0 1,0 1 0,0-1 0,-1 0-1,1 0 1,0 0 0,0 1 0,0-1-1,-1 0 1,1 0 0,0 0-1,0 0 1,-1 1 0,1-1 0,0 0-1,-1 0 1,-6 2-1729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10 816,'0'0'4712,"0"0"-4676,0 0 0,-1 0 0,1-1 0,0 1 0,0 0 1,0 0-1,0 0 0,-1 0 0,1 0 0,0 0 0,0 0 0,0-1 0,0 1 0,0 0 1,0 0-1,-1 0 0,1 0 0,0 0 0,0-1 0,0 1 0,0 0 0,0 0 0,0 0 1,0 0-1,0-1 0,0 1 0,0 0 0,0 0 0,0 0 0,0-1 0,0 1 0,0 0 1,0 0-1,0 0 0,0 0 0,0-1 0,0 1 0,0 0 0,0 0 0,0 0 1,1 0-1,-1-1 0,0 1 0,0 0 0,0 0 0,0 0 0,0 0 0,0 0 0,1-1 1,-1 1-1,0 0 0,0 0 0,0 0 0,0 0 0,1 0 0,-1 0 0,0 0 0,0 0 1,0 0-1,0 0 0,1 0 0,-1 0 0,0 0 0,0 0 0,0 0 0,0 0 0,1 0 1,-1 0-1,96-2 4,143 18 0,-28-1 56,-172-14-3,-6-1-9,1 1-1,66 13 1,-94-11 660,-13-2-1247,-14 0-1655,20-1 1978,-20 0-2741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19 539 2161,'0'0'4930,"15"-9"-4087,3 0-679,0-2 0,-2 0 0,1 0 0,-1-2 0,25-25 0,-15 9-14,47-64 0,-64 79-118,0 0 0,-1 0 0,0-1 0,-2-1 0,0 1 0,0-1 0,-2 0 0,0 0 0,0 0 0,-2-1 0,0 1 0,-1-1 0,0 1 0,-2-1 0,-2-17 0,3 31-35,-1 1-1,0-1 1,0 1 0,0 0 0,-1 0-1,1-1 1,0 1 0,-1 0-1,1 0 1,-1 0 0,0 0 0,0 1-1,0-1 1,0 0 0,0 1 0,0 0-1,0-1 1,0 1 0,-1 0 0,1 0-1,0 0 1,-1 0 0,1 1 0,-1-1-1,1 0 1,-1 1 0,1 0 0,-5 0-1,-7-1-49,0 0-1,0 1 0,-24 3 0,29-1 42,0-1-1,0 1 1,0 0-1,1 1 1,-1 0-1,1 0 1,-1 1-1,1 0 0,1 0 1,-1 1-1,0 0 1,1 1-1,0-1 1,1 1-1,-1 1 1,1-1-1,0 1 1,0 0-1,1 0 1,0 1-1,1 0 0,-1 0 1,2 0-1,-1 0 1,1 0-1,0 1 1,1 0-1,0 0 1,-1 9-1,2 13 5,1 1-1,2-1 1,1 0 0,1 0-1,10 32 1,52 152-5,-35-123 52,-21-67-62,-7-18-310,0-1 1,-1 1-1,1 0 1,-2 0 0,1 0-1,0 9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3185,'0'0'2876,"22"-3"-2201,2-2-516,4 0 56,0 1 1,52 0 0,-15 4-82,116 15 1,-77 9-3667,-98-23 1270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51 2545,'0'0'5421,"0"-8"-4615,0-25-272,0 32-531,0 1 0,0 0 0,1 0 0,-1-1 0,0 1 0,0 0 0,0 0 1,0-1-1,0 1 0,0 0 0,0 0 0,0-1 0,0 1 0,0 0 0,0 0 0,0-1 1,0 1-1,0 0 0,0 0 0,0-1 0,0 1 0,0 0 0,0 0 0,0-1 1,-1 1-1,1 0 0,0 0 0,0 0 0,0-1 0,0 1 0,0 0 0,-1 0 0,1 0 1,0-1-1,0 1 0,0 0 0,-1 0 0,1 0 0,0 0 0,0 0 0,-1 0 1,1-1-1,0 1 0,0 0 0,-1 0 0,1 0 0,0 0 0,0 0 0,-1 0 0,1 0 1,0 0-1,0 0 0,-1 0 0,1 0 0,0 0 0,0 0 0,-1 0 0,1 1 1,-2-1 6,-8 1-7,0 1 0,0-1 1,1 2-1,-1-1 0,0 1 0,1 1 0,0 0 0,0 0 0,0 0 0,1 1 0,-12 9 0,-10 9-8,-44 42 0,51-43 0,0 1 1,2 1-1,1 1 0,-26 42 0,38-54 6,1 1 0,0-1-1,1 2 1,1-1-1,0 1 1,1 0 0,1 0-1,0 0 1,1 0 0,1 1-1,0 23 1,2-36-2,0 0 0,0 1 0,0-1 1,0 0-1,0 0 0,1 0 0,-1 0 0,1 0 0,0 0 1,0 0-1,0 0 0,0-1 0,1 1 0,-1-1 0,1 1 1,3 1-1,52 36 6,-43-31 15,-6-3-178,0 0 0,0-1 0,0 0 0,1-1 0,-1 0 0,1 0 0,0-1 0,0-1 0,0 1 0,0-2 0,1 1 0,-1-1 0,14-1 0,-4-5-1075,-1-13-778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3954,'0'0'3895,"0"-4"-3100,0-14-371,2 23-430,1 1 0,0-1-1,0 0 1,0 0 0,0 0-1,1 0 1,0-1 0,6 6-1,6 9 45,17 20-22,1-2 0,43 37 0,-77-73-41,3 1-61,0 1-1,0-1 0,0 1 0,-1 0 0,1 0 0,-1 0 0,0 0 1,0 0-1,3 7 0,-17-10-4233,-4-2 1236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 3618,'0'0'3993,"0"-4"-3536,-3-20-260,-2 27-233,4-3 48,-11 8-19,-1 0 0,2 1 0,-1 0 0,1 1 0,1 0 0,-1 0 1,-13 20-1,-56 90 42,70-102-23,7-14-80,0 1 0,1-1 0,-1 1-1,1-1 1,0 1 0,0 0 0,1 0 0,0 0 0,0 0 0,-1 10-1,21-14-3580,-3-1 984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3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4226,'0'0'1574,"0"4"-1459,4 159 1056,-4 127-3,-12-183-900,6-61-138,-1 52 1,7-44 27,0-31-2533,0-26-589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5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3089,'0'0'3602,"0"-7"-2751,0-28 1126,0 38-2116,23 352-21,-22-11 1165,-2-229 1360,0-119-2407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4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4162,'0'0'5226,"-2"-9"-4711,-4-29-275,4 28-144,10 10-112,1 0 7,0 1 0,0 0 0,0 0 0,-1 1-1,1 0 1,0 0 0,-1 1 0,1 0 0,-1 1-1,0 0 1,0 0 0,0 1 0,-1 0-1,1 0 1,-1 1 0,0-1 0,-1 2 0,0-1-1,8 10 1,0 1-23,-1 0-1,20 36 1,-29-47-11,-1 1 0,-1-1 0,1 1 0,-1 0 0,0-1 0,0 1 0,-1 0 0,0 0 0,-1 0 0,1 0 0,-1 0 0,-2 14 0,0-16 53,0-1 1,-1 1 0,1 0-1,-1-1 1,0 0-1,0 0 1,-1 0-1,1 0 1,-1 0-1,0-1 1,0 0-1,-5 4 1,-20 20-4,27-25-11,-22 33-1,23-34 10,0 1-1,1-1 0,-1 1 1,0 0-1,0-1 0,1 1 1,-1 0-1,1 0 0,0 0 1,-1-1-1,1 1 0,0 0 1,0 0-1,0 0 1,0 0-1,1-1 0,-1 1 1,0 0-1,1 0 0,0 2 1,2-2 7,0 0 0,0 0 0,0 0 1,0 0-1,0 0 0,1-1 0,-1 1 0,1-1 1,-1 0-1,1 0 0,-1 0 0,5 0 1,6 2 25,5 3-155,0 1-1,30 16 0,-38-17-737,-1 1-1,0 0 1,11 9-1,-3 2-3031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77 4370,'0'0'4143,"2"-15"-3462,0 4-542,4-34 416,-4 40-452,-1 7-42,0 29-127,-14 268 71,1 1 19,11-287 0,1-9-23,-1 0 0,1 0 0,0-1 1,0 1-1,0 0 0,0 0 0,1-1 0,0 1 1,-1 0-1,2-1 0,-1 1 0,0-1 1,0 1-1,1-1 0,0 0 0,0 1 0,3 3 1,-4-13 88,0 0 0,0 0 0,0 0 1,0 0-1,-2-9 0,2 11-166,-2 0 0,1 0-1,0 0 1,-1 0 0,0 0-1,0 0 1,0 1 0,0-1 0,-1 0-1,1 1 1,-1-1 0,0 1 0,0-1-1,0 1 1,-1 0 0,1 0-1,-1 0 1,1 0 0,-1 0 0,0 0-1,0 1 1,-1 0 0,1 0-1,0-1 1,-1 2 0,-4-3 0,-4-2-18,-1 0 1,1 1-1,-1 1 1,0 0 0,0 1-1,-1 0 1,-19-1-1,-99 2 150,76 3-82,50-1 24,-12 0 6,0 0 1,-26 5-1,40-4-6,0 0 0,-1 0 1,1 0-1,0 1 0,-1-1 0,1 1 0,0 0 0,0 0 0,1 1 0,-1-1 1,0 1-1,1 0 0,-1 0 0,1 0 0,-3 4 0,5-6 3,-1 0-1,2 1 1,-1-1-1,0 1 1,0-1-1,0 0 1,0 1-1,1 0 1,-1-1-1,1 1 1,-1-1-1,1 1 1,0 0-1,0-1 0,0 1 1,-1 0-1,1-1 1,1 1-1,-1 0 1,0-1-1,0 1 1,1-1-1,-1 1 1,1 0-1,-1-1 1,1 1-1,0-1 1,-1 1-1,1-1 1,0 0-1,0 1 1,0-1-1,0 0 1,0 1-1,1-1 1,-1 0-1,0 0 1,1 0-1,-1 0 1,0 0-1,1 0 1,-1-1-1,3 2 0,6 3 29,0-1-1,1 1 0,-1-2 1,22 5-1,89 12 380,-84-16-579,-1 2-1,0 1 0,0 1 1,-1 3-1,36 14 0,-58-20-1901,-1-2-688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4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5250,'0'0'4472,"-3"-5"-4231,3 6-245,0-1 0,0 0-1,0 0 1,0 0 0,0 0 0,0 0 0,0 0 0,0 0 0,0 0 0,-1 0 0,1 0 0,0 0 0,0 0 0,0 0 0,0 1 0,0-1 0,0 0 0,0 0-1,0 0 1,0 0 0,0 0 0,0 0 0,0 0 0,0 0 0,0 0 0,0 0 0,0 0 0,0 0 0,0 0 0,-1 0 0,1 0 0,0 0 0,0 0 0,0 0-1,7 13 4,0 0 0,1-1-1,0 0 1,1 0-1,0-1 1,1 0 0,15 13-1,8 11 22,-8-8 16,45 55 29,-62-71-56,0 1 1,0 0-1,-1 0 0,-1 1 1,7 18-1,-12-28-235,0 1-1,0-1 1,-1 1 0,1 0-1,-1-1 1,0 1 0,0-1 0,-1 1-1,1 0 1,-2 5 0,-5-8-2661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4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7203,'0'0'2577,"-68"71"-3425,36-12 960,-3 8-208,4 0 96,1-9-1473,2-14-1488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1617,'0'0'4015,"13"-5"-3674,14-6-179,0 1 0,1 2-1,0 1 1,32-4 0,558 3 238,-286 25-348,128 2-3,286-18 42,-247-27-46,-3-30 157,297-22 303,244 88-182,-749 7-211,313-22 0,-370-18 325,148-5 346,-363 28-830,-22 0-272,-22 0-492,-35 0-1694,-21 0-1545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2801,'0'0'272,"3"23"-194,1 5-69,1 8 8,-1 0-1,-2 39 0,-5-20 563,-2 1 0,-20 83 0,13-78-111,-9 107 1,19-103-288,3 0 1,2-1-1,4 1 0,16 74 1,-8-72-60,42 159 203,-44-184-261,2-1 1,2-1-1,28 50 0,-37-78-11,0 0 0,1-1 1,14 13-1,-13-14-24,-1 0-1,0 1 1,7 12 0,-15-22-57,0 0 0,0 0-1,-1-1 1,1 1-1,-1 0 1,1 0 0,-1 0-1,1 0 1,-1 1 0,1-1-1,-1 0 1,0 0 0,0 0-1,0 0 1,1 0-1,-1 0 1,0 1 0,0-1-1,0 0 1,-1 0 0,1 0-1,0 0 1,0 0 0,-1 0-1,1 0 1,-1 2-1,0-2-121,-1 0-1,1 0 0,0-1 1,-1 1-1,1 0 1,0-1-1,-1 1 0,1 0 1,-1-1-1,1 0 0,-1 1 1,1-1-1,-1 0 0,1 0 1,-1 0-1,-2 0 0,-26 0-3127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4114,'0'0'1080,"23"-7"-941,-2-1-125,-5 2-8,1 0 0,0 1 0,0 1 0,1 0 0,-1 2 0,1 0 0,17 0-1,119 2 22,576 13 560,143 12-376,-766-29-174,108-18 1,105-32 70,-130 21 162,-90 16-157,674-108 543,11 32-99,235 43-375,-270 63 205,-617-9-844,-145-2-7653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5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1601,'0'0'5554,"-11"15"-5572,2-3 14,1-2 7,0 1 0,1 0 0,0 0 0,1 0 0,0 1 0,1 0 0,0 0 1,-4 17-1,-44 273 369,38-202-168,-10 109 419,1 284 0,-11 195-107,6-208-213,26-333-266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6 119 2785,'0'0'5229,"-1"-17"-4687,0-50-49,0 50 420,1 17-908,0 0-1,0 0 1,0 1 0,1-1 0,-1 0-1,0 0 1,0 0 0,0 0 0,0 0 0,0 0-1,0 0 1,0 0 0,0 0 0,0 0-1,0 1 1,0-1 0,0 0 0,0 0-1,0 0 1,0 0 0,0 0 0,0 0-1,-1 0 1,1 0 0,0 0 0,0 1 0,0-1-1,0 0 1,0 0 0,0 0 0,0 0-1,0 0 1,0 0 0,0 0 0,0 0-1,0 0 1,0 0 0,0 0 0,0 0-1,-1 0 1,1 0 0,0 0 0,0 0 0,0 0-1,0 0 1,0 0 0,0 0 0,0 0-1,0 0 1,0 0 0,-1 0 0,1 0-1,0 0 1,0 0 0,0 0 0,1 22-123,2-1 1,7 34-1,1 7 22,-6-26 99,3 28 11,2-1 0,29 94 1,84 218-77,-84-265 60,75 149-1,-108-248 8,-1 1-1,0-1 0,0 1 1,-1 0-1,-1 1 1,0-1-1,0 0 1,0 19 1699,5-105-1037,9 28-660,43-86 1,-36 87-8,30-88 1,52-298 57,-80 313-92,8-97 41,-9 49 10,-25 165-82,1 0 0,-1 0 0,1 1 0,-1-1 0,1 1 0,-1-1 0,1 0 0,-1 1 1,1-1-1,0 1 0,-1 0 0,1-1 0,0 1 0,0-1 0,-1 1 0,1 0 0,0 0 0,0-1 1,0 1-1,-1 0 0,1 0 0,0 0 0,0 0 0,0 0 0,0 0 0,-1 0 0,1 0 1,0 0-1,0 0 0,0 1 0,-1-1 0,1 0 0,0 1 0,0-1 0,-1 0 0,1 1 0,0 0 1,30 12-835,8 13-1518,-27-16-445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5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2865,'0'0'4122,"0"-4"-3706,0 3-402,1 0-1,-1 0 0,1 0 1,-1 0-1,1 0 0,-1 1 1,1-1-1,0 0 0,0 0 1,-1 0-1,1 0 1,0 1-1,0-1 0,0 0 1,0 1-1,0-1 0,0 1 1,0-1-1,0 1 0,0-1 1,0 1-1,0 0 0,0 0 1,0-1-1,0 1 0,0 0 1,0 0-1,0 0 0,0 0 1,3 1-1,50-1-37,-32 1 43,304 1 37,-326-2-140,0 0 1,0 0 0,1 1 0,-1-1 0,0 0 0,0 0-1,0 0 1,0 1 0,0-1 0,0 0 0,0 0 0,0 1 0,0-1-1,0 0 1,0 0 0,0 1 0,0-1 0,0 0 0,0 0-1,0 1 1,0-1 0,0 0 0,0 0 0,0 1 0,0-1-1,0 0 1,0 0 0,0 1 0,0-1 0,-1 0 0,1 0-1,0 0 1,0 1 0,0-1 0,0 0 0,-1 0 0,1 0 0,0 0-1,0 1 1,-1-1 0,-16 12-2022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5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3970,'0'0'4116,"-1"3"-4065,1-2-47,0 0 0,0 0-1,0 0 1,0 0 0,0-1 0,0 1-1,0 0 1,0 0 0,0 0 0,0 0-1,1 0 1,-1-1 0,0 1 0,1 0-1,-1 0 1,1 0 0,-1-1 0,1 1-1,-1 0 1,1-1 0,-1 1 0,1 0-1,0-1 1,-1 1 0,1-1 0,0 1-1,0-1 1,-1 1 0,1-1 0,0 1-1,0-1 1,0 0 0,-1 0 0,1 1-1,0-1 1,0 0 0,0 0 0,1 0-1,47 6 166,-35-5-86,252 4 404,-174-6-2578,-86 0 434,-5-2 209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6:5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2961,'0'0'4979,"-7"-56"-4483,7 45-176,18 1 160,10 2-448,14 3-16,16 5 0,14 0 0,12 0-32,5 26-64,1 5-1472,-1-2-674,-10-8-1231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3265,'0'0'4869,"-1"5"-4375,0-4-488,1-1 1,0 1-1,0 0 0,-1-1 1,1 1-1,0 0 0,0 0 1,0-1-1,0 1 0,0 0 1,0 0-1,0 0 0,0-1 1,0 1-1,0 0 0,0-1 1,1 1-1,-1 0 0,0 0 1,0-1-1,1 1 1,-1 0-1,1-1 0,-1 1 1,0 0-1,1-1 0,-1 1 1,1-1-1,0 1 0,-1-1 1,1 1-1,-1-1 0,1 1 1,0-1-1,0 1 0,36 1 39,-21-2-25,82-1 101,134 5-31,-225-4-218,41 8 334,-47-8-339,0 1-1,1-1 1,-1 1 0,1-1-1,-1 1 1,0-1 0,0 1-1,1 0 1,-1-1 0,0 1 0,0 0-1,0 0 1,0 0 0,0 0-1,0 0 1,0 0 0,0 0-1,0 0 1,0 0 0,-1 1-1,1-1 1,0 0 0,-1 1-1,1-1 1,-1 0 0,1 1-1,-1-1 1,0 2 0,-1 4-1380,-7-4-637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7571,'0'0'3266,"74"-38"-3218,-30 38-48,3 0 0,2 21-160,-3 13-1281,-4-3-1056,-7-10-2433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766 110 2145,'0'0'4450,"-8"-15"-3964,-29-45 26,35 57-470,-1 0 0,1 1-1,0-1 1,-1 1 0,1-1 0,-1 1 0,0 0 0,0 0 0,1 0 0,-1 1 0,-1-1 0,1 1-1,0-1 1,0 1 0,-1 0 0,1 0 0,0 1 0,-1-1 0,1 1 0,-1-1 0,1 1-1,-1 0 1,1 1 0,0-1 0,-1 0 0,-3 2 0,-3-1-69,1 0 19,0 1 0,0 1 0,0-1 0,0 1 0,1 1-1,-1 0 1,1 0 0,0 0 0,0 1 0,0 1 0,0-1 0,1 1-1,0 0 1,1 1 0,-1-1 0,-6 11 0,2-4-9,2 1-1,0 0 1,0 0 0,1 1 0,1 0 0,0 1-1,2-1 1,-7 23 0,7-6 29,2 0 1,1 0-1,1 1 1,1-1-1,6 32 1,1-24-20,1-1 1,3 0-1,22 55 1,-11-33 13,66 170 62,20 62 151,-92-238-191,-2 1 1,-3 0 0,7 84 0,-17-129-27,2 40 57,-3 65 1,-2-101-52,1 1 0,-2-1 0,0 0 0,-1 0 0,0 0 0,-2-1 0,1 1 0,-14 22 0,6-17 99,-1-1 0,-1 0-1,-1-1 1,-1 0 0,0-2-1,-1 0 1,-1-1-1,0 0 1,-1-2 0,-1 0-1,0-2 1,-41 17-1,23-14 133,0-1 0,-1-3-1,0-1 1,-1-2-1,0-1 1,-69-1 0,101-5-146,-30-1 170,38 1-257,0 0-1,0 0 1,0 0-1,0 0 1,0 0-1,0 0 1,0 0-1,0-1 0,0 1 1,0 0-1,0-1 1,1 1-1,-1-1 1,0 1-1,0-1 1,0 1-1,1-1 1,-1 0-1,0 1 1,1-1-1,-1 0 1,0 1-1,1-1 0,-1 0 1,1 0-1,-1 0 1,1 0-1,-1 1 1,1-1-1,0 0 1,-1-1-1,8 2-1329,16 3-1446,12 8 85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 2513,'0'0'5085,"-1"-3"-4578,1 3-505,0 0 1,0 0-1,0 0 0,0 1 0,0-1 1,0 0-1,0 0 0,0 0 0,0 0 1,0 1-1,0-1 0,0 0 1,0 0-1,-1 0 0,1 0 0,0 0 1,0 1-1,0-1 0,0 0 0,0 0 1,0 0-1,0 0 0,0 0 0,-1 0 1,1 1-1,0-1 0,0 0 1,0 0-1,0 0 0,0 0 0,-1 0 1,1 0-1,0 0 0,0 0 0,0 0 1,0 0-1,-1 0 0,1 0 0,0 0 1,0 0-1,0 0 0,0 0 1,-1 0-1,1 0 0,0 0 0,0 0 1,0 0-1,0 0 0,-1 0 0,1 0 1,0 0-1,0-1 0,0 1 0,0 0 1,0 0-1,0 0 0,-1 0 1,1 0-1,0 0 0,0 0 0,0-1 1,0 1-1,0 0 0,0 0 0,-8 28 61,-5 48-59,12-68-5,-24 144 3,2-20 8,-8 202 0,28 22 1529,3-380-664,0 4-889,-1 0 0,-2-1-1,0 1 1,-8-26 0,9 38-14,0 0 1,-1 0 0,0 0-1,-1 0 1,1 1 0,-1-1 0,-1 1-1,0 0 1,0 0 0,0 1 0,-1-1-1,0 1 1,-7-5 0,8 8-31,-1 0 1,1 1 0,-1 0-1,0 0 1,0 0 0,0 1-1,0 0 1,0 0 0,0 1-1,-9 0 1,-62 4-297,74-4 348,0 1 1,0-1-1,0 1 0,0 0 0,0-1 1,0 1-1,0 1 0,0-1 0,0 0 0,0 1 1,1-1-1,-1 1 0,1 0 0,-1 0 1,1 0-1,0 0 0,-1 0 0,1 1 0,0-1 1,1 1-1,-1-1 0,0 1 0,-1 3 0,1 0 4,0 1-1,0-1 0,1 0 1,0 1-1,0-1 0,0 1 1,1-1-1,0 1 1,0-1-1,2 9 0,-1-12 6,0 0-1,0 1 0,1-1 1,-1 0-1,1 0 0,0 0 1,0 0-1,0-1 1,0 1-1,0 0 0,0-1 1,1 0-1,-1 1 1,1-1-1,0 0 0,0 0 1,-1-1-1,1 1 0,1 0 1,-1-1-1,0 0 1,0 0-1,0 0 0,1 0 1,2 0-1,13 4 169,1-2-1,36 3 1,18-6 192,-55-1-354,0 0 1,0 2-1,0 0 0,0 1 0,21 5 1,-8 9-2678,-24-12-531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2817,'0'0'4760,"0"-12"-3864,0-51 542,0 63-1147,2 6-435,38 84 23,-20-48 123,27 83 0,-28-56 9,3-1 0,3-1 1,42 81-1,-67-147 39,0-1 0,1 1 0,-1 0 0,0 0 0,1 0 0,-1 0 0,0-1 0,1 1 0,-1 0 0,1 0 0,0-1 0,-1 1 0,1 0 0,-1-1 0,1 1 0,0 0 0,-1-1 0,1 1 0,0-1 0,0 1 0,0-1 0,-1 0 0,1 1 0,0-1 1,1 1-1,8-21 1897,-5 6-2394,72-159 442,6-14 29,-64 135-10,1-5-45,29-56 0,-47 111-18,-1 0 0,1 0-1,0 1 1,0-1 0,0 0 0,0 1 0,0 0 0,0-1 0,0 1 0,0 0 0,0 0-1,1 0 1,-1 0 0,0 1 0,1-1 0,-1 1 0,1-1 0,-1 1 0,1 0-1,-1 0 1,6 0 0,50 7-2907,-27 2-691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55 3458,'0'0'6122,"0"-9"-5529,0-28-166,0 28-273,-6 10-111,1 2-87,0 0-1,0 0 1,1 1 0,0 0 0,-1-1 0,1 1-1,1 1 1,-1-1 0,1 1 0,-1-1-1,1 1 1,-3 7 0,-4 3-13,-169 285 84,160-265-30,12-23-5,0 1 1,0 1 0,2-1-1,-1 1 1,2 0-1,0 0 1,1 1 0,0-1-1,1 1 1,0 0-1,2-1 1,1 24 0,0-35 5,0 1 1,0-1-1,0 0 1,1 0-1,0 0 1,-1 0-1,1 0 1,0 0-1,1 0 1,-1 0 0,0-1-1,1 1 1,-1-1-1,1 0 1,0 0-1,0 0 1,0 0-1,0 0 1,0-1-1,4 3 1,9 2-356,-1 1 0,31 7 0,-31-10-984,0-1 0,27 2 0,-21-5-442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3490,'0'0'3764,"0"-1"-3473,30 37-331,40 55-7,104 103 0,-162-179-2861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4946,'0'0'2852,"-10"1"-2761,6-1-92,-1 1 1,1-1-1,-1 1 0,1 0 1,0 0-1,-1 1 0,1-1 1,0 1-1,0 0 1,0 0-1,0 0 0,0 1 1,1-1-1,-1 1 0,1 0 1,-1 0-1,1 0 1,0 1-1,0-1 0,-2 5 1,-24 36-65,2 2 1,-25 56-1,-13 25-75,63-125-15,-6 16 265,8-18-165,0 1 0,-1-1 0,1 0 0,0 1 0,0-1 0,0 0 1,0 1-1,0-1 0,0 0 0,0 1 0,0-1 0,0 0 0,0 1 0,0-1 0,0 0 0,0 1 0,0-1 0,0 0 0,0 1 0,1-1 0,-1 0 1,0 0-1,0 1 0,0-1 0,0 0 0,1 1 0,-1-1 0,0 0 0,0 0 0,1 1 0,-1-1 0,0 0 0,0 0 0,1 0 0,-1 0 0,0 1 1,1-1-1,-1 0 0,0 0 0,1 0 0,-1 0 0,0 0 0,1 0 0,-1 0 0,0 0 0,1 0 0,-1 0 0,0 0 0,1 0 0,-1 0 0,26 0-1070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7796,'0'0'2499,"2"-6"-2333,-2 4-167,0 1 1,0 0-1,0-1 0,1 1 1,-1 0-1,1-1 1,-1 1-1,1 0 0,0-1 1,-1 1-1,1 0 1,0 0-1,0 0 1,1-1-1,-2 1-3,1 2 0,-1-1-1,0 0 1,1 0 0,-1 0 0,0 0-1,1 0 1,-1 0 0,1 0 0,-1 0 0,0 1-1,1-1 1,-1 0 0,0 0 0,1 0-1,-1 1 1,0-1 0,1 0 0,-1 0 0,0 1-1,0-1 1,1 0 0,-1 1 0,0-1-1,0 0 1,0 1 0,0-1 0,1 0 0,-1 1-1,0-1 1,0 1 0,0-1 0,17 60-126,-8-9 122,-3 0 0,1 55 0,-9 108-1,0-163 21,1-11-281,-2 0 1,-1 0-1,-3-1 0,-1 0 1,-2 0-1,-22 58 0,2-38-2698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5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8452,'0'0'2641,"119"-50"-2721,-79 50 80,2 0 0,2 19-592,2 8-721,-1 2-496,1-6-1728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0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1585,'0'0'5960,"-5"-5"-5056,-13-14-138,17 19-733,1-1 1,0 1-1,0 0 1,-1 0-1,1 0 1,0 0-1,0 0 1,0 0-1,0-1 0,-1 1 1,1 0-1,0 0 1,0 0-1,0 0 1,0-1-1,-1 1 1,1 0-1,0 0 1,0 0-1,0-1 1,0 1-1,0 0 0,0 0 1,0-1-1,0 1 1,0 0-1,0 0 1,0-1-1,0 1 1,0 0-1,0 0 1,0 0-1,0-1 0,0 1 1,0 0-1,0 0 1,0-1-1,0 1 1,0 0-1,0 0 1,0 0-1,1-1 1,-1 1-1,0 0 0,0 0 1,0 0-1,0-1 1,0 1-1,1 0 1,-1 0-1,0 0 1,0 0-1,0 0 1,1-1-1,-1 1 1,0 0-1,0 0 0,1 0 1,-1 0-1,15 0-374,-12 0 497,378 33-154,-333-26 17,-36-6-406,0 1 0,0 0 0,0 1-1,-1 1 1,12 4 0,-22-8 288,-1 0 0,0 0 0,0 0 0,1 0 1,-1 0-1,0 1 0,0-1 0,1 0 0,-1 0 0,0 0 1,0 0-1,0 0 0,1 0 0,-1 1 0,0-1 0,0 0 1,0 0-1,1 0 0,-1 1 0,0-1 0,0 0 0,0 0 1,0 0-1,0 1 0,0-1 0,1 0 0,-1 0 0,0 1 1,0-1-1,0 0 0,0 0 0,0 1 0,0-1 0,0 0 1,0 0-1,0 1 0,0-1 0,0 0 0,0 0 0,0 1 1,-1-1-1,1 0 0,0 1 0,-4-1-1502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1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5539,'0'0'5202,"91"-50"-5154,-17 33 48,1 13-96,2 4-32,-10 8-208,-6 24-1633,-10-5-800,-21-10-3282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89 1665,'0'0'3060,"0"-10"-2351,1-1-454,0 7-146,-1-1 0,0 1 0,0 0 0,0-1 0,0 1 0,-1 0 0,1 0 0,-3-6 0,2 8-90,0 0 1,0 1 0,0-1-1,0 1 1,-1-1 0,1 1-1,0 0 1,-1 0 0,1-1-1,-1 1 1,1 0 0,-1 0 0,0 0-1,0 1 1,1-1 0,-1 0-1,0 1 1,0-1 0,0 1-1,1-1 1,-1 1 0,0 0-1,0 0 1,0 0 0,0 0-1,0 0 1,-3 1 0,-3-1 38,0 1 1,0 0-1,1 1 1,-1-1-1,-12 6 0,7-2-65,0 1 0,0 1 0,1 0 0,1 0 0,-1 2-1,1-1 1,-13 14 0,17-14 1,0 0 0,1 0 0,0 0 0,1 1 0,0 0 0,0 0 1,1 1-1,0-1 0,0 1 0,-3 18 0,0 14 13,2 0 0,2 1 0,2-1-1,6 56 1,1-44 151,25 98-1,-6-45-127,90 379 418,-91-394-304,-10-27 82,-3 0 0,-2 0 1,-4 1-1,-3 87 0,-3-127-212,-2 1 0,-1-1 0,-1 0 0,-1-1 0,-12 33 0,1-14 20,-2 0 0,-26 43 1,37-72 90,0-1 1,-2 0-1,1-1 0,-2 0 1,-15 16 2368,26-29-2168,-2 0-260,-6 12-2824,-3-1-1604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59 4834,'0'0'4882,"-5"-10"-4412,-17-29-270,16 30 6,7 25-228,1 1 0,0 0 0,1 0 0,1-1 0,10 30 0,40 77-148,-38-89 157,172 359 114,-186-388 14,-1-4 477,-2-3-468,1 0-1,0 0 1,0 0-1,0 0 1,0 0-1,0 0 1,1 0-1,-1 0 1,0 0-1,1 0 1,-1 1-1,2-3 1,1-6 66,7-43-173,3 0 1,2 1 0,2 0-1,3 2 1,1 0 0,3 1-1,49-74 1,-69 118-127,34-42-301,-36 45 251,1 0 0,-1 0 0,0 0 1,0 0-1,1 1 0,-1-1 1,1 1-1,0-1 0,-1 1 0,1 0 1,0 0-1,0 0 0,0 1 1,-1-1-1,1 1 0,6-1 0,-9 1 53,0 0 0,1 0 0,-1 0-1,1 0 1,-1 0 0,0 0-1,1 0 1,-1 0 0,1 0-1,-1 0 1,0 0 0,1 1 0,-1-1-1,0 0 1,1 0 0,-1 0-1,0 0 1,1 1 0,-1-1 0,0 0-1,1 0 1,-1 1 0,0-1-1,0 0 1,1 1 0,-1-1-1,0 0 1,0 1 0,0-1 0,1 0-1,-1 1 1,1 22-4120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1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4994,'0'0'3138,"0"50"-3458,0-8 320,0 11 80,0 7-64,-9 1-16,-12-9-112,4-22-2081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4706,'0'0'5093,"0"-9"-4717,0-29-88,3 28-162,1 11-137,-2 1-2,4 3-3,0 1 0,0-1-1,-1 2 1,1-1 0,-1 1 0,-1-1 0,1 1 0,-1 1-1,3 7 1,5 7 2,102 205 47,-15-25 6,-87-274 2717,-6 31-2773,2 1 1,1-1-1,2 1 1,30-70-1,-40 107-98,1 0 0,0 0 0,-1 0 0,1 0 0,0 1 0,1-1 0,-1 1 1,0-1-1,1 1 0,0 0 0,-1-1 0,1 1 0,6-2 0,-8 3-146,1 0-1,0 1 1,-1-1 0,1 1 0,0 0-1,0 0 1,-1-1 0,1 1 0,0 0 0,0 1-1,-1-1 1,1 0 0,0 0 0,0 1-1,-1-1 1,1 1 0,0 0 0,-1-1-1,1 1 1,0 0 0,-1 0 0,1 0-1,-1 0 1,0 0 0,1 0 0,1 3-1,9 7-3409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3554,'0'0'3198,"18"0"-2536,113-4 242,-129 4-900,-1 1-1,1-1 0,0 0 0,-1 1 0,1-1 0,-1 1 1,0 0-1,1-1 0,-1 1 0,1 0 0,-1 0 1,0 0-1,0 0 0,1 0 0,-1 0 0,0 0 0,0 0 1,0 0-1,0 1 0,0-1 0,0 0 0,-1 1 0,1-1 1,0 1-1,-1-1 0,1 1 0,-1-1 0,0 1 0,1-1 1,-1 1-1,0-1 0,0 1 0,0 1 0,1 10 9,0 0 0,-1-1 0,-2 16 1,1-17 44,-1 11 32,1-16-66,0 0 1,1-1 0,-1 1 0,1 0 0,1 6 0,-1-10-15,1-1 1,-1 1-1,1 0 1,-1-1 0,1 1-1,0-1 1,-1 1-1,1-1 1,0 1 0,0-1-1,0 0 1,0 1-1,0-1 1,1 0 0,-1 0-1,0 0 1,1 0-1,-1 0 1,0 0 0,1 0-1,2 1 1,27 11-187,0-1 0,50 12 0,-24-15-2616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4994,'0'0'4522,"-1"-3"-3953,-2-8 106,11 18-188,1 2-638,127 126 114,45 40 103,-171-166-212,26 26 494,-34-33-505,0 1-1,0-1 1,0 1 0,-1-1-1,1 1 1,-1-1 0,1 1-1,-1 0 1,0 0 0,0-1-1,0 1 1,-1 0 0,1 5-1,-1-8 33,-16 0-2359,-2 0-846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5186,'0'0'958,"-19"12"-961,-3 1 18,11-7 4,1 0 0,-1 1 0,1 0 0,0 1 0,1 0 1,-1 1-1,2-1 0,-1 2 0,-6 10 0,-21 34 91,3 2 0,2 2 0,-38 103 0,66-156-187,2 1-1,-1-1 1,0 1 0,1 0-1,0 0 1,1-1 0,-1 12-1,1-17 16,0 1-1,0-1 0,1 0 1,-1 1-1,0-1 1,0 0-1,0 1 0,0-1 1,0 1-1,0-1 1,1 0-1,-1 1 0,0-1 1,0 0-1,0 1 1,1-1-1,-1 0 0,0 1 1,0-1-1,1 0 1,-1 0-1,0 1 0,1-1 1,-1 0-1,0 0 1,1 0-1,-1 1 0,1-1 1,-1 0-1,0 0 1,1 0-1,-1 0 1,1 0-1,-1 0 0,0 0 1,1 0-1,-1 0 1,1 0-1,-1 0 0,0 0 1,1 0-1,-1 0 1,0 0-1,1 0 0,0-1 1,1 1-215,22 0-2735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6547,'0'0'3570,"0"12"-4067,0 26 481,0 10 16,0 7 0,-5 1 0,-2 1 0,0-3-384,0-10-720,2-15-1313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6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43 4418,'0'0'4645,"-3"0"-3940,6 0-551,622 15 391,-481-16-495,252-20 244,-159 5-156,-219 13 117,-18 3-254,-1 0-1,1-1 1,0 1-1,0 0 1,0 0-1,-1 0 1,1 0 0,0 0-1,0-1 1,0 1-1,0 0 1,-1 0-1,1 0 1,0-1-1,0 1 1,0 0-1,0 0 1,0 0-1,0-1 1,0 1-1,0 0 1,0 0-1,0 0 1,0-1-1,0 1 1,0 0-1,0 0 1,0-1-1,0 1 1,0 0-1,0 0 1,0 0-1,0-1 1,0 1-1,0 0 1,0 0-1,0-1 1,0 1-1,0 0 1,1 0-1,-1 0 1,0 0-1,0-1 1,0 1-1,0 0 1,1 0-1,-1 0 1,0 0-1,0-1 1,0 1-1,0 0 1,1 0-1,-1 0 1,0 0-1,0 0 1,1 0-1,-1 0 1,0 0-1,0 0 1,0 0-1,1 0 1,-1 0-1,0 0 1,0 0-1,1 0 1,-1 0-1,0 0 1,0 0-1,1 0 1,-19-3-1819,8 3 693,-17-3-2258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2193,'0'0'4842,"0"-11"-4375,0-43 243,0 26 1971,2 40-2721,-1-1-1,2 0 1,-1 1-1,1-1 1,7 15 0,4 17 58,1 18 10,9 75 1,-18-50-2765,1-86-1618,-3 0 2911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2497,'0'0'5552,"0"-4"-4576,2-13-199,-2 13-326,0 15-630,14 174 111,-2-61 45,-10-90-136,2 21 315,-3-18-4168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1617,'0'0'3922,"12"-15"-3135,45-47 29,-53 58-729,0 1-1,0 0 1,1-1-1,-1 1 1,1 1-1,-1-1 1,1 1 0,0 0-1,0 0 1,0 0-1,0 1 1,1-1-1,8 0 1,0 0 94,45-7-31,-1 3-1,1 2 1,0 3 0,80 8 0,-127-5-155,68 8-236,-74-9 172,1 1 0,0-1 1,-1 1-1,1 1 1,-1-1-1,1 1 0,-1 0 1,10 8-1,-15-10-134,1 0 0,-1 0 1,0 0-1,0 0 0,-1 0 0,1 0 1,0 0-1,0 1 0,-1-1 0,1 0 0,0 1 1,-1-1-1,1 1 0,-1-1 0,0 0 1,0 1-1,1-1 0,-1 1 0,0 1 1,0 3-2802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100 658 2897,'0'0'1145,"-3"5"-801,2-5-282,0 1-1,1 0 1,-1 0-1,0 0 1,1-1-1,-1 1 1,1 0-1,0 0 1,-1 0-1,1 0 1,0 0-1,-1 0 1,1 0-1,0 0 1,0 0-1,0 0 1,0 1-1,0-1-16,0-1 0,1 0-1,-1 0 1,1 0 0,-1 1-1,0-1 1,1 0-1,-1 0 1,1 0 0,-1 0-1,0 0 1,1 0 0,-1 0-1,1 0 1,-1 0-1,1 0 1,-1 0 0,1 0-1,-1 0 1,0 0-1,1 0 1,-1 0 0,1 0-1,-1 0 1,1-1 0,-1 1-1,1 0 1,44-25 765,-13 2-593,-2-1 1,-1-2-1,-1 0 1,-1-2-1,-1-1 0,-1-1 1,-2-2-1,-2 0 1,0-1-1,-2-1 1,24-62-1,-39 85-210,0-1 0,-1 1-1,0-1 1,-1 0 0,-1 0 0,1 0 0,-2 0 0,0 0-1,-2-16 1,2 24-32,-1-1 0,0 0 0,-1 0 0,1 1 0,-1-1 0,0 1 0,0-1 0,0 1 0,0 0 0,-1 0 0,0 0 0,0 0 0,0 0 0,0 1 0,-1-1 0,1 1 0,-1 0 0,0 0 0,0 0 0,0 1 0,0-1 0,-1 1 0,1 0 0,0 0 0,-7-1 0,-3-1-81,-1 1 1,0 0-1,0 1 0,-1 0 0,1 2 0,0-1 0,0 2 0,-27 4 0,29-3 83,1 1-1,1 0 0,-1 1 0,0 0 1,1 1-1,0 1 0,0-1 0,0 2 1,1-1-1,0 1 0,-12 12 0,11-8 10,2 0 0,-1 1 0,2 0 0,0 0-1,0 1 1,1 0 0,0 1 0,2 0-1,-1 0 1,2 0 0,0 0 0,0 1 0,1-1-1,1 1 1,1 0 0,0 0 0,1 0-1,0 0 1,1 0 0,4 15 0,0-10 38,0-1 1,2 0 0,1 0 0,0 0 0,1-1-1,1 0 1,13 17 0,6 15 116,143 289 315,-171-338-527,6 20 285,-7-21-251,1 1 0,-1-1-1,0 0 1,0 1 0,0-1 0,0 1 0,0-1-1,0 0 1,0 1 0,0-1 0,0 1-1,0-1 1,0 0 0,-1 1 0,1-1 0,0 1-1,0-1 1,0 0 0,0 1 0,-1-1-1,1 0 1,0 1 0,0-1 0,-1 0 0,1 1-1,0-1 1,0 0 0,-1 0 0,1 1 0,0-1-1,-1 0 1,1 0 0,0 0 0,-1 1-1,1-1 1,-1 0 0,1 0 0,0 0 0,-1 0-1,1 0 1,-1 0 0,1 0 0,0 0-1,-1 0 1,0 0 0,-17 0-2719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5410,'0'0'3250,"0"0"-3252,0 0 0,-1-1-1,1 1 1,0 0 0,0 0 0,0 0 0,-1-1 0,1 1 0,0 0-1,0 0 1,0 0 0,0-1 0,-1 1 0,1 0 0,0 0-1,0-1 1,0 1 0,0 0 0,0-1 0,0 1 0,0 0-1,0 0 1,0-1 0,0 1 0,0 0 0,0-1 0,0 1-1,0 0 1,0 0 0,0-1 0,0 1 0,0 0 0,0 0-1,1-1 1,-1 1 0,0 0 0,0 0 0,0-1 0,0 1-1,1 0 1,-1 0 0,0-1 0,0 1 0,0 0 0,1 0 0,-1 0-1,0 0 1,0-1 0,1 1 0,-1 0 0,0 0 0,0 0-1,1 0 1,-1 0 0,0 0 0,1 0 0,-1 0 0,11-2-1,-1 1 1,1 1 0,-1-1-1,1 2 1,-1 0 0,1 0-1,19 5 1,15 1 26,315 4-194,-280-12-839,-40 0-1035,-9-6-904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93 4882,'0'0'4792,"1"-15"-4448,2-45-24,-3 59-315,0 1 0,0-1 0,0 0 0,-1 0 0,1 0 0,0 0 0,-1 1 0,1-1 0,-1 0 0,1 0 0,0 1 0,-1-1 0,0 0-1,1 1 1,-1-1 0,1 0 0,-1 1 0,0-1 0,1 1 0,-1-1 0,0 1 0,0-1 0,0 1 0,1 0 0,-1-1 0,0 1 0,0 0 0,0 0 0,0-1 0,1 1 0,-1 0 0,0 0 0,0 0 0,0 0 0,0 0 0,0 0-1,0 0 1,1 1 0,-1-1 0,0 0 0,0 0 0,0 1 0,-1 0 0,-4 0 33,-8 0-37,-1 2 0,1-1 0,1 2 0,-1 0 0,0 1 1,1 0-1,0 1 0,0 0 0,-17 12 0,-2 4-4,1 0 0,-39 37 1,53-43-1,1 0 0,1 2 0,0-1 0,1 2 0,1 0 0,1 0 0,-11 24 0,16-27 0,1 1 1,0 0 0,1-1-1,1 1 1,1 1-1,0-1 1,2 0 0,-1 1-1,4 33 1,-2-48 4,1 1 0,0-1 1,0 1-1,0-1 0,0 0 0,1 1 1,-1-1-1,1 0 0,0 0 1,0 0-1,0 0 0,0-1 0,0 1 1,1 0-1,-1-1 0,1 0 0,0 0 1,0 1-1,0-2 0,0 1 1,5 3-1,8 2 15,-1-1 1,2 0 0,20 4-1,-11-3-9,49 10-688,-24-13-3466,-37-4 1368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3217,'0'0'5859,"-2"-5"-5379,-5-16-208,33 40-442,-9-3 161,92 93-12,-91-89 28,-2 0-1,0 1 1,23 43 0,-31-40-544,-9-18-2834,-5-6 105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47 7555,'0'0'2884,"0"-10"-2715,0-1-154,0-11-7,0 19-73,0 10-83,-6 34 18,-1 0-1,-1 0 1,-28 74-1,19-62 80,10-31-90,2-8-173,1-1 1,0 1-1,1 0 0,1 0 1,-1 17-1,20-31-3093,3-7 16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6515,'0'0'3185,"3"-9"-2982,9-22-211,-12 31 4,0 0 1,0 0-1,0-1 0,0 1 0,1 0 0,-1 0 1,0 0-1,0 0 0,0 0 0,0-1 0,1 1 1,-1 0-1,0 0 0,0 0 0,1 0 0,-1 0 1,0 0-1,0 0 0,0 0 0,1 0 1,-1 0-1,0 0 0,0 0 0,1 0 0,-1 0 1,0 0-1,0 0 0,0 0 0,1 0 0,-1 0 1,0 0-1,0 0 0,0 0 0,1 1 0,-1-1 1,0 0-1,0 0 0,0 0 0,1 0 0,-1 0 1,0 1-1,0-1 0,0 0 0,0 0 0,0 0 1,1 1-1,-1-1 0,0 0 0,0 0 0,0 0 1,0 1-1,0-1 0,0 0 0,0 0 0,0 1 1,0-1-1,0 0 0,0 0 0,0 0 1,0 1-1,0-1 0,7 17-20,1 16-1,-1 0-1,-1 1 0,2 55 1,-8 108 121,-2-88 22,-2 207 288,4-315-558,0-4-2209,0-12 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4274,'0'0'2118,"20"-3"-2067,28-4 628,70-2 0,-108 9-634,0 1-1,0-1 1,0 2 0,0-1-1,-1 1 1,1 1 0,0 0-1,-1 0 1,0 1 0,0 0-1,0 1 1,0-1 0,-1 2 0,1-1-1,9 11 1,-16-15-43,0 0 0,-1 1 1,1-1-1,-1 1 0,0 0 1,0 0-1,1-1 0,-1 1 0,0 0 1,-1 0-1,1 0 0,0 0 1,0 0-1,-1 0 0,1 0 0,-1 0 1,0 0-1,0 0 0,0 1 1,0-1-1,0 0 0,0 0 1,0 0-1,0 0 0,-1 0 0,1 0 1,-1 0-1,0 0 0,0 0 1,0 0-1,-1 3 0,-4 4 63,0-1-1,0 0 0,0 0 1,-1-1-1,-8 8 1,12-13-24,-10 11 76,-2 0 0,1 2 0,-18 22 0,29-32-109,-1 0 1,1 1-1,0-1 1,0 1 0,1-1-1,0 1 1,0 0-1,0 0 1,1 0 0,0 0-1,0 0 1,0 9-1,1-15-5,0 1-1,0-1 1,0 1-1,0-1 0,0 1 1,0-1-1,1 1 0,-1-1 1,0 0-1,0 1 1,1-1-1,-1 1 0,0-1 1,0 0-1,1 1 1,-1-1-1,1 0 0,-1 1 1,0-1-1,1 0 0,-1 0 1,1 1-1,-1-1 1,0 0-1,1 0 0,-1 0 1,1 0-1,-1 0 1,1 1-1,-1-1 0,1 0 1,-1 0-1,1 0 0,22 0 135,-13-1-34,119-9 936,-90 5-1060,0 1 0,46 3 0,-80 1-224,1 1 0,-1-1 0,0 1 0,1 1 0,-1-1 0,0 1 0,1-1-1,-1 1 1,0 1 0,0-1 0,-1 1 0,1 0 0,6 5 0,12 17-3791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7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340 52 4834,'0'0'4101,"1"-11"-3405,-1 5-697,2-26 704,-1 29-413,0 24-372,-4 21 54,-1 0-1,-3-1 1,-1 1 0,-14 42 0,13-51 59,-2 13-15,2 0 0,2 0-1,1 1 1,3-1 0,2 1-1,5 47 1,-3-91 6,-1 1 0,1-1 0,0 0 0,0 0 0,1 0 0,-1 0 0,0 0 0,1 0 0,3 4 1,-5-6-12,1-1 1,-1 1-1,0-1 1,1 1 0,-1-1-1,1 0 1,-1 1 0,1-1-1,-1 1 1,1-1 0,-1 0-1,1 1 1,-1-1-1,1 0 1,-1 0 0,1 1-1,-1-1 1,1 0 0,0 0-1,-1 0 1,1 0 0,-1 0-1,1 0 1,0 0-1,-1 0 1,1 0 0,-1 0-1,1 0 1,0 0 0,-1 0-1,1 0 1,-1-1 0,1 1-1,0 0 1,-1 0 0,1-1-1,-1 1 1,1 0-1,-1-1 1,1 1 0,-1 0-1,0-1 1,1 1 0,-1-1-1,1 1 1,-1-1 0,0 1-1,1-1 1,-1 1-1,0-1 1,0 1 0,1-1-1,-1 0 1,0 1 0,0-2-1,4-7 50,0-1 0,-1 0 0,0 0 0,-1 0 1,0 0-1,0-1 0,-1 1 0,-1-21 0,0 29-70,-1 0 1,0 0 0,0-1 0,0 1-1,0 0 1,0 0 0,-1 0-1,1 0 1,-1 1 0,1-1-1,-1 0 1,1 0 0,-1 1-1,0-1 1,0 1 0,0 0-1,0-1 1,0 1 0,0 0-1,0 0 1,0 1 0,-1-1-1,-3-1 1,-6-2-44,1 1 0,0 0 0,-21-2 0,24 4-11,-11-1-3,1 1 0,-1 0 1,1 1-1,-35 6 0,49-6 58,1 1 0,-1 0 1,1 0-1,-1 0 0,0 0 0,1 1 1,0-1-1,-1 1 0,1 0 0,0 0 1,0 0-1,0 0 0,0 1 0,0-1 0,1 1 1,-1 0-1,1 0 0,0 0 0,0 0 1,0 0-1,0 0 0,0 1 0,1-1 1,-1 1-1,1-1 0,0 1 0,0-1 1,0 1-1,1 0 0,-1 6 0,0-1 1,0 6 8,1 1 0,1 23 0,0-35 1,0 1 1,0-1-1,0 1 1,0-1-1,1 1 0,0-1 1,0 0-1,0 1 0,0-1 1,1 0-1,-1-1 1,6 7-1,6 5-204,27 27-1583,-38-40 1621,0 1 0,0-1 0,0 0-1,0 0 1,0 0 0,1 0 0,-1-1-1,1 1 1,-1-1 0,1 0 0,0 0-1,5 0 1,11 0-2165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52 5811,'0'0'4220,"2"-10"-3881,-2 9-327,5-31 17,-2 24-91,-1 26-82,-6 39 128,-1 0 0,-21 84 0,1-2 24,3 77 82,8 282 1100,14-521-168,0-132-1590,0 150 532,-1 1 0,0 0 0,1-1 0,-2 1 0,1 0 0,0 0 0,-1 0 0,0-1 0,0 2 0,0-1 0,0 0 0,-1 0 0,-4-5 0,1 3 16,0 0 0,-1 0 0,1 1 0,-1 0 0,0 0 0,-14-7 0,5 5 7,0 1 0,0 0 0,-1 1 1,0 0-1,0 2 0,-26-3 0,-6 4-68,-55 4-1,97-2 77,-1 2 0,1-1 1,-1 1-1,1 0 0,0 0 0,0 1 0,0 0 0,-13 7 0,17-8-3,0 0-1,0 0 1,0 0 0,0 1 0,1-1 0,-1 1 0,1-1-1,-1 1 1,1 0 0,0 0 0,0 0 0,0 0 0,0 0-1,1 1 1,-1-1 0,1 1 0,0-1 0,0 1-1,-1 6 1,2-6 6,-1 0 0,1 1-1,0-1 1,1 0 0,-1 0-1,1 0 1,-1 0 0,1 0-1,0 0 1,1-1 0,-1 1-1,1 0 1,0 0 0,0-1 0,0 1-1,4 4 1,-1-3 12,0 0 0,1-1 0,0 0 0,0 0 0,0 0 0,0 0 0,0-1 0,12 4 0,46 13-98,0-2 1,1-3-1,69 7 1,-95-16-529,-1-2-1385,-3-3-1091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6643,'0'0'3202,"1"1"-3206,1-1 0,-1 1 0,0 0 0,0 0 0,0 0 0,0 1 1,0-1-1,0 0 0,0 0 0,0 0 0,-1 1 0,1-1 1,0 0-1,-1 1 0,1 1 0,113 182 38,-77-131 24,53 105 0,-77-125-242,-12-33 33,-1 1 0,1-1 0,-1 0 0,0 1 0,1-1 0,-1 1 1,0-1-1,0 0 0,1 1 0,-1-1 0,0 1 0,-1-1 0,1 0 1,0 1-1,0-1 0,-1 1 0,1-1 0,0 0 0,-1 1 0,0-1 0,0 2 1,-11-1-2950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2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8996,'0'0'3986,"-81"36"-5843,11 63 1761,-14 9-976,10-11-2642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3362,'0'0'4940,"-3"-7"-4299,-8-22-124,9 21-130,3 14-432,1 0 29,0 0 0,0-1 1,0 1-1,1-1 0,0 1 0,0-1 0,0 0 0,1 0 1,-1-1-1,7 7 0,1 3 6,117 145 88,-105-132-74,-18-13-2197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45 5378,'0'0'3551,"-1"-8"-3572,-5-26-14,6 34 33,0 0 1,0 0-1,0 0 0,0 0 0,0-1 0,0 1 0,-1 0 0,1 0 0,0 0 0,0 0 0,0 0 0,0 0 0,0-1 0,0 1 1,0 0-1,0 0 0,0 0 0,0 0 0,0 0 0,-1 0 0,1 0 0,0 0 0,0 0 0,0 0 0,0 0 0,0-1 0,0 1 1,0 0-1,-1 0 0,1 0 0,0 0 0,0 0 0,0 0 0,0 0 0,0 0 0,0 0 0,-1 0 0,1 0 0,0 0 0,0 0 0,0 0 1,0 0-1,0 0 0,0 1 0,-1-1 0,1 0 0,0 0 0,0 0 0,0 0 0,-6 8-48,-5 13 11,11-20 38,-26 65-169,2 1 0,-28 133 0,48-156-2226,4-36 201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3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5138,'0'0'3132,"21"-13"-2993,66-38-3,-81 47-76,0 1 1,0 0-1,0 0 0,1 0 0,-1 1 1,1 0-1,0 0 0,-1 1 0,1 0 0,0 0 1,0 1-1,0-1 0,9 2 0,5 0-52,-20-1-7,0 0 0,0 0 0,0 1 0,0-1-1,0 0 1,0 1 0,0-1 0,0 0 0,0 1 0,0-1-1,0 1 1,-1 0 0,1-1 0,0 1 0,0 0 0,0 0-1,-1-1 1,1 1 0,0 0 0,-1 0 0,1 0 0,-1 0-1,1 0 1,-1 0 0,1 0 0,-1 0 0,0 0 0,0 0-1,1 0 1,-1 0 0,0 0 0,0 0 0,0 0 0,0 0-1,0 0 1,0 0 0,0 0 0,0 0 0,-1 0 0,1 0-1,-1 2 1,0 2 1,0 0 0,0 0 0,0-1-1,-1 1 1,0 0 0,0-1 0,0 1-1,-4 5 1,-5 2 55,0 0 1,-21 17-1,22-22 22,1 0 0,0 1 1,1 1-1,0 0 0,0 0 0,1 0 0,-11 19 1,18-27-73,0-1 0,-1 1 1,1 0-1,0-1 0,0 1 1,0-1-1,0 1 1,0 0-1,0-1 0,1 1 1,-1 0-1,0-1 0,0 1 1,0-1-1,0 1 0,1-1 1,-1 1-1,0-1 0,1 1 1,-1 0-1,0-1 0,1 0 1,-1 1-1,1-1 1,-1 1-1,0-1 0,1 1 1,-1-1-1,1 0 0,0 1 1,-1-1-1,1 0 0,-1 0 1,1 1-1,-1-1 0,1 0 1,0 0-1,-1 0 0,1 0 1,-1 0-1,1 0 1,0 0-1,-1 0 0,1 0 1,-1 0-1,2 0 0,40 2 139,-32-3-80,166 13-20,-103-1-3226,-45-4-2703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4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3490,'0'0'5114,"-2"-3"-4354,2 3-730,0 0-1,0-1 1,0 1 0,0 0-1,0 0 1,-1-1-1,1 1 1,0 0-1,0 0 1,0-1 0,0 1-1,0 0 1,0 0-1,0-1 1,0 1-1,0 0 1,0-1 0,0 1-1,0 0 1,0 0-1,0-1 1,0 1-1,0 0 1,1 0 0,-1-1-1,0 1 1,0 0-1,0 0 1,0 0-1,0-1 1,1 1 0,-1 0-1,0 0 1,0 0-1,0-1 1,1 1-1,-1 0 1,0 0 0,0 0-1,0 0 1,1 0-1,-1 0 1,0-1 0,0 1-1,1 0 1,21-2 427,43 9-705,-35-4 404,239-3 595,-189-3-2965,-1 2-3929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4610,'0'0'3540,"-1"-8"-2838,-1-22-299,3 29-397,-1 0 1,1 0-1,-1 1 0,1-1 1,0 0-1,-1 1 1,1-1-1,0 1 0,0-1 1,-1 1-1,1-1 0,0 1 1,0-1-1,0 1 1,0 0-1,0-1 0,0 1 1,-1 0-1,1 0 1,0 0-1,0 0 0,0 0 1,0 0-1,0 0 0,0 0 1,0 0-1,0 0 1,0 0-1,0 1 0,1-1 1,3 1 8,16 0-13,-1 2 0,1 0 0,35 11 0,14 2-2,14-5 76,109-1-1,7 1-2435,-175-9 39,-7-2-1216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4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58 7603,'0'0'3223,"19"-10"-3132,66-29 0,-79 37-87,1 0 1,0 1 0,-1 0-1,1 0 1,0 0 0,0 1-1,-1 0 1,1 0 0,0 1-1,0 0 1,-1 0 0,1 0-1,-1 1 1,1 0 0,-1 0-1,0 1 1,1 0 0,-1 0-1,11 8 1,-7-6 3,12 7 2,0 1 0,0 2 0,-1 0 0,-1 1 0,-1 0 0,18 21 0,-28-27-12,-1-1 0,-1 2 1,1-1-1,-2 1 1,0 0-1,0 0 0,-1 0 1,0 1-1,-1 0 1,0 0-1,-1 0 0,0 0 1,-1 1-1,0 16 0,-2-20 9,-1 0-1,-1-1 0,1 0 0,-1 1 1,-1-1-1,0 0 0,0 0 1,0 0-1,-1 0 0,0-1 0,-1 1 1,0-1-1,0 0 0,0-1 0,-1 1 1,-11 10-1,-14 9 8,0-1 0,-47 29 0,45-31 6,-33 22-63,-201 132-2809,184-127-1494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42 192 2689,'0'0'6067,"-6"-14"-5248,-30-80 1099,36 96-1929,1 46-36,58 154 57,-40-119 0,2-1 1,5-1-1,2-1 0,44 82 0,71 94-15,-103-192-22,90 108 0,-102-139 41,-18-19-7,2 0 0,0-1 0,0 0 0,1-1 0,23 17 0,-35-29 23,-1 1 0,1-1-1,-1 0 1,1 1 0,-1-1-1,1 0 1,-1 0-1,1 1 1,0-1 0,-1 0-1,1 0 1,-1 0 0,1 0-1,-1 0 1,1 0 0,0 0-1,-1 0 1,1 0 0,-1 0-1,1 0 1,-1 0 0,1 0-1,0-1 1,-1 1-1,1 0 1,-1 0 0,1-1-1,-1 1 1,1 0 0,-1-1-1,1 1 1,-1 0 0,0-1-1,1 1 1,-1-1 0,1 1-1,-1-1 1,10-22 212,-7 13-197,30-54-69,65-95 0,24-46 59,-85 117-27,46-160 0,-59 163 0,3 2 0,53-108 0,-45 126-30,-19 39 15,-2 0 1,0-1-1,-2 0 1,-1-1-1,14-58 1,-24 126-3359,0-30 2891,0 0-1,-1-1 1,0 1-1,0 0 0,-1 0 1,0-1-1,-1 1 0,0 0 1,-4 10-1,-5-5-2030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0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50 192,'0'0'6528,"-2"-5"-6253,0 0-471,1 3 330,1 0-1,-1 0 1,0 0 0,0 1 0,0-1 0,0 0-1,0 0 1,0 1 0,0-1 0,-1 0 0,1 1-1,-1-1 1,1 1 0,-1 0 0,1 0 0,-1-1-1,0 1 1,0 0 0,1 0 0,-1 0 0,0 1-1,0-1 1,-3 0 0,-10-2-145,1 2 0,-1 0 0,1 0 0,-1 2 1,0 0-1,1 0 0,0 1 0,-1 1 0,1 1 0,0 0 0,0 0 1,1 2-1,-24 11 0,15-5-18,-39 26 0,55-33 5,0 0-1,0 0 1,0 0 0,1 1-1,0 0 1,0 0 0,0 0-1,1 1 1,0-1 0,-4 11-1,7-15-17,0 0 0,0 0 0,0 0 0,0 1-1,1-1 1,-1 0 0,1 0 0,0 1 0,-1-1-1,1 1 1,0-1 0,1 0 0,-1 1 0,0-1-1,1 0 1,-1 1 0,1-1 0,-1 0 0,1 0-1,2 4 1,-2-4 30,1 0 0,0 0 1,1 0-1,-1 0 0,0 0 0,0 0 0,1 0 0,-1-1 0,1 1 0,-1-1 0,1 0 0,0 0 0,0 0 0,3 1 0,11 2 45,0-1 0,1-1 0,-1-1-1,26-1 1,-29 0-108,8 0 108,-9 1-82,0-1 0,1 0 0,-1-1 0,1-1-1,-1 0 1,0 0 0,25-9 0,-77 8 521,23 8-497,0 0 0,0 2 1,1-1-1,0 2 0,0 0 0,-21 15 0,7-4-1,20-13 22,0 0 1,0 1-1,1 0 1,0 0-1,0 1 1,1 0-1,0 1 0,-10 15 1,14-19 1,0 0 0,0 0 1,1 0-1,-1 0 0,1 0 1,1 1-1,-1-1 0,1 1 1,0-1-1,0 1 0,0 0 1,1-1-1,0 1 0,0 0 1,0-1-1,1 1 0,0 0 1,3 8-1,-3-11 5,1-1 0,0 1 0,-1-1 1,1 0-1,0 0 0,1 0 0,-1 0 0,0 0 1,1-1-1,-1 1 0,1 0 0,-1-1 0,1 0 1,5 2-1,40 13 45,-25-11-4,0-1 1,1-2-1,-1 0 1,1-1-1,-1-1 1,1-1-1,-1-1 1,0-2-1,0 0 1,0-1-1,0-1 0,-1-2 1,0 0-1,29-15 1,-42 18-73,-1 0 0,1-1 0,15-12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8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38 3794,'0'0'5269,"0"-6"-4431,2-19-123,-2 19-499,0 8-424,-12 177 29,-1 2 245,13-123-12,1-58-38,-1 1-1,1-1 1,0 1 0,0-1 0,0 0 0,0 1-1,0-1 1,0 0 0,0 0 0,0 0-1,0 0 1,0 0 0,0 0 0,0 0 0,0 0-1,0 0 1,0 0 0,0-1 0,0 1 0,0 0-1,-1-1 1,1 1 0,2-1 0,6-10-9,1 1 0,-2-2 0,0 1 0,0-1 1,-1 0-1,0-1 0,-1 1 0,6-19 0,20-36-311,-20 48-18,2 0 0,0 2 0,21-22 0,-5 7 84,-14 19 408,-9 25 103,0 4-210,6 9-29,6 11-34,-2 1 0,-1 0 1,-2 1-1,12 54 0,-19-53 22,-2 1 0,-2 0 0,-1-1 0,-5 51-1,3-88-10,0 0 0,0-1 0,0 1 0,0 0 0,0 0 0,-1 0 0,1 0 0,-1-1-1,0 1 1,1 0 0,-1 0 0,0-1 0,0 1 0,0-1 0,0 1 0,0-1-1,0 1 1,-1-1 0,1 1 0,0-1 0,-1 0 0,1 0 0,-1 0 0,1 0-1,-1 0 1,0 0 0,1 0 0,-1 0 0,0-1 0,0 1 0,1-1 0,-1 1-1,0-1 1,0 0 0,0 0 0,0 0 0,0 0 0,1 0 0,-1 0 0,0 0 0,0 0-1,0-1 1,0 1 0,1-1 0,-3 0 0,-4-2 40,-1 0 1,1 0-1,0-1 1,1 0-1,-1 0 0,1-1 1,0 0-1,-9-7 1,4 0-21,1 0 0,-1 0 0,-9-17 1,17 24-26,1 0 0,-1-1 0,1 1 1,1-1-1,-1 0 0,1 0 0,0 0 1,1 0-1,-1-1 0,1 1 0,0-9 1,1 14-43,1 1 0,-1-1 1,1 1-1,-1-1 0,1 1 0,-1-1 1,1 1-1,0-1 0,-1 1 0,1-1 1,0 1-1,0 0 0,-1-1 0,1 1 1,0 0-1,0 0 0,-1 0 1,1 0-1,0 0 0,0-1 0,-1 1 1,1 0-1,0 1 0,1-1 0,30 0-986,-23 0 622,28 1-1251,-3 3-1084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4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4722,'0'0'4341,"2"-14"-3680,9-43-100,-11 55-548,1 1 0,-1 0 1,0 0-1,1 0 0,0 0 1,-1 0-1,1-1 0,0 1 0,-1 0 1,1 0-1,0 1 0,0-1 1,0 0-1,0 0 0,0 0 1,0 0-1,0 1 0,0-1 0,0 1 1,0-1-1,0 1 0,0-1 1,1 1-1,-1-1 0,0 1 1,0 0-1,1 0 0,-1 0 1,0 0-1,0-1 0,1 2 0,-1-1 1,2 0-1,6 0-4,211-5 24,-136 6-12,-72-1 19,-1 1 0,1-1 1,-1 2-1,15 3 0,-23-5-233,-1 1 0,0 0 0,0-1-1,1 1 1,-1 0 0,0 0 0,0 0 0,0 0-1,0 1 1,0-1 0,0 0 0,0 1-1,-1-1 1,1 1 0,0 0 0,-1 0-1,0 0 1,1 0 0,-1 0 0,0 0-1,0 0 1,0 0 0,0 0 0,0 0-1,0 0 1,0 5 0,0 3-4599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3458,'0'0'4767,"-1"-4"-4340,1 1-376,-1 2 7,0-1-1,1 0 1,0 1 0,-1-1-1,1 1 1,0-1-1,0 0 1,0 1 0,0-1-1,0 1 1,0-1-1,0 0 1,0 1 0,1-1-1,-1 1 1,1-1 0,-1 1-1,1-1 1,0 1-1,-1-1 1,1 1 0,0-1-1,0 1 1,0 0-1,0 0 1,0-1 0,0 1-1,0 0 1,3-1-1,6-4-35,1 0-1,0 1 0,1 1 0,-1 0 0,1 0 0,0 1 0,0 1 0,0 0 1,0 0-1,0 1 0,0 1 0,19 1 0,-4 2-350,-1 1 0,1 1 0,-1 1-1,41 15 1,-1 1-2339,-5-7-2700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55 912,'0'0'5843,"-2"-8"-5051,-2-2-541,3 7-107,-1 0-1,1 0 1,0-1-1,0 1 1,0-1-1,1 1 1,-1-1-1,1-5 988,3 9-1019,409 3 155,5 0-3907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7027,'0'0'2625,"16"-101"-2545,38 91-80,27 6 0,24 4 0,16 19 0,7 16-1296,-12-10-2562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498 128 3249,'0'0'2279,"-9"-18"-2060,-33-54 13,41 69-196,-1 1 1,0-1-1,0 1 1,1-1 0,-1 1-1,-1 0 1,1 0-1,0 0 1,-1 0-1,1 0 1,-1 0 0,1 1-1,-1-1 1,0 1-1,0 0 1,1 0-1,-1 0 1,0 0 0,0 0-1,0 0 1,0 1-1,0 0 1,0 0-1,0 0 1,0 0-1,-1 0 1,-3 1 0,-6 0 57,2 0-91,-1 0 1,1 1-1,0 0 1,0 1 0,0 1-1,0 0 1,1 0-1,-1 1 1,1 0 0,0 1-1,0 0 1,1 0 0,0 1-1,0 1 1,1-1-1,-15 18 1,3-2-5,1 2 1,1 0 0,2 1-1,0 0 1,-14 34-1,21-38 8,1 1 1,0 0-1,2 0 0,-6 41 0,7-12 23,1 58 0,5-92-15,1-1 0,0 1 0,1-1 1,1 0-1,1 0 0,0 0 0,15 30 0,69 109 199,-45-83-95,104 210 294,-126-231-327,-3 1 0,-2 0 0,18 94 1,-25-66 38,-3 2 0,-3-1 1,-9 94-1,2-151-74,-1-1 0,-1 0 0,-1 0 0,-1-1-1,-1 0 1,-1 0 0,-2 0 0,0-1 0,-20 30 0,-1-6 116,-2-1 0,-2-2 0,-42 39 0,77-80-106,-29 22-75,29-24 212,-1 1 0,1 0 0,0-1-1,-1 0 1,1 1 0,-1-1 0,1 0 0,-1 0 0,1 1 0,-1-1-1,1 0 1,-1-1 0,-2 1 0,3-1-183,0 1 0,1 0 1,-1-1-1,1 1 0,-1-1 0,1 1 1,-1-1-1,1 1 0,-1-1 0,1 1 0,-1-1 1,1 1-1,0-1 0,-1 0 0,1 1 1,0-1-1,-1 0 0,1 1 0,0-1 0,0 0 1,0 1-1,0-1 0,0 0 0,0-1 1,-1-22-317,1 18-347,14 6-6716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98 198 3249,'0'0'2354,"-11"-20"-1429,3 7-701,-13-25 1032,-29-66-1,46 95-946,1-4 1065,19 22-987,34 29-413,-2 2 0,-2 3 0,-1 1 1,-3 3-1,-1 1 0,39 63 0,-78-109-47,0 1 1,-1 1-1,1-1 0,-1 0 1,0 0-1,0 0 0,1 7 1,-1 12-4376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4162,'0'0'2422,"-11"7"-2448,3-3 30,2-1 6,1 0 0,-1 1 0,1-1 1,0 1-1,0 0 0,0 0 0,1 1 0,-1 0 0,1-1 0,0 2 0,1-1 1,-5 6-1,-105 270 301,97-235-259,13-38-137,0 0 0,0 0 0,1 1 0,1 0 0,-1-1 0,1 11 0,1-19 33,0 0 0,0 1 1,0-1-1,-1 0 1,1 0-1,0 1 1,0-1-1,0 0 0,1 0 1,-1 1-1,0-1 1,0 0-1,0 1 0,0-1 1,0 0-1,0 0 1,0 1-1,0-1 1,0 0-1,1 0 0,-1 1 1,0-1-1,0 0 1,0 0-1,0 0 0,1 1 1,-1-1-1,0 0 1,0 0-1,1 0 1,-1 0-1,0 0 0,0 1 1,1-1-1,-1 0 1,0 0-1,0 0 0,1 0 1,-1 0-1,0 0 1,1 0-1,-1 0 1,0 0-1,0 0 0,1 0 1,-1 0-1,0 0 1,0 0-1,1 0 0,-1 0 1,0 0-1,1-1 1,1 1-267,19 0-2084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43 3810,'0'0'7075,"0"-42"-7219,0 71 32,-9 21 112,0 17 0,-3 11 48,-2 4-48,-2-3-336,-3-6-385,3-14-447,2-21-545,2-28-3041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5042,'0'0'3773,"5"-3"-3731,-3 1-42,0 1 0,0 0 0,0 0 0,0-1-1,0 1 1,1 0 0,-1 1 0,0-1 0,1 0-1,-1 1 1,1-1 0,-1 1 0,1 0 0,-1 0-1,1 0 1,-1 0 0,1 0 0,-1 0 0,1 1-1,-1-1 1,1 1 0,-1 0 0,0 0 0,1 0-1,-1 0 1,4 3 0,37 25 35,-1 3-1,-2 1 1,63 68 0,1 0 23,-99-97-238,0 1 253,0-1-1,0 1 1,0 1-1,7 8 1,-11-12-367,0 0 0,0 0 0,0 0 0,0 1 0,-1-1 0,1 0 0,0 0 0,-1 0 0,0 1-1,1 3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55 6211,'0'0'4151,"-1"-11"-3919,-3-33-168,-2 53-378,1-1 0,-1 1 0,-6 15 0,-48 84 221,-17 34 272,69-124-428,0 1-1,2 0 1,0 0 0,1 1 0,-5 34 0,10-50-102,0-3 252,-1 0-1,1-1 1,0 1 0,-1 0-1,1 0 1,0 0-1,0 0 1,0 0 0,0 0-1,0-1 1,0 1-1,0 0 1,0 0 0,1 0-1,-1 0 1,0 0-1,0-1 1,1 1 0,-1 0-1,0 0 1,1 0-1,-1-1 1,1 1 0,-1 0-1,1 0 1,-1-1-1,1 1 1,1 0 0,20 0-1844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9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34 1056,'0'0'8143,"0"-5"-7484,0-23-112,0 31-691,0 63 66,-7 291 134,4-227-32,-1-192 889,4 56-918,0 0 1,0-1-1,-1 1 1,0 0 0,0 0-1,0 0 1,-1 0-1,0 0 1,0 0-1,0 0 1,-1 1-1,0-1 1,0 1 0,0 0-1,-1 0 1,1 0-1,-1 0 1,-1 0-1,1 1 1,-1 0-1,1 0 1,-1 0 0,0 0-1,-1 1 1,1 0-1,-1 0 1,1 0-1,-1 1 1,0 0-1,0 0 1,0 0 0,-6 0-1,-24-3-111,0 2 1,-66 2-1,98 1 112,1 0 0,0 1 0,0-1 1,0 1-1,-1-1 0,1 1 0,0 0 0,0 0 0,0 1 0,0-1 0,0 0 0,1 1 0,-1 0 0,0 0 1,1-1-1,-1 2 0,1-1 0,0 0 0,-1 0 0,1 1 0,0-1 0,1 1 0,-4 5 0,2-1 5,0 1 0,1-1 0,0 1 0,1 0 0,-1 0 0,1 0 0,1 0 0,0 10 0,0-14-2,1-1 0,-1 0 0,1 0 0,0 1 0,0-1 0,1 0 0,-1 0 0,1 0 0,-1-1 0,1 1 0,0 0 0,0-1 1,0 1-1,0-1 0,1 1 0,-1-1 0,1 0 0,-1 0 0,1 0 0,4 2 0,9 6 38,0-1 0,25 9 0,-24-11-24,48 28-40,-46-24-563,1-1 0,0 0-1,29 9 1,-36-16-848,-1-3-1579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5507,'0'0'2526,"14"-4"-2435,1-2-67,1 1 1,0 1-1,0 1 1,0 0-1,27-1 0,77 4 350,-119 5-347,0-1 1,-1 1-1,1-1 0,-1 1 1,0-1-1,0 1 0,-2 7 1,-10 30 937,9-35-913,0-1-1,1 1 1,0 0-1,1 0 1,0 0-1,-1 12 1,1-16-44,1 0 0,0-1 0,0 1 0,0 0 1,0-1-1,0 1 0,1-1 0,-1 1 0,1 0 1,0-1-1,0 1 0,0-1 0,0 1 0,0-1 1,0 0-1,1 0 0,-1 1 0,1-1 0,-1 0 1,1 0-1,0 0 0,0 0 0,0-1 0,0 1 1,0-1-1,0 1 0,3 1 0,10 6-195,-1 1 0,-1 1 0,0 0 0,0 1-1,-1 0 1,20 28 0,-6 4-2662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133 587 6403,'0'0'3372,"6"-7"-2550,117-138-145,-72 89-614,-3-3-1,53-82 0,-95 132-77,-1-1 1,0 0-1,-1 0 0,0 0 0,0 0 0,-1-1 1,-1 1-1,0-1 0,0 0 0,0-18 1,-2 27-17,0 0 0,0 1 0,-1-1 0,1 1 0,0-1 1,-1 0-1,1 1 0,-1-1 0,1 1 0,-1-1 0,0 1 1,1-1-1,-1 1 0,0 0 0,0-1 0,0 1 0,0 0 1,0 0-1,-1 0 0,-1-2 0,0 1-62,0 0 0,0 1 0,-1-1-1,1 1 1,-1-1 0,1 1 0,-1 0 0,-6 0 0,-8-1-182,1 1 0,-1 2 0,-19 1 1,25-1 295,-6 1-35,-1 1 0,1 1 0,0 0 0,0 1 1,0 1-1,0 1 0,1 0 0,0 2 0,1 0 0,0 0 1,-18 15-1,25-17 6,-1 1 1,1 0-1,0 1 1,1 0-1,0 1 1,0 0-1,1 0 1,0 0-1,1 1 0,0 0 1,1 0-1,0 0 1,1 1-1,0 0 1,1 0-1,0 0 1,-2 22-1,4-13 42,0-1 0,1 1 0,1-1 0,1 1 0,1-1 0,0 0 0,12 35 0,40 77 205,39 111 141,-83-207-365,-2 0 1,-1 0 0,-2 1-1,3 74 1,-9-107-217,-2 21-532,2-24 655,0-1-1,0 0 0,0 1 1,-1-1-1,1 1 1,0-1-1,0 0 1,0 1-1,-1-1 1,1 1-1,0-1 1,0 0-1,-1 1 1,1-1-1,0 0 1,-1 0-1,1 1 1,0-1-1,-1 0 1,1 0-1,0 1 1,-1-1-1,1 0 1,-1 0-1,1 0 1,0 0-1,-1 0 1,1 0-1,-1 1 1,1-1-1,-1 0 1,1 0-1,0 0 1,-1 0-1,1 0 0,-1-1 1,1 1-1,-1 0 1,1 0-1,0 0 1,-1 0-1,1 0 1,-1-1-1,1 1 1,0 0-1,-1 0 1,1-1-1,-1 1 1,-8-9-3471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5891,'0'0'3986,"21"-65"-3826,37 51-128,14 1 16,2 9-48,-6 4 0,-5 0 32,-5 0-176,0 15 32,0-1-849,-4 1-271,-8-7-2194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41 2609,'0'0'6488,"-22"-8"-6330,22 8-158,-28-10 11,-38-10-1,61 19-9,-1 1 0,0-1-1,0 1 1,1 0-1,-1 0 1,0 1 0,0-1-1,0 1 1,1 1 0,-1-1-1,1 1 1,-1 0 0,1 0-1,0 1 1,-1-1 0,1 1-1,-6 5 1,-2 0 14,-12 6-6,1 1 0,0 2 0,2 0 0,0 2 0,1 0 0,1 1 1,-21 27-1,29-32-5,1 1 0,1 1 1,0 0-1,2 0 1,0 1-1,0 0 0,2 0 1,0 0-1,1 1 1,1 0-1,-2 27 0,5-43-4,0 14 12,0 1-1,0-1 0,5 35 1,-3-46-7,1-1 0,0 1 0,0 0 0,0-1 0,0 1 0,1-1 0,0 0 0,0 0 0,0 0 0,1 0 0,-1-1 0,1 1 0,0-1 0,1 0 0,5 4 0,12 8-192,1-2 0,0-1 0,1 0 1,0-2-1,46 14 0,-63-23-382,0-1 0,0 0-1,0 0 1,14 0 0,4-1-1801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4722,'0'0'4066,"-3"-7"-3476,-6-22-372,10 34-239,0-1-20,0 1 1,0-1-1,1 1 1,-1-1 0,5 9-1,11 12-173,1-1-1,0-1 1,35 33-1,74 57-1602,-47-44 693,-80-75-3865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15 3762,'0'0'5458,"-8"-4"-5396,6 2-77,-1 1 0,1 0 1,-1-1-1,1 1 0,-1 0 1,1 1-1,-1-1 0,0 0 1,1 1-1,-1-1 0,-5 1 1,6 1 9,-1-1 1,0 1-1,0 0 1,1 0-1,-1 0 1,1 1-1,-1-1 1,1 0-1,-1 1 1,1 0-1,0-1 0,0 1 1,0 0-1,0 0 1,-3 4-1,-26 32 32,1 1-1,2 1 1,-43 84-1,58-99-246,2 1 0,0 0 0,2 1 0,1 1 0,1-1-1,2 1 1,0 0 0,0 35 0,5-63 220,0 0-41,0 1 0,0-1-1,0 0 1,0 0 0,0 0 0,0 0 0,0 1-1,0-1 1,0 0 0,0 0 0,0 0 0,0 1-1,0-1 1,0 0 0,0 0 0,0 0 0,0 0-1,0 1 1,0-1 0,1 0 0,-1 0 0,0 0-1,0 0 1,0 0 0,0 1 0,0-1 0,0 0-1,0 0 1,1 0 0,-1 0 0,0 0 0,0 0-1,0 0 1,0 1 0,1-1 0,-1 0 0,0 0-1,0 0 1,0 0 0,0 0 0,1 0 0,-1 0-1,19 1-2095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2289,'0'0'4231,"2"2"-3582,0-1-625,-1 0 0,1 0 0,-1 1 0,1-1 1,-1 1-1,0-1 0,0 1 0,0-1 1,0 1-1,0 0 0,0 0 0,0-1 0,-1 1 1,1 0-1,0 0 0,-1 2 0,9 41 488,-6-31-350,25 268 1236,-21-176-1112,-2 127 97,-5-173-321,0-52-35,-1 1 0,1 0-1,-2 0 1,1-1-1,-1 1 1,-4 9 0,5-14-110,-1-1 0,1 1 1,-1-1-1,0 0 0,1 0 1,-1 0-1,-1 0 0,1 0 1,0 0-1,-1-1 0,1 1 1,-1-1-1,0 0 0,0 0 1,0 0-1,0 0 0,-5 2 0,7-3-77,0-1 0,-1 0 0,1 1 0,0-1 0,-1 0 0,1 0 0,0 0 0,-1 0 0,1 0 0,0 0 0,-1 0 0,1 0 0,-3-1-1,-15-10-4182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7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3490,'0'0'3785,"21"-5"-3614,67-15 208,-74 18-238,0 0 1,1 0-1,-1 1 1,26 2-1,-16 1 38,-19-2-173,0 1 0,0-1 1,0 1-1,0 1 1,0-1-1,0 1 0,-1 0 1,1 0-1,0 0 1,-1 1-1,0-1 0,1 1 1,-1 0-1,0 0 1,-1 1-1,1-1 0,0 1 1,-1 0-1,0 0 1,0 0-1,0 0 0,-1 1 1,1-1-1,-1 1 1,2 5-1,-1-4-1,-1 0 1,0 0-1,-1 1 1,0-1-1,0 0 0,0 0 1,-1 1-1,0-1 1,0 0-1,0 0 1,-1 1-1,0-1 0,0 0 1,0 0-1,-1 0 1,0 0-1,-1 0 1,1 0-1,-1 0 0,-4 6 1,-5 3 63,-1 0 0,-16 13 1,13-12 95,-28 34 0,40-46-152,1 1 0,0 0 0,0 0 1,0 0-1,1 0 0,0 0 0,0 1 0,0-1 1,1 1-1,0-1 0,0 1 0,-1 8 0,3-13-8,-1 0 0,0 0 0,0 0-1,1-1 1,-1 1 0,1 0 0,-1 0 0,1-1-1,-1 1 1,1 0 0,-1-1 0,1 1-1,0 0 1,-1-1 0,1 1 0,0-1-1,-1 1 1,1-1 0,0 1 0,0-1-1,0 0 1,-1 1 0,1-1 0,0 0-1,0 0 1,0 0 0,0 0 0,0 0-1,1 0 1,34 2 348,-28-2-219,182 2 1093,-184-2-1226,0 0-1,0 1 1,0 0 0,0 0-1,-1 1 1,8 2-1,-11-3-153,0 0-1,0 0 0,0 0 0,0 0 1,0 1-1,-1-1 0,1 1 1,0-1-1,0 1 0,-1-1 1,1 1-1,-1 0 0,0 0 1,0 0-1,1 0 0,-1 0 1,0 0-1,1 3 0,-1 13-3925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53 5795,'0'0'4863,"-4"-11"-4527,-15-30-245,17 41-294,0 10 29,2 15-100,-4 150 181,0-61 109,22 219 0,23-98-9,3 21 2,-45-267 258,1 4-60,0 1 0,0-1 0,-1 1 0,0-1-1,0 1 1,-4-13 0,-8-7-214,-1 0 0,-1 1-1,-2 0 1,0 2 0,-1 0 0,-42-41 0,52 58 3,1-1 0,-1 1 0,0 1 0,0 0 0,-1 0 0,1 0 1,-1 1-1,0 1 0,0-1 0,-14-2 0,-1 2-19,0 1-1,0 1 1,-26 2-1,39 0 10,0 0-1,1 2 0,-1-1 0,0 1 0,1 1 1,-1 0-1,1 0 0,-19 10 0,25-11 5,0 0-1,0 0 1,0 1-1,0-1 1,1 1-1,-1 0 1,1 0-1,0 0 1,0 1 0,0-1-1,0 1 1,1 0-1,0-1 1,-1 1-1,1 0 1,1 1-1,-1-1 1,0 0 0,1 0-1,0 1 1,0-1-1,0 1 1,0 7-1,1-8 3,0 1 0,0-1 0,1 0 0,-1 0-1,1 0 1,0 0 0,0 0 0,0 0 0,0 0-1,1 0 1,0 0 0,3 6 0,-1-6 10,-1 0 0,1-1 0,0 1 0,0-1-1,1 0 1,-1 0 0,0 0 0,1 0 0,0-1 0,6 2 0,6 3 19,2 0 0,-1-2 1,1 0-1,-1-1 0,27 1 1,97-1 274,1 0-458,-123-2-44,-1 1 0,1 0 0,-1 2 0,1 0 0,19 9 0,28 16-4079,-40-25 481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7379,'0'0'1108,"11"6"-1309,19 12 180,-2 1-1,0 2 1,34 33-1,82 89 79,-99-97-62,78 92-43,-106-121-971,-5-12-1492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59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3922,'0'0'4354,"0"0"-4355,0 0 0,1-1 1,-1 1-1,1 0 0,-1 0 1,0 0-1,1 0 0,-1 0 0,1-1 1,-1 1-1,0 0 0,1 0 1,-1 0-1,1 0 0,-1 0 0,1 0 1,-1 0-1,0 1 0,1-1 1,-1 0-1,1 0 0,-1 0 0,0 0 1,1 0-1,-1 1 0,1-1 1,-1 0-1,0 0 0,1 1 0,8 7 71,0 0-1,-1 0 0,1 1 0,-2 0 1,1 0-1,8 16 0,-11-18-41,19 31 56,27 60 0,-10-17-90,-38-74-989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10293,'0'0'2897,"-70"172"-4546,-7-28 1233,-18 9-1505,-1-19-1520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6435,'0'0'3868,"1"-11"-3745,5-31-38,-5 54-140,-1-1-1,2 1 1,2 12-1,3 22 20,13 759 81,-22-551-34,2-200-3,-14 681-32,5-591 13,-17 341 55,26 0 107,4-434-142,2 0 0,3 0 0,2-1 0,20 58 1,85 189 24,-87-231-32,165 392-391,-166-398-1268,-2-20-1061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8772,'0'0'928,"22"1"-1394,317 19 354,393-15 754,-456-6-545,827-25 115,-226 2-166,1267 45 96,-1664-1-102,1393 68 355,320-20-206,-1218-68-120,-931 0-62,142 3 61,-155 0-56,0 1 0,-1 1 0,53 16 0,-80-21-89,1 1 1,-1 0-1,0 0 1,0 0-1,0 1 0,0-1 1,-1 1-1,1-1 0,0 1 1,0 0-1,-1 0 1,0 0-1,1 0 0,-1 1 1,0-1-1,0 1 0,3 4 1,-5-7 21,0 0 1,0 1 0,1-1-1,-1 0 1,0 1 0,0-1-1,0 1 1,0-1 0,0 0-1,0 1 1,0-1-1,0 1 1,0-1 0,0 0-1,0 1 1,0-1 0,0 1-1,0-1 1,0 0 0,0 1-1,0-1 1,0 1 0,-1-1-1,1 0 1,0 1-1,0-1 1,0 0 0,-1 1-1,1-1 1,0 0 0,-1 1-1,1-1 1,0 0 0,0 1-1,-1-1 1,1 0 0,-1 0-1,1 0 1,-1 1-1,-34 2-3338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0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2689,'0'0'4229,"25"4"-4192,337 38 6,544-35 40,-562-15-28,364-4 85,0 42-87,697 56-35,560-34 46,-1010-20 144,258 4 137,-1087-36-303,453 14 174,-559-13-184,-15-2-28,0 1 1,0 0-1,0 0 1,0 1-1,0-1 1,0 1-1,-1 0 0,1 0 1,0 1-1,0 0 1,-1 0-1,1 0 0,7 5 1935,-18-36-1349,2 29-402,3 9-317,0 19-276,2-21 449,13 234-94,-2-82 65,-3 692-39,-23-673 35,-58 277-1,52-347-7,17-93-7,-13 89 67,14-91-56,2 0 0,-1 1 0,2-1 0,0 0 1,4 20-1,-5-31-71,1 0 1,0 0 0,0 0-1,0 0 1,0 0-1,0 0 1,0 0 0,0 0-1,1 0 1,-1-1-1,1 1 1,-1-1 0,1 1-1,0-1 1,-1 0-1,1 1 1,0-1 0,0 0-1,0 0 1,0 0-1,0 0 1,0-1 0,0 1-1,0 0 1,0-1-1,1 0 1,-1 1-1,0-1 1,3 0 0,34 1-3534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1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3618,'0'0'5706,"0"-14"-5151,0-50 1059,2 144-1640,3-1 1,16 84-1,-2 19 60,-11-77-4,1-42-81,-10-110 740,1-5-834,-32-607-1314,31 650 1455,1 8 5,0 0-1,-1 0 1,1 0-1,0 1 1,0-1-1,0 0 1,-1 0-1,1 0 1,0 0-1,0 1 1,0-1-1,1 0 1,-1 0-1,0 0 1,0 0-1,0 1 1,0-1-1,1 0 1,-1 0-1,0 0 1,1 1-1,-1-1 1,1 0-1,-1 1 1,1-1-1,-1 0 1,1 1-1,0-1 1,-1 1-1,1-1 1,-1 1-1,1-1 1,0 1-1,0-1 1,-1 1-1,1 0 1,0-1-1,0 1 1,0 0-1,-1-1 1,1 1-1,0 0 1,0 0-1,1 0 1,320 0-39,-294 3-105,-16 0 2173,-19 29-2297,-5 45 294,-5 120 1,17 81-104,1-134 38,9-109 1519,-6 29-5846,-4-45-1237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2385,'0'0'2481,"-18"-8"-2833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1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2753,'0'0'625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0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59 516 1121,'0'0'2537,"-6"-4"-1886,-2-4-337,3 4 122,0-1-1,1 1 0,-1 1 1,-1-1-1,-6-4 1230,12 8-1644,0 0-1,-1 0 1,1 0 0,0 0-1,0 0 1,0 0-1,-1 0 1,1 0 0,0 0-1,0 0 1,0 0-1,-1 0 1,1 0-1,0 0 1,0 0 0,0 0-1,-1 0 1,1 0-1,0 0 1,0 0 0,0 0-1,-1 0 1,1 0-1,0 0 1,0 1 0,0-1-1,-1 0 1,1 0-1,0 0 1,0 0 0,0 0-1,0 1 1,0-1-1,-1 0 1,1 0-1,0 0 1,0 0 0,0 1-1,1 29-32,2 0-1,1-1 1,1 1 0,1-1-1,2 0 1,13 31-1,84 169 201,-15-35 122,-62-122-259,-6-11-3,43 79 0,-65-168 3280,-7-25-3428,-4-35 145,3-1 0,6-135 0,3 187-44,1-21 4,2-1 0,3 1-1,3 0 1,2 0 0,3 2 0,2-1 0,3 2-1,2 1 1,45-83 0,-48 108-24,0 1 1,2 1-1,1 0 0,1 2 1,47-41-1,-68 65 2,0-1 0,0 1-1,0 0 1,0-1 0,0 1 0,0 0 0,1 0 0,-1 0-1,0 1 1,1-1 0,-1 0 0,1 1 0,-1 0 0,1-1-1,-1 1 1,1 0 0,-1 0 0,1 1 0,-1-1-1,1 0 1,3 2 0,2 1-76,1 1 0,-1 0 0,0 0 0,12 9-1,12 6-68,-4-7 174,2-1-1,-1-1 0,1-1 1,0-2-1,59 6 0,158-4 86,-214-9-104,165-9 80,208-37-1,-201 20-76,-97 14 28,-22 4 21,110-25 1,-172 20-4918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1121,'0'0'5527,"0"-15"-4267,4 11 1693,64 2-2997,70 2 224,-122 1-354,-1 0-1,1 2 1,-1 0-1,0 0 0,0 2 1,22 8-1,-35-12-33,0 0 0,0 0-1,0 0 1,0 1 0,0-1-1,-1 0 1,1 1 0,0-1-1,-1 1 1,1 0 0,1 1-1,-2 2-2968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102 167 3426,'0'0'4431,"0"-16"-3785,0-81 1341,0 96-1659,0 1-200,-2 0-162,1 2-53,0-1 0,0 0-1,1 0 1,-1 1 0,0-1 0,1 1 0,-1-1 0,0 0 0,1 1 0,0-1 0,-1 1 0,1 1 0,-2 3 45,-2 7 45,-52 161 72,47-138-69,2-1 0,1 1-1,-1 38 1,7 229 40,1-282-49,2 1 0,1-2 1,1 1-1,7 22 1,-8-32 13,0-1 1,0 1-1,1-1 0,1 1 1,0-2-1,0 1 1,1-1-1,0 1 0,9 7 1,-9-12-5,-1 0 1,1-1-1,1 0 1,-1-1-1,0 0 0,1 0 1,0 0-1,0-1 1,0 0-1,0 0 1,0-1-1,0 0 1,0-1-1,0 0 0,0 0 1,1 0-1,-1-1 1,0-1-1,0 1 1,0-1-1,0-1 0,-1 1 1,1-1-1,-1-1 1,1 1-1,-1-1 1,13-10-1,-1-2-10,-2-2 0,0 0 0,0-1 0,-2-1 0,0 0 0,-2-1 0,0 0 0,-1-1 0,-2-1 0,0 0 0,-1 0 0,11-47 0,-7 5 174,-3-1-1,-3 0 1,-1-107-1,-6 156-147,-1 0 0,-1 0 0,-1 0 0,0 0 0,-1 1 0,-1 0 0,-1-1 0,0 2 0,-1-1 0,0 1 0,-2 0 0,1 1 0,-2-1 0,0 2 0,-23-25 0,31 36-32,0 0 0,-1-1-1,1 1 1,0 0 0,-1 1 0,0-1-1,1 0 1,-1 1 0,0 0 0,0-1-1,0 1 1,0 0 0,0 0 0,0 1 0,0-1-1,0 1 1,0-1 0,-1 1 0,1 0-1,0 0 1,0 1 0,0-1 0,0 1-1,0-1 1,0 1 0,0 0 0,0 0-1,0 0 1,0 0 0,0 1 0,-5 3-1,-4 4-58,0 1 0,0 1 0,1 0-1,0 0 1,-11 17 0,2-4-81,-7 6-155,2 2-1,-21 34 1,34-45-1191,1-1 1,-12 34-1,17-36-1298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0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0 2497,'0'0'4994,"-135"21"-4577,105 4 287,-7 11-688,-3 4 224,5 0-112,5 4 48,5 0-144,8-3-32,6 1 0,8-6-32,3-11-1488,10-17-1762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1665,'0'0'8484,"0"-46"-7732,5 46-1024,8 18-721,4 20 721,-3 15-128,4 9-832,-1 3-449,1-6-1521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6547,'0'0'3306,"-4"-9"-3096,-8-26-124,12 35-88,0 0 1,0 0-1,-1-1 1,1 1-1,0 0 0,0 0 1,0 0-1,0 0 1,0-1-1,0 1 1,0 0-1,-1 0 1,1 0-1,0-1 1,0 1-1,0 0 1,0 0-1,0-1 1,0 1-1,0 0 1,0 0-1,0 0 1,0-1-1,0 1 0,0 0 1,0 0-1,1-1 1,-1 1-1,0 0 1,0 0-1,0 0 1,0 0-1,0-1 1,0 1-1,0 0 1,1 0-1,-1 0 1,0-1-1,0 1 1,0 0-1,0 0 0,1 0 1,-1 0-1,0 0 1,0 0-1,0 0 1,1-1-1,-1 1 1,0 0-1,0 0 1,0 0-1,1 0 1,-1 0-1,10 3-7,-9-2 2,12 5-14,0 1 1,0 0-1,-1 1 0,0 1 1,16 15-1,52 57 36,-57-54-31,-1 1 1,-2 0 0,-1 1 0,-1 2 0,-2-1 0,0 2 0,-3 0 0,0 1-1,-3 0 1,0 1 0,-2 0 0,-2 1 0,-1-1 0,1 52 0,-5-56 4,0-6-32,0-1 0,-1 1 0,-2 0 0,-7 40 0,8-59 42,0 0 1,0 0-1,-1-1 1,0 1-1,0 0 1,0-1-1,-1 1 1,1-1-1,-1 0 1,0 0-1,0 0 1,-1 0-1,1 0 1,-1-1-1,0 1 1,0-1-1,0 0 1,0 0-1,-1-1 1,1 1-1,-1-1 1,1 0-1,-1 0 1,0 0-1,0-1 1,0 0-1,-9 1 1,4 0 31,0-1 0,-1-1 0,1 0 0,0 0 0,-1-1 0,1 0 0,0-1 0,-11-3 0,15 3 2,0-1 0,0 1 1,1-1-1,-1 0 0,1-1 1,-1 1-1,1-1 0,0 0 1,1 0-1,-1-1 0,1 1 1,0-1-1,0 0 0,-4-7 1,2 1-20,0-1 0,0 1 0,2-1 1,-1-1-1,2 1 0,-1-1 0,2 1 0,0-1 1,-1-13-1,1-16 15,5-59 0,-1 88-32,0 0 1,0-1 0,1 2-1,1-1 1,0 0-1,1 1 1,0 0 0,1 0-1,10-17 1,-4 12-5,0 1 0,1 0 1,0 1-1,1 0 0,22-17 1,-33 29-38,0 1 1,0 0-1,0 0 1,0 0-1,0 1 1,0-1 0,0 1-1,0-1 1,1 1-1,-1 0 1,1 1-1,-1-1 1,1 0-1,-1 1 1,1 0-1,-1 0 1,1 0 0,-1 0-1,7 2 1,-7-2-71,-1 1 0,1 0 0,-1 1 0,1-1 0,-1 0 0,0 1 0,1-1 1,-1 1-1,0 0 0,0-1 0,0 1 0,0 0 0,-1 0 0,1 1 0,0-1 0,-1 0 1,1 0-1,-1 1 0,0-1 0,0 1 0,0-1 0,0 1 0,-1 0 0,2 3 0,1 53-2650,-3-33 377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3490,'0'0'5234,"0"-9"-4887,4-28-203,-4 37-146,0 1 0,0-1 1,0 0-1,0 0 0,1 0 0,-1 0 0,0 1 1,0-1-1,0 0 0,0 0 0,1 0 1,-1 0-1,0 0 0,0 0 0,0 0 0,1 0 1,-1 0-1,0 1 0,0-1 0,0 0 1,1 0-1,-1 0 0,0 0 0,0 0 0,1 0 1,-1 0-1,0 0 0,0 0 0,0-1 1,1 1-1,-1 0 0,0 0 0,0 0 0,0 0 1,1 0-1,-1 0 0,0 0 0,0 0 1,0-1-1,0 1 0,1 0 0,-1 0 0,0 0 1,0 0-1,0 0 0,0-1 0,0 1 1,0 0-1,1 0 0,-1 0 0,0-1 0,0 1 1,0 0-1,0 0 0,0 0 0,0-1 1,0 1-1,0 0 0,0 0 0,0-1 0,0 1 1,0 0-1,0 0 0,0 0 0,0-1 1,0 1-1,8 13-117,-8-13 109,21 42-24,-1 0 0,-3 1 0,13 48 0,-25-69-18,2 1 0,0-2 1,2 1-1,0-1 0,2 0 1,0-1-1,16 21 0,-27-40-117,0-1-1,1 1 1,-1-1-1,1 0 1,-1 1-1,1-1 1,-1 0-1,1 1 1,-1-1-1,1 0 1,-1 0-1,1 1 1,-1-1-1,1 0 1,0 0-1,-1 0 1,1 0-1,-1 0 1,1 0-1,0 0 1,-1 0-1,1 0 1,-1 0-1,1 0 1,-1 0-1,1-1 1,0 1-1,12-4-2541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99 5186,'0'0'3423,"-1"-16"-2964,-2-48-200,3 63-257,0 0 0,0 1 0,0-1 0,0 0 0,0 0 0,0 1 0,0-1 0,0 0 0,0 1 0,0-1 0,-1 0 0,1 1 0,0-1 0,0 0 0,-1 1 0,1-1 0,-1 1 0,1-1 0,0 1 1,-1-1-1,1 1 0,-1-1 0,1 1 0,-1-1 0,0 1 0,1-1 0,-1 1 0,1 0 0,-1-1 0,0 1 0,1 0 0,-1 0 0,0 0 0,1-1 0,-1 1 0,0 0 0,1 0 0,-1 0 0,0 0 0,0 0 0,1 0 0,-1 0 0,0 0 0,1 1 0,-1-1 0,0 0 0,1 0 0,-1 0 0,0 1 0,0-1 0,-3 2 7,-4 0-7,0 0 1,1 0-1,0 1 1,-1 0-1,1 1 0,0 0 1,1 0-1,-1 0 1,1 1-1,0 0 1,-7 7-1,-64 70 22,71-74-24,-11 12-35,0 1-1,-26 44 0,39-56 25,0-1-1,0 1 1,0 0 0,2 0 0,-1 0-1,1 0 1,0 0 0,1 1-1,0-1 1,0 1 0,2 17 0,-1-25 9,1 1 1,-1-1-1,1 0 1,-1 0-1,1 0 1,0 0 0,0 0-1,0 1 1,0-2-1,0 1 1,0 0-1,0 0 1,1 0-1,-1 0 1,1-1 0,0 1-1,2 1 1,0 0 4,0-1 0,0 0 1,0 0-1,0 0 0,0 0 0,1-1 1,-1 1-1,6 0 0,10 1 18,-1-2 0,1 0-1,24-2 1,-29 1-19,2-2 0,1 0 1,-1-1 0,-1-1-1,1 0 1,0-2 0,-1 1 0,20-12-1,8-6-99,53-36-1,-92 56 107,-3 2-11,0 0 0,0 0 0,0 0 0,0 0 0,0 0 0,-1-1 0,1 1 0,0-1 0,-1 0 0,1 1 0,-1-1 0,0 0-1,0 0 1,1 0 0,0-2 0,-2 3 360,3 12-796,0 0 415,29 82-42,-29-85 65,1 0 1,1 0 0,-1 0 0,1 0 0,0-1 0,1 1 0,0-2 0,11 12 0,-15-16 19,0-1 0,-1 1 0,1-1-1,0 1 1,1-1 0,-1 0 0,0 0 0,0 0 0,0 0-1,1 0 1,-1 0 0,0-1 0,1 1 0,-1-1 0,1 0 0,-1 0-1,1 1 1,-1-2 0,0 1 0,1 0 0,-1 0 0,1-1-1,-1 1 1,0-1 0,1 0 0,-1 0 0,0 0 0,1 0-1,-1 0 1,0 0 0,0-1 0,0 1 0,0 0 0,0-1-1,-1 0 1,1 0 0,0 1 0,1-4 0,4-8 77,-1 0-1,0-1 1,-1 1 0,-1-1-1,0 0 1,-1 0 0,0 0 0,-1 0-1,-1-1 1,0-24 0,-1 32-80,-1-1 0,0 1-1,0-1 1,0 1 0,-1 0 0,0 0 0,0 0 0,-1 0-1,0 0 1,0 0 0,0 0 0,-1 1 0,0 0 0,-1 0-1,1 0 1,-1 0 0,0 1 0,-1-1 0,1 1 0,-1 1-1,0-1 1,-8-4 0,9 7-17,0 0 0,-1 0 1,1 0-1,0 1 0,-1-1 0,1 1 0,-1 1 0,1-1 1,-1 1-1,0 0 0,1 0 0,-1 1 0,1-1 0,-1 1 1,1 1-1,-1-1 0,1 1 0,0 0 0,0 0 0,0 0 1,-7 4-1,-2 3-87,0 1 0,0 0 0,1 0 0,1 1 0,-21 24 1,30-32-19,1 0 0,0 0 0,0 1 0,0-1 0,0 1 0,1 0 0,-1 0 0,1 0 0,0-1 0,0 1 0,1 0 0,-1 0 0,1 0 0,-1 0 0,1 0 1,1 8-1,-1-2-278,1-8 302,-1-1 1,0 1-1,0 0 0,1-1 0,-1 1 1,1-1-1,-1 1 0,1-1 1,0 1-1,-1-1 0,1 0 0,0 1 1,0-1-1,0 0 0,0 0 0,0 1 1,0-1-1,1 0 0,-1 0 0,0 0 1,0-1-1,1 1 0,-1 0 0,1 0 1,-1-1-1,1 1 0,-1 0 0,2-1 1,5 2-325,-1 0 1,1 0 0,-1-1 0,15 0 0,19-1-1258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19 4610,'0'0'2636,"-20"-3"-2337,-3-2-226,10 2-54,0 0 0,1 1 0,-1 1-1,0 0 1,0 0 0,0 1 0,0 1 0,-16 3 0,3 2 54,0 1 1,1 2 0,0 1 0,-42 22 0,29-11 148,2 2 0,-43 36 0,75-56-225,1 1 0,0-1 0,-1 1 1,1 0-1,0 0 0,1 1 0,-1-1 0,1 0 1,0 1-1,0 0 0,0-1 0,1 1 0,-1 5 1,1-8 5,0 1 0,1 0 0,0-1 1,-1 1-1,1 0 0,0-1 0,1 1 1,-1 0-1,0-1 0,1 1 0,-1-1 1,1 1-1,0-1 0,0 1 0,0-1 1,0 1-1,0-1 0,0 0 0,1 1 1,-1-1-1,1 0 0,0 0 0,0 0 1,0 0-1,3 3 0,8 2 20,-1 0 1,1-1-1,0-1 1,0 0-1,25 6 0,77 10 151,-45-10-34,-54-8-127,-8-2-15,0 0 1,0 1-1,0 0 1,0 0-1,0 1 1,12 6-1,-19-8 2,0-1 0,0 1-1,-1-1 1,1 1-1,0 0 1,-1-1 0,1 1-1,-1 0 1,1 0 0,-1-1-1,1 1 1,-1 0-1,1 0 1,-1 0 0,0-1-1,1 1 1,-1 0 0,0 0-1,0 0 1,0 0 0,1 0-1,-1 0 1,0 0-1,0 0 1,-1-1 0,1 1-1,0 0 1,0 0 0,0 0-1,0 0 1,-1 0-1,1 0 1,-1-1 0,1 1-1,0 0 1,-1 0 0,0 1-1,-2 1-2,1 1-1,-1 0 0,0-1 0,0 0 1,0 0-1,-7 5 0,-67 41-416,60-40 117,0 0 0,1 2 0,0 0 0,1 1 0,0 0 0,0 1 0,-20 26 0,26-25-2151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46 5218,'0'0'3170,"-20"-7"-3130,-66-22-29,75 26-16,1 1 1,-1 0 0,0 1 0,0 0 0,1 1 0,-1 0 0,0 0 0,0 2 0,0-1 0,1 1-1,-18 6 1,8-1 26,1 2 1,-1 0-1,2 1 0,-23 16 0,18-10 2,1 0-1,1 2 1,0 0 0,2 2 0,0 0 0,1 1-1,1 1 1,1 0 0,-17 33 0,22-34-23,2 1 1,0-1-1,1 1 1,1 1-1,1 0 1,1-1-1,1 2 1,2-1-1,0 0 1,1 1-1,3 30 1,0-43 7,0 0 0,1 0 0,0 0 0,1 0 0,0-1 0,0 1 0,1-1 0,1 0 0,0-1 0,0 1 0,1-1 0,0 0 0,1-1 0,-1 1 0,11 6 0,-1 0 12,1-1-1,0-2 1,1 1-1,0-2 1,1-1 0,36 14-1,-39-18-3,1-1 0,34 6 0,-46-10-11,0 0 1,0-1-1,0 1 0,0-1 1,0-1-1,0 1 0,0-1 1,0 0-1,0-1 0,0 1 1,0-1-1,9-4 1,-7 0 18,0 1 0,-1-1 0,0 0 0,0-1 1,0 0-1,-1 0 0,0-1 0,0 1 1,-1-1-1,0 0 0,0-1 0,-1 1 0,0-1 1,-1 0-1,4-12 0,-3 3 87,0 0 1,0-1-1,-2 0 0,-1 0 1,0 0-1,-4-35 0,3 47-109,-1-1 0,-1 1 0,1 0 0,-1-1-1,-1 1 1,1 0 0,-1 1 0,-1-1-1,1 0 1,-7-9 0,7 13 0,0-1 0,0 1 0,0 0 1,0 0-1,-1 1 0,1-1 0,-1 1 0,1 0 0,-1-1 0,0 2 1,0-1-1,0 0 0,0 1 0,0 0 0,0-1 0,0 2 0,-1-1 1,1 0-1,-7 1 0,6 0-43,0 1-1,0-1 1,0 1 0,0 0 0,0 0 0,1 1-1,-1-1 1,0 1 0,1 0 0,-1 0 0,1 1 0,0 0-1,0-1 1,0 1 0,0 0 0,0 1 0,1-1-1,-1 1 1,1 0 0,0-1 0,0 2 0,-3 5-1,1-1-170,1-1-1,0 1 0,1 0 0,0 0 1,0 0-1,1 0 0,0 1 0,1-1 1,0 1-1,0-1 0,1 10 0,0-17 85,0 0-1,0-1 1,1 1 0,-1-1-1,0 1 1,0-1-1,1 0 1,-1 1 0,1-1-1,0 1 1,1 2 0,18 10-1578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80 6659,'0'0'2887,"0"-4"-2770,0-15 6,0 15-32,-9 12-188,0 9 91,1 1-1,1 0 0,0 0 0,1 1 1,1 0-1,1 0 0,1 0 0,1 0 1,0 1-1,1-1 0,2 1 0,3 33 0,-1-42 5,0 0 0,0-1 0,1 1 0,0-1 0,1 0 0,0-1 0,0 1 0,1-1-1,0 0 1,1 0 0,0-1 0,1 0 0,-1 0 0,2 0 0,-1-1 0,1-1 0,9 7-1,-3-4 3,1 0 0,-1-1 0,1 0 0,1-1-1,-1-1 1,1-1 0,0 0 0,1-1 0,32 3-1,-34-6 18,-1-1-1,0-1 1,1 0-1,21-4 0,-28 3-5,-1-1-1,0 0 0,0 0 0,0 0 0,0-1 1,-1 0-1,0-1 0,1 0 0,8-8 0,0-1-1,-1 0-1,-1-1 1,0-1-1,-1 0 1,-1 0-1,0-2 1,-1 1-1,-1-1 1,-1-1-1,-1 0 0,0 0 1,-2-1-1,0 0 1,-1 0-1,-1 0 1,0-1-1,0-28 1,-4 33-24,0 4 27,0 0-1,0 0 1,-1 0-1,-1 1 0,-3-16 1,3 23 17,1 1 0,-1-1 0,0 0 0,0 0 0,0 1 0,-1-1 0,1 1 0,-1 0 0,0-1 0,0 1 0,0 0 0,0 1 0,0-1 0,-1 1 0,1-1 0,-1 1 0,0 0 0,-7-2 0,9 2-31,0 1-1,-1 0 1,0 0-1,1 0 1,-1 0-1,0 0 1,1 1-1,-1-1 1,0 1-1,0 0 1,0 0-1,1 0 0,-1 0 1,0 0-1,0 1 1,0-1-1,1 1 1,-1 0-1,0 0 1,1 0-1,-1 0 1,1 0-1,-1 0 1,1 1-1,-1-1 1,1 1-1,0 0 1,0 0-1,0 0 1,0 0-1,0 0 1,0 0-1,1 0 1,-1 0-1,-1 5 1,-4 6-33,1 1 0,1 0 0,0 0 0,1 1 1,-3 20-1,5-23 25,-10 70-2,3 0 0,4 144 0,5-186 13,2 10 100,10 55-1,-5-56-1209,0 55 0,-7-104 1056,0 1 1,0-1-1,0 0 0,-1 0 1,1 1-1,0-1 0,0 0 0,0 0 1,0 1-1,0-1 0,0 0 1,-1 0-1,1 1 0,0-1 1,0 0-1,0 0 0,-1 0 0,1 1 1,0-1-1,0 0 0,0 0 1,-1 0-1,1 0 0,0 0 1,-1 0-1,1 0 0,0 1 0,0-1 1,-1 0-1,1 0 0,0 0 1,0 0-1,-1 0 0,1 0 0,0 0 1,0 0-1,-1 0 0,1 0 1,0 0-1,-1-1 0,1 1 1,-3 0-448,-6 0-1915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3618,'0'0'960,"-11"13"-472,-35 41-69,41-48-341,1 0 0,1 1 0,-1 0 0,1 0 0,0 0 0,1 0 0,0 0 0,0 1 0,0-1 0,1 1 1,-1 10-1,0 2-54,-1 10 22,1 53 0,2-57-18,0-20-21,1 0 0,-1 0 1,1 0-1,1 0 0,-1 0 1,1-1-1,0 1 0,1 0 0,-1-1 1,1 1-1,0-1 0,0 0 1,1 0-1,0 0 0,0 0 1,0-1-1,0 1 0,0-1 0,1 0 1,0-1-1,10 7 0,-6-5 3,0 0 0,0-1-1,1 0 1,-1-1-1,1 1 1,0-2 0,0 0-1,0 0 1,0-1-1,0 0 1,0 0 0,15-2-1,-23 1-10,0-1 1,0 1-1,0-1 0,0 1 0,0-1 0,0 0 1,0 0-1,0 0 0,0 0 0,0 0 1,-1 0-1,1 0 0,0-1 0,-1 1 0,1 0 1,-1-1-1,2-2 0,0-1-3,0 1 0,0-1-1,-1 0 1,0 0 0,0 0-1,2-9 1,0-5-8,-1 1 0,0-37 0,-2 34 53,-2 0 1,0-1-1,-1 1 0,-1 0 1,-1 1-1,-9-27 0,9 37 51,0-1-1,-1 0 0,0 1 1,-1 0-1,0 0 1,0 1-1,-1 0 0,0 0 1,-1 0-1,0 1 1,0 0-1,-1 1 0,-12-9 1,16 13-83,-1 0 0,1 0 1,0 1-1,-1 0 0,1 0 0,-1 0 1,0 0-1,-9 0 0,13 1-11,-1 1 0,0 0 0,1 0 0,-1 0 0,1 0 0,-1 0 0,1 1 0,-1-1 0,1 1 0,-1 0 0,1 0 0,0 0 0,-1 0 0,1 0 0,0 0 0,0 0 0,0 1 0,-1-1 0,2 1 0,-1 0 0,0-1 0,-2 4 0,-1 2-8,0 0-1,1 1 0,-1-1 1,2 1-1,-1 0 1,1 0-1,1 0 1,-4 18-1,3-3-31,1 49-1,2-65 39,0-3 6,0-1 0,1 0 0,-1 0 0,1 0 0,0 1 0,0-1-1,0 0 1,0 0 0,0 0 0,1 0 0,-1-1 0,1 1 0,0 0 0,0-1 0,0 1 0,0-1 0,1 1-1,-1-1 1,1 0 0,-1 0 0,1 0 0,0 0 0,-1-1 0,1 1 0,0-1 0,0 0 0,0 0 0,0 0-1,1 0 1,3 1 0,7 1 19,0-1 1,-1-1-1,1 0 0,0 0 1,28-3-1,-31-1 18,1 0 1,-1 0 0,0-1-1,0 0 1,0-1-1,-1 0 1,1-1 0,-1 0-1,0-1 1,11-9-1,16-10 249,-36 26-295,-1 0 1,0 0 0,1 0-1,-1 0 1,0 0-1,0 0 1,1 0 0,-1 0-1,0 0 1,1 0-1,-1 0 1,0 0 0,0 0-1,1 0 1,-1 0-1,0 0 1,0 0-1,1 1 1,-1-1 0,0 0-1,0 0 1,1 0-1,-1 0 1,0 1 0,0-1-1,0 0 1,1 0-1,-1 1 1,0-1 0,0 0-1,0 0 1,0 1-1,0-1 1,1 0 0,-1 0-1,0 1 1,0-1-1,0 0 1,0 0-1,0 1 1,0-1 0,0 0-1,0 1 1,0-1-1,0 0 1,0 0 0,0 1-1,0-1 1,0 0-1,-1 1 1,1-1 0,0 0-1,0 24-131,-1-19 162,-11 102-8,6-70-10,-1 54-1,6-59-5,0-23 0,0 1 0,1-1 0,0 0 0,0 0 0,1 1 0,0-1 0,1 0 0,3 12 0,-4-20 5,0 1 1,0-1-1,0 0 1,0 1-1,0-1 1,0 0-1,0 1 1,1-1-1,-1 0 1,0 0-1,1 0 1,-1 0-1,1 0 1,-1-1-1,1 1 1,0 0-1,-1-1 0,1 1 1,0-1-1,-1 1 1,1-1-1,0 0 1,-1 0-1,1 0 1,0 0-1,0 0 1,-1 0-1,3-1 1,0 1 16,1-1 1,-1 0-1,0 0 0,-1-1 1,1 1-1,0-1 1,0 0-1,-1 0 1,1 0-1,6-6 0,11-12 74,-1-2-1,0 0 0,-2-1 0,0-1 0,18-35 0,-25 39 85,-1 0-1,0 0 1,-2-1 0,-1-1 0,0 1 0,-2-1 0,5-39-1,-10 39 758,0 22-708,0 2-605,14 232-37,-12-129 331,-2-54-1148,1-2-4222,-1-61 2126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9044,'0'0'2193,"11"-115"-1489,-1 96-704,-4 9 161,-3 3-161,-1 9-1105,-2 34-2609,0 12 2258,0 9-2194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8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58 206 2577,'0'0'3695,"-6"5"-3751,2-2 55,0 0 1,0 1-1,1-1 0,-1 1 1,1 0-1,0 0 0,0 1 1,0-1-1,1 0 0,-1 1 0,1 0 1,0-1-1,1 1 0,-1 0 1,1 0-1,0 0 0,0 0 1,0 8-1,-2 5 7,2 1 0,1 0 0,0 0 0,3 19 0,-2-32 0,1 0 0,-1 0 0,1-1 0,0 1 0,0-1 0,1 1 0,-1-1-1,1 0 1,0 0 0,1 0 0,-1 0 0,1-1 0,0 1 0,0-1 0,1 0 0,8 6 0,-5-4 41,2-1 0,-1-1 1,0 1-1,1-2 1,0 1-1,0-1 1,0-1-1,0 0 0,14 1 1,1-1 242,-1-1 0,47-5 0,-62 2-252,0 0-1,1 0 1,-1-1-1,-1-1 1,1 0-1,0 0 1,-1 0 0,0-1-1,0 0 1,0-1-1,0 0 1,-1 0-1,0-1 1,8-9-1,-7 7-17,-1 0-1,0 0 0,0-1 1,-1 0-1,0 0 0,-1-1 1,0 1-1,-1-1 0,0 0 1,-1 0-1,4-18 0,-5 14 9,-1-1 0,-1 1 0,0 0 0,0-1 0,-5-21-1,3 28-15,-1 0 0,0 0 0,0 0 0,-1 1 0,0-1 0,0 1 0,-1 0 0,0 0 0,-1 1 0,-7-9 0,2 4-9,-1 0-1,0 1 1,-1 0-1,0 1 1,-20-11-1,24 15-3,0 2-1,-1-1 1,1 1-1,-1 1 1,0 0-1,0 0 1,0 1-1,-1 0 1,-18 0-1,22 2 5,0 0-1,-1 0 1,1 1-1,0-1 1,0 2-1,1-1 1,-1 1-1,0 0 1,0 1 0,1-1-1,-1 1 1,1 0-1,0 1 1,0 0-1,0 0 1,1 0-1,-1 1 1,1-1-1,0 1 1,0 1 0,1-1-1,-8 11 1,6-6-13,0 0 0,0 1 0,1 0 0,1 0 1,0 1-1,0-1 0,1 1 0,0-1 0,-1 19 0,1 15 8,2 54 0,1-56 6,0-2-16,-1-8 27,1 1 0,2-1 0,11 60 0,11 15 122,-15-57-79,3-1 1,2-1-1,21 50 1,-32-90-30,1-1 0,1 0 0,0 0 0,0-1 0,0 0 0,1 1 0,7 6 814,-14-40-363,-5 6-1186,-1-10-2211,7 13-135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46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1169,'0'0'624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9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44 3906,'0'0'2449,"-5"-2"-2188,3 2-250,1-1-1,0 1 1,0 0-1,-1-1 1,1 1-1,0 0 1,-1 0-1,1 0 1,-1 0-1,1 0 1,0 0-1,-1 1 1,1-1-1,0 0 1,0 1-1,-1-1 1,1 0-1,-2 2 0,1 0 8,1-1 0,-1 1 0,0 0 0,1 0 0,0 0 0,0 0 0,-1 1 0,1-1 0,0 0 0,1 0 0,-1 1 0,-1 4 0,-4 18 138,1-1 0,-4 51 0,8-60-109,1-1 1,1 1 0,0 0 0,1-1 0,0 1 0,7 21 0,-5-26-20,1 1 1,1-1 0,-1 1-1,2-2 1,-1 1 0,1-1-1,1 0 1,9 9 0,2 0 96,1 0 1,33 20 0,-52-37-86,-1 0 0,1-1 1,0 1-1,0 0 0,0-1 1,0 1-1,0-1 1,0 1-1,0-1 0,0 0 1,1 0-1,-1 1 1,0-1-1,0 0 0,0 0 1,0 0-1,0 0 1,0 0-1,0 0 0,1-1 1,-1 1-1,0 0 1,0 0-1,0-1 0,0 1 1,0-1-1,0 1 0,0-1 1,0 1-1,0-1 1,0 0-1,0 1 0,-1-1 1,1 0-1,0 0 1,0 1-1,-1-1 0,1 0 1,0 0-1,-1 0 1,1 0-1,-1 0 0,1-2 1,3-5 58,-1 0 0,0 0 0,-1 0 0,2-13 0,-3 16-138,6-37 52,-2 0 1,-1 0 0,-3 0 0,-5-58 0,3 91-8,-1 0 0,0 1 1,-1-1-1,1 1 0,-2-1 0,1 1 0,-1 0 1,0 0-1,-1 1 0,0-1 0,0 1 0,-1 0 1,0 0-1,-13-11 0,16 15-16,0 0 0,0 1 0,-1-1 0,1 1 0,-1 0 0,1 0 0,-1 0 1,0 0-1,0 1 0,0-1 0,0 1 0,0 0 0,0 1 0,0-1 0,0 0 0,-1 1 0,1 0 0,0 0 0,0 1 0,0-1 0,0 1 0,-1-1 1,1 1-1,0 1 0,0-1 0,1 1 0,-1-1 0,0 1 0,0 0 0,1 0 0,-1 1 0,-5 4 0,-2 3-200,0 0 0,0 0 0,1 1 0,1 1 1,0 0-1,0 0 0,2 0 0,-1 1 0,1 0 0,1 1 0,1-1 0,0 1 0,0 1 0,1-1 0,1 0 0,1 1 1,0 0-1,0 21 0,4-12-1917,5-12-455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9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4306,'0'0'2198,"-6"2"-2035,1 1-96,-1-1-1,1 1 1,0 0-1,0 1 1,0-1-1,0 1 1,0 0-1,1 0 1,0 0 0,0 1-1,0 0 1,0-1-1,1 1 1,0 1-1,0-1 1,0 0-1,-3 12 1,2-2-31,2 1 0,-1 0-1,2 0 1,0-1 0,1 1 0,1 0 0,1 0-1,0 0 1,0-1 0,2 1 0,0-1 0,1 1-1,0-2 1,1 1 0,1 0 0,0-1 0,1-1-1,17 23 1,-5-12 65,13 19-364,-33-42-340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9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76 3890,'0'0'4517,"-1"-9"-3888,-2-30-162,3 38-443,0-1 0,-1 1 0,1 0 0,-1-1 0,1 1 0,-1 0 0,0 0 0,0 0 0,1-1 0,-1 1 0,0 0 0,0 0 0,0 0 0,0 0 0,0 0 0,0 1 0,-1-1 0,1 0 0,0 0 0,0 1 0,0-1 0,-1 1 0,1-1 0,0 1 0,-3-1 0,-35-1-34,32 2 76,-4 0-74,0 1 0,0 0 0,0 1-1,0 1 1,1-1 0,-1 2 0,1-1-1,0 1 1,0 1 0,0 0-1,0 0 1,1 1 0,0 1 0,0-1-1,0 1 1,1 1 0,0-1 0,1 1-1,0 1 1,-12 17 0,17-22 3,0 0 1,0 0-1,1 1 1,0-1-1,-1 0 0,2 1 1,-1-1-1,0 0 1,1 1-1,0-1 1,0 1-1,0-1 0,1 1 1,-1-1-1,1 0 1,0 1-1,1-1 1,-1 0-1,1 0 0,-1 1 1,1-1-1,0 0 1,1-1-1,-1 1 1,1 0-1,0-1 0,5 6 1,26 17 32,2-2 1,1-1-1,45 21 1,-38-21 1,-37-19-24,0 0 0,0 1 0,0 0 0,-1 0 0,0 1 0,0 0 0,0 0 0,-1 0 0,7 10 1,-10-13-8,0 0 1,0 1 0,0-1 0,0 1 0,-1-1 0,0 1 0,1 0 0,-2 0 0,1-1 0,0 1 0,-1 0 0,1 0-1,-1 0 1,0 0 0,-1 0 0,1-1 0,0 1 0,-1 0 0,0 0 0,0 0 0,0-1 0,-1 1 0,-1 3 0,-2 2-3,-1-1 0,-1 1 1,1-1-1,-1-1 0,-1 1 1,1-1-1,-1-1 0,-14 10 1,-3 0-895,-50 24 1,-8-6-3562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59:0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4722,'0'0'3298,"0"-4"-3298,0 3 6,0 0 0,0 0-1,0 0 1,1 0 0,-1 0 0,0 0 0,1 0 0,-1 0 0,1 1 0,-1-1 0,1 0 0,-1 0 0,1 0 0,0 0 0,0 1 0,-1-1-1,1 0 1,0 0 0,0 1 0,0-1 0,-1 1 0,3-2 0,31-9 139,40 3 169,261 16-206,-2 29-65,-101-9-48,1166 55 45,-1351-83-22,1492-19 493,-938-8 219,1077-53 509,-1632 78-1210,10 0 124,-1-2 0,107-23 0,-161 27-86,1-1-1,0 1 1,0-1 0,-1 1 0,1-1 0,0 0 0,-1 1 0,1-1 0,-1 0 0,1 0-1,-1 0 1,1 0 0,-1 0 0,1-1 0,-1 1 0,1-2 0,-1 0 52,0 1-1,0-1 1,0 0 0,-1 0 0,0 1 0,1-1 0,-1 0-1,0 0 1,-1-3 0,1 5-150,0 0-42,0 1 0,-1 0 0,1 0 0,-1 0-1,1-1 1,0 1 0,-1 0 0,1 0 0,-1 0 0,1 0 0,-1 0-1,1 0 1,-1 0 0,1 0 0,-1 0 0,1 0 0,0 0 0,-1 0 0,1 0-1,-1 0 1,1 0 0,-1 0 0,1 1 0,0-1 0,-1 0 0,1 0-1,-1 1 1,1-1 0,0 0 0,-1 0 0,1 1 0,-1 0 0,-17 8-1684,-14 11-831,-8-1-1854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24 2801,'0'0'4960,"0"-5"-4432,0-13-50,0 20-428,-1 43-434,-5 31 408,-3 1 0,-3-2 0,-4 1 0,-40 117 0,53-184-18,-55 145 70,48-130-60,-2-1 0,0 0 0,-2 0 1,-19 24-1,30-44 4,1 0 0,-1 0 0,0 0 0,1-1 0,-1 0 0,-1 1 0,1-1 0,0 0 0,0-1 0,-1 1 0,1-1 0,-1 1 0,0-1 0,1 0 0,-1 0 0,0-1 0,0 1 0,1-1 0,-1 1 0,0-1 0,-5-1 0,7 0-11,0 1 0,1-1 0,-1 0 0,1 1 0,-1-1 0,1 0 0,-1 0-1,1 0 1,-1 0 0,1 0 0,0-1 0,0 1 0,0 0 0,0-1 0,-1 1 0,2 0 0,-1-1 0,0 1-1,0-1 1,0 0 0,1 1 0,-1-1 0,1 0 0,-1 1 0,1-1 0,-1-2 0,-8-54 206,8 51-207,-2-46 1,3-58-1,1 45 2,0 51-4,1 0 1,0 0-1,2 0 1,0 0-1,0 0 0,1 1 1,1 0-1,1 0 0,0 0 1,0 1-1,1 0 0,18-20 1,-26 32-13,1 1 0,0-1 0,0 1 0,0-1 0,0 1 0,0 0 0,-1-1 0,1 1-1,0 0 1,0-1 0,0 1 0,0 0 0,0 0 0,0 0 0,0 0 0,0 0 0,0 0 0,0 0 0,0 0 0,0 1 0,0-1 0,0 0 0,0 1 0,0-1 0,0 0 0,0 1 0,0-1 0,-1 1 0,1-1 0,1 2 0,25 18-71,-15-6 76,-1 0 0,-1 1 0,0 0 0,0 0 0,-2 1 0,9 21 0,28 103-67,-12-28 87,-4-47 138,3 8-2422,-28-62 75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4706,'0'0'3564,"0"-10"-3374,0 539-134,-1-513-50,2 1 0,0-1 0,0 0 0,2 0 0,0 0 0,1 0 0,0 0 0,1-1 0,1 0 1,11 21-1,-17-36-29,0 1 0,1-1 0,-1 1 0,0-1 0,1 1 0,-1-1 0,1 1 0,-1-1 0,0 0 0,1 1 0,-1-1 0,1 0 0,-1 1 0,1-1 0,-1 0 0,1 0 1,-1 1-1,1-1 0,-1 0 0,1 0 0,0 0 0,-1 0 0,1 1 0,-1-1 0,1 0 0,-1 0 0,1 0 0,0-1 0,-1 1 0,1 0 0,-1 0 0,1 0 0,0 0 0,1-1-107,-1 0-1,0 0 0,1 0 0,-1 0 0,0 0 0,0 0 0,0 0 1,0 0-1,0 0 0,0 0 0,2-3 0,10-23-3796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45 2369,'0'0'3738,"-8"-8"-3527,2 2-222,4 3 5,-1 1 0,1-1 0,-1 1 0,1 0 0,-1-1 0,0 1 0,0 1 0,0-1 0,0 0 0,0 1 0,0-1-1,-1 1 1,1 0 0,0 0 0,-1 0 0,1 1 0,0-1 0,-5 1 0,-4-1 85,1 1-1,0 1 1,0 0-1,-1 1 1,1 0 0,0 0-1,0 1 1,1 1-1,-1 0 1,1 0 0,-1 1-1,1 0 1,1 1-1,-1 0 1,1 1-1,0 0 1,0 0 0,1 1-1,0 0 1,1 0-1,-13 19 1,17-23-76,1 1-1,0-1 1,1 0 0,-1 1 0,1 0-1,0-1 1,0 1 0,1 0 0,-1 0-1,1-1 1,0 1 0,0 0 0,1 0-1,-1-1 1,1 1 0,0 0 0,0-1-1,1 1 1,0 0 0,-1-1 0,1 0-1,1 1 1,-1-1 0,1 0 0,-1 0-1,1-1 1,0 1 0,1 0 0,-1-1 0,0 0-1,8 5 1,0-1 95,-1-2-1,1 1 1,0-2-1,1 1 1,-1-2 0,1 0-1,0 0 1,14 1-1,11 0-1238,49-3 0,-51-2-905,-4 1-1056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3073,'0'0'2756,"-1"1"-2762,1-1 0,0 1 0,0-1 0,0 1 0,0-1 0,-1 1 0,1-1 0,0 1 0,0 0 0,0-1 0,0 1 0,0-1 0,1 1 0,-1 0 0,0-1 0,0 1 0,0-1 0,0 1 0,1-1 0,-1 1 0,0-1 0,0 1 0,1-1 0,-1 1 0,0-1 0,1 1 0,-1-1 0,1 1 0,-1-1 0,1 1 0,7 7 100,0 0 1,0-1-1,1 0 0,0-1 1,0 1-1,15 6 1,65 28 566,-82-38-631,15 6 164,1 0-1,0-2 0,0 0 1,0-2-1,1 0 1,0-2-1,25 0 1,-49-3 64,-2 24-658,-4-9 429,0 0 0,-15 25 0,-7 12-1,15-23-35,1 0 1,2 0-1,0 1 0,2 0 1,2 1-1,0 0 0,-1 48 1,16-80 651,-6-1-585,1 0-1,0 0 1,-1 0-1,0 0 1,0 0-1,1-1 1,-1 1-1,-1-1 1,1 0-1,3-4 1,26-39-9,-15 22 97,69-87-17,31-45-102,-113 152 0,-1-1 1,0 0-1,0 0 0,0 0 1,-1-1-1,1 1 0,-1-1 1,-1 1-1,1-1 0,1-11 1,-3 16-1,0 8-490,2 415-868,-2-430-1048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5106,'0'0'3858,"14"-121"-3586,-3 104 112,-1 7-63,-6 3-289,1 7 32,2 0-64,2 9-1457,5 16 881,0 4-977,-4 1-432,1-3-576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4178,'0'0'256,"4"9"62,40 106 747,-29-72-659,31 66 1,-34-83-325,-8-18 31,1 1 0,-1 0 0,1-1 0,0 1-1,1-2 1,13 16 0,-18-23-68,-1 0 0,1 0 0,-1 0 0,1 1 0,0-1 0,-1 0 0,1 0 0,-1 0 0,1 0 0,0 0 0,-1 0 0,1 0-1,-1 0 1,1 0 0,0 0 0,-1-1 0,1 1 0,-1 0 0,1 0 0,-1 0 0,1-1 0,-1 1 0,1 0 0,-1-1 0,1 1 0,-1 0 0,1-1 0,-1 1 0,1-1 0,-1 1 0,0-1 0,1 1 0,-1-1-1,0 1 1,1-1 0,-1 1 0,0-1 0,0 1 0,0-1 0,1 1 0,-1-1 0,0-1 0,12-29 134,-11 28-141,75-250 316,-29 88-339,-47 164-108,0 0 1,1 0-1,-1 0 1,0 0 0,1 0-1,-1 0 1,0 1-1,1-1 1,-1 0-1,1 0 1,-1 0 0,1 0-1,-1 1 1,1-1-1,0 0 1,0 1 0,-1-1-1,2 0 1,-1 1-36,-1 0 1,1 0-1,0 1 1,-1-1-1,1 0 1,-1 1-1,1-1 1,0 1-1,-1-1 1,1 1-1,-1-1 1,1 1-1,-1-1 1,1 1-1,-1-1 1,0 1-1,1-1 1,-1 1-1,0 0 1,1-1-1,-1 1 1,0 0-1,0-1 0,1 3 1,6 15-1524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45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32 5314,'0'0'4539,"-3"-6"-3929,1 3-488,1 1-80,0 1-1,0-1 0,0 1 1,0-1-1,0 1 0,1-1 1,-1 1-1,0-1 0,1 0 0,-1 1 1,1-1-1,0-2 177,-5 27-525,-33 170 299,2-10 37,-6 274-2,30-299 661,12-161-589,-1-10-158,-1-20 175,6 15-4002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95 4578,'0'0'2847,"-1"8"-3111,-3 7 254,0 0 0,-1 0 0,-8 17 0,6-17 55,1 1-1,0 0 1,-3 19-1,5-7 11,2 0 0,2 43 0,1-31-41,-1-37-3,0-1-1,0 0 1,0 0-1,0 0 0,0 0 1,1 1-1,-1-1 1,1 0-1,0 0 1,0 0-1,-1 0 1,1 0-1,1 0 1,-1 0-1,0-1 1,0 1-1,1 0 1,-1-1-1,1 1 1,-1-1-1,4 3 1,-2-2 19,1 0 0,0-1-1,-1 1 1,1-1 0,0 0 0,0 0 0,0 0 0,0 0 0,0-1 0,0 0 0,5 0 0,-7 0-9,0-1 0,0 0 0,0 1 0,-1-1 0,1 0 0,0 0 0,0 0 0,-1-1 0,1 1 0,-1 0-1,1-1 1,-1 1 0,1 0 0,-1-1 0,0 0 0,0 1 0,1-1 0,-1 0 0,-1 0 0,2-2 0,20-46 115,-19 41-120,6-18 3,-1-1-1,-2 0 1,0-1 0,-2 1-1,-1-1 1,-2 0 0,-1 0-1,-5-43 1,5 66 2,-1 0-1,-1 0 0,1 0 1,-1 0-1,-1 0 1,1 0-1,-1 0 1,0 1-1,-4-8 1,5 11-14,0-1 0,0 1 0,0-1 0,0 1 0,0 0 1,-1 0-1,1 0 0,-1 0 0,1 0 0,-1 1 0,1-1 0,-1 1 1,0 0-1,0 0 0,0 0 0,0 0 0,0 0 0,0 0 1,0 1-1,-4-1 0,3 1-49,-1 0-1,1 1 1,0-1 0,-1 1-1,1 0 1,0 0 0,0 0-1,0 1 1,0 0 0,0-1-1,0 1 1,1 1 0,-1-1-1,0 0 1,1 1 0,0 0-1,0 0 1,-1 0 0,2 0 0,-1 0-1,0 0 1,1 1 0,-1 0-1,1-1 1,0 1 0,0 0-1,1 0 1,-3 6 0,2-5 13,1-1 0,-1 1 0,0 0 0,1 0 1,0 0-1,0 0 0,1 0 0,-1-1 0,1 1 0,0 0 1,0 0-1,1 0 0,0 0 0,1 8 0,0-10 30,-1 1-1,1-1 1,0 0-1,0 0 0,0 0 1,0 0-1,1 0 1,-1 0-1,1-1 0,0 1 1,-1-1-1,1 0 1,0 0-1,0 0 0,1 0 1,-1 0-1,0-1 1,1 1-1,5 1 0,10 2 243,-1-2 0,1 1 0,-1-2 0,1-1-1,27-1 1,-34-1 288,-5 2-48,-1 13-624,1 15 162,4 36 1,-9-47-77,1 0 1,1 0-1,0 0 0,1 0 1,1-1-1,14 30 1,-19-46-41,-1 0 1,1 0-1,0 1 1,-1-1 0,1 0-1,0 0 1,0 0-1,0 0 1,0 0-1,0 0 1,0 0 0,0-1-1,0 1 1,0 0-1,0-1 1,1 1-1,-1 0 1,0-1 0,0 1-1,1-1 1,-1 0-1,0 1 1,1-1 0,-1 0-1,0 0 1,1 0-1,0 0 1,18 0-1902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66 3153,'0'0'4322,"-5"-10"-3593,-19-29-161,22 37-562,-1 0-1,1 1 1,-1-1-1,0 1 1,1-1-1,-1 1 1,0 0-1,0 0 1,0 0-1,0 1 1,1-1-1,-1 1 1,0-1-1,0 1 1,0 0-1,0 0 1,0 0-1,0 1 1,-4 0 0,-4-1 30,1 1 3,1 0-1,0 1 1,-1 0 0,1 0 0,0 1-1,0 0 1,1 0 0,-1 1 0,1 0-1,-1 1 1,1 0 0,1 0 0,-9 8-1,4-3-33,1 0 0,0 1 0,0 0 0,1 1 0,1 0 0,0 1-1,-10 19 1,17-29-10,1 0 0,-1 0 0,1 0 0,0 1-1,0-1 1,0 0 0,0 1 0,0-1 0,1 1 0,0-1-1,-1 1 1,1-1 0,1 1 0,-1-1 0,0 1-1,1-1 1,0 0 0,0 1 0,0-1 0,0 0 0,0 1-1,1-1 1,-1 0 0,1 0 0,0 0 0,0 0-1,0 0 1,0-1 0,1 1 0,-1-1 0,1 1-1,-1-1 1,1 0 0,4 2 0,17 7 50,1-1 0,1-1 1,29 6-1,-27-8 103,-2 0-1,47 21 1,-69-25-147,0-1 0,0 1 0,0-1 0,0 1 0,0 1 0,-1-1 0,0 0 0,0 1 0,0-1 0,0 1 0,0 0 0,3 7 0,-4-8-5,-1 0-1,0 0 1,0 0-1,0 0 0,0 0 1,-1 0-1,1 0 1,-1 0-1,0 1 1,0-1-1,0 0 1,0 0-1,0 0 0,-1 0 1,1 0-1,-1 0 1,0 0-1,0 0 1,0 0-1,-3 5 1,-1-1-3,0 0 1,-1 0 0,1 0 0,-2-1 0,1 0-1,-11 8 1,-50 32-123,44-30 75,-47 25-263,47-29-334,1 1 0,0 1 0,-38 33-1,47-29-1605,11-8-117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 3602,'0'0'3278,"0"12"-3379,-1 11 164,-1 0-1,-2 0 1,0 0-1,-1-1 1,-1 1-1,-2-1 1,0-1-1,-11 22 1,-10 11 286,-65 94 1,71-113-198,-3-1-1,-1-1 1,-37 35-1,55-60-106,0 0-1,0-1 0,0 0 0,-1-1 0,0 0 0,0 0 0,-1-1 0,1 0 0,-1-1 0,0-1 0,0 1 0,-1-2 0,1 0 0,-1 0 0,1-1 0,-22 0 0,31-1-24,-1 0 1,0-1-1,1 1 0,-1-1 0,0 0 0,1 0 0,-1 0 0,1 0 1,0 0-1,-1 0 0,1-1 0,0 1 0,-1-1 0,1 1 0,0-1 1,0 0-1,-2-3 0,1 1-4,1 0-1,-1 0 1,1 0 0,0 0-1,0 0 1,1-1 0,-1 1-1,1-1 1,-1-7 0,0 2 25,2 0 1,-1 1-1,1-1 0,1 0 1,0 0-1,0 1 1,1-1-1,0 1 1,6-16-1,1 8-23,1 0 1,0 0-1,1 1 0,1 0 0,1 1 0,0 1 1,1 0-1,0 1 0,1 0 0,0 1 1,31-18-1,-42 28-21,0 0 1,0 0-1,0 0 0,0 1 1,0-1-1,1 1 1,-1 0-1,0 1 1,1-1-1,-1 1 0,1-1 1,-1 1-1,1 1 1,-1-1-1,1 1 0,-1-1 1,0 1-1,1 0 1,-1 1-1,0-1 0,0 1 1,0 0-1,0 0 1,0 0-1,0 1 0,-1-1 1,1 1-1,-1 0 1,1 0-1,-1 0 1,0 0-1,0 1 0,3 5 1,6 8-13,-1 0 0,-1 1 1,-1 0-1,-1 1 0,12 36 1,-12-32-7,0 0 0,2-1 0,1 0 0,1-1 0,1 0 0,0 0 0,23 24 0,3 11-3290,-31-49 499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8612,'0'0'4722,"-7"-36"-4914,0 59-3506,-9 0 1169,-12-8-2513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 2849,'0'0'4293,"-7"-5"-3426,-19-18-19,26 23-837,-1 0-1,1-1 0,0 1 1,0 0-1,0 0 0,0 0 0,0 0 1,0-1-1,0 1 0,0 0 0,-1 0 1,1 0-1,0 0 0,0-1 1,0 1-1,0 0 0,0 0 0,0 0 1,0-1-1,0 1 0,0 0 1,0 0-1,0 0 0,0-1 0,0 1 1,1 0-1,-1 0 0,0 0 1,0 0-1,0-1 0,0 1 0,0 0 1,0 0-1,0 0 0,0 0 1,1-1-1,-1 1 0,0 0 0,0 0 1,0 0-1,0 0 0,0 0 0,1 0 1,-1 0-1,0-1 0,0 1 1,0 0-1,1 0 0,-1 0 0,0 0 1,0 0-1,0 0 0,1 0 1,-1 0-1,0 0 0,0 0 0,0 0 1,0 0-1,1 0 0,-1 0 1,0 0-1,0 0 0,0 0 0,1 1 1,-1-1-1,0 0 0,0 0 0,0 0 1,1 0-1,17 0-114,-17 0 126,122 10 146,77 2 363,942-34 123,83 3-457,-1032 31-272,-175-10 86,-12-2 106,-5 0 316,-4 1-350,1-1 0,-1 0 0,0 0-1,1 0 1,-1 0 0,1-1 0,-1 1 0,0-1 0,1 1 0,0-1 0,-1 0 0,1 0 0,-1 0 0,1 0 0,0-1 0,0 1 0,-1-1 0,1 1 0,-2-3 0,4 4-376,-4 2-2103,-19 26-2526,1-12 656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4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3 384,'0'0'3042,"-17"-2"-4563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4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1905,'0'0'2262,"-1"0"-2019,-5 0-187,4-1-315,2 0 350,5 1-2423,-3 0 1246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35 162 4930,'0'0'3428,"-5"-5"-3294,-17-14 45,16 14 613,5 5-667,0 0-213,18 1-637,51 13 695,1-3 1,81 2 0,146-10 60,-194-3-14,812 26-744,10 0 637,746-87 205,-216-24 963,-460 77-809,1026-27-26,-406-2 197,-1557 37-428,542 12 62,604 22-21,-861-34 160,-342-1-235,0 1-1,0 0 0,0-1 0,0 1 0,-1 0 0,1-1 1,0 1-1,0 0 0,-1-1 0,1 1 0,0 0 0,0-1 1,-1 1-1,1 0 0,0 0 0,-1 0 0,1-1 0,-1 1 0,1 0 1,0 0-1,-1 0 0,1 0 0,0 0 0,-1-1 0,1 1 1,-1 0-1,1 0 0,0 0 0,-1 0 0,1 0 0,-1 0 1,1 0-1,0 1 0,-1-1 0,1 0 0,-1 0 0,1 0 1,0 0-1,-1 0 0,0 1 0,-39 4-2770,-21-3-900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4346 3410,'0'0'4119,"-6"-3"-3388,2 2-634,1-1 1,0 0-1,-1 0 1,1-1-1,0 1 0,0-1 1,1 1-1,-1-1 1,1 0-1,-1 0 1,1 0-1,0 0 1,0 0-1,0-1 1,0 1-1,1-1 0,-1 1 1,0-6-1,-25-44 18,21 43-79,0 1-1,1-1 0,1 0 1,0 0-1,0-1 1,-2-10-1,-3-45 92,0-127 0,3 18-98,-15-712 114,23 607 103,-20-482 760,0 281-984,-13-189 127,15 33-688,18 820-3938,-2-130 1748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1 800,'0'0'3015,"-8"19"-2775,1-4-189,-2 6 81,1 0 0,1 0 1,0 1-1,-6 39 1,-12 156 951,-15 96-541,-132 822 863,119-784-1137,-10 447 1,62-731-268,7 408 86,0-414-78,2-1 0,3 0 0,2 0 0,3-1-1,41 99 1,-55-152 1,0 1 1,1-1-1,0 0 0,0 0 0,1 0 1,0-1-1,0 1 0,0-1 0,1 0 1,-1 0-1,1 0 0,0-1 0,8 5 1,-12-8 39,0-1-1,0 0 1,1 1 0,-1-1 0,0 0 0,0 0 0,1 0 0,-1 0 0,0 0 0,0 0 0,1-1-1,-1 1 1,0 0 0,0-1 0,1 1 0,-1-1 0,0 1 0,0-1 0,0 0 0,0 1 0,0-1-1,0 0 1,1-1 0,4-10-3209,-6 5 354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46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522 133 3426,'0'0'4439,"-3"-5"-4103,-6-13-238,6 11-20,0 0 0,-1 0 0,0 0 0,0 1 0,-1-1 0,1 1 0,-1 0 0,-1 0 0,-7-6 0,6 7-74,0 0 1,0 1 0,0 0-1,-1 1 1,1-1 0,-1 1-1,0 1 1,0 0-1,0 0 1,0 0 0,0 1-1,-1 0 1,1 1 0,-13 0-1,8 1 2,-1 0 0,1 1 0,-1 0 0,1 1-1,0 1 1,0 0 0,0 1 0,-15 7 0,-11 9-44,-42 30 0,67-42 27,9-7 5,1 0 0,0 1 1,0-1-1,1 1 1,-1 0-1,0 0 1,1 1-1,0-1 1,0 1-1,0-1 1,0 1-1,1 0 0,-1 0 1,1 0-1,0 0 1,0 1-1,0-1 1,1 1-1,0-1 1,0 1-1,0-1 1,0 1-1,1 0 1,-1-1-1,1 6 0,0-4 15,1-1 0,-1 1 0,1-1-1,0 0 1,0 1 0,1-1 0,-1 0-1,1 1 1,5 7 0,0-1-18,0-1 0,18 19 1,-4-7 21,0-2 0,2 0 1,0-1-1,2-2 0,0 0 1,1-2-1,0-1 1,1-1-1,1-1 0,32 10 1,-43-19 31,0 0 0,1-2 0,-1 0 0,0-1 0,26-2 0,-13 1-6,-24 0 26,0 0 1,0-1-1,0 0 0,0 0 0,0-1 1,0 1-1,-1-1 0,1 0 1,-1-1-1,1 1 0,-1-1 1,0 0-1,6-5 0,-7 5 18,-1 1-1,0-1 1,0 0-1,0-1 1,-1 1-1,1 0 1,-1-1-1,1 0 1,-1 1-1,-1-1 0,1 0 1,0 0-1,-1 0 1,0 0-1,0 0 1,0 0-1,0-1 1,-1 1-1,1-5 1,-25 11-2458,9 7-242,0 1-1016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3480 147 3778,'0'0'3812,"-8"-15"-3398,-40-79 669,47 92-1045,0-1 0,0 1 0,-1 0 0,1 0-1,-1 0 1,1 0 0,-1 0 0,0 0 0,0 0 0,0 1 0,0-1 0,0 0 0,0 1 0,-1 0 0,1 0 0,0-1 0,-1 1 0,-3-1 0,-1 1-38,-1 0 1,1 0 0,-1 1 0,-14 1-1,-2-1 15,-7-1 8,1 2 0,-1 1 0,0 1 0,-46 12 0,-43 18-86,-141 43 230,227-64-170,0 3 0,0 0 0,-43 29 0,-88 71-45,18-12 38,-129 56 62,114-70-48,94-45-20,2 4-1,-97 90 0,56-46-2,12-9 30,4 4-1,3 3 1,-109 147 0,-48 81-11,31-42 0,44-31 49,97-135-34,31-48-4,-53 111 0,79-139-6,2 1 1,1 0 0,2 1-1,1 0 1,-6 47 0,11-10 73,6 95 0,1-64-37,0 60 3399,-2-164-3337,1 0-112,-1 0 0,0 1 0,1-1 0,-1 0 0,0 0 0,1 0 0,-1 1 0,0-1 0,1 0 0,-1 0 0,0 1 0,0-1 0,1 0 0,-1 1 0,0-1 0,0 0 0,0 0 0,1 1 0,-1-1 0,0 1 0,0-1 0,0 0 0,0 1 0,0-1 0,0 0 0,0 1 0,0-1 0,0 0 0,0 1 0,0-1 0,0 1 0,0 0-34,1 67-3360,-1-40 675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2881,'0'0'4520,"10"-14"-3341,-9 11-1167,1 1 0,0 0 0,-1 0 0,1 0 1,0 0-1,0 1 0,0-1 0,0 1 0,1-1 0,-1 1 0,0-1 0,1 1 1,-1 0-1,1 0 0,-1 0 0,1 1 0,-1-1 0,1 1 0,0-1 1,-1 1-1,1 0 0,0 0 0,-1 0 0,5 1 0,-2-1-24,1 1 0,0 0-1,-1 1 1,1-1 0,-1 1-1,0 1 1,0-1 0,0 0 0,0 1-1,6 5 1,9 5 11,1 1 0,0-2 0,1-1 1,0-1-1,36 12 0,124 25 22,-58-17 51,-36-6-72,-2 5 0,-1 3 0,-1 4 0,127 75 0,222 149 45,-239-151 276,-104-54-267,101 80 1,54 50 291,59 49 47,-248-186-339,-3 2 0,-2 3 0,54 72 0,-59-61 0,-3 2-1,60 120 1,-84-142 0,-1-1 0,-3 2 0,-2 0 0,-1 1 0,10 86 1,-12 8-10,-4-43 112,30 153 1,-3-79-130,-21-100 2,3 0-1,45 132 1,-47-163-50,-11-31 48,1 1 1,0 0-1,7 13 1,-6-28 3417,-2-11-2520,-1 6-2039,-5 20-1560,-7 9-1006,-14-6-1029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3698,'0'0'3737,"-1"2"-3723,-22 55 90,12-31 181,0 1 1,-10 47-1,9 5-187,4 0 0,2 125 0,6-183-77,1 0 0,1 0 0,1 0 0,8 26 0,-9-38-3,0-1-1,1 0 1,1 0 0,-1 0-1,1 0 1,1 0 0,-1-1-1,1 0 1,0 0-1,1 0 1,0-1 0,0 1-1,8 5 1,-10-10 4,-1 0 0,1 0 1,0 0-1,0-1 0,-1 0 0,1 1 1,0-1-1,0-1 0,0 1 0,0-1 1,0 1-1,0-1 0,0 0 0,1-1 1,-1 1-1,0-1 0,0 0 0,0 0 1,4-1-1,1-1 35,0-1 0,0 0 1,0 0-1,-1-1 0,1 0 0,13-11 1,-3-1-34,0-2 0,-2 0 1,0-1-1,-1 0 1,-1-1-1,-1-1 0,-1-1 1,15-34-1,3-20 89,26-104-1,-52 166-92,-3 7 115,0 0 0,-1 0 0,0 1 0,0-1 1,0-9-1,-1 17-10,0 2-485,-1 78 219,4 0-1,16 98 1,11-34 161,-13-73 16,-3 2 0,8 145 0,-22-210-11,1-3-23,-1 0 0,0 0 0,-1 0 0,1-1 0,-1 1 0,-2 7 0,2-10 0,0-1 0,1 1 0,-1-1 0,0 1 0,-1-1 0,1 0 1,0 1-1,0-1 0,0 0 0,-1 0 0,1 0 0,-1 0 0,1 0 0,-1 0 0,1 0 1,-1 0-1,0-1 0,1 1 0,-1-1 0,0 1 0,-2 0 0,-7 0 54,1 1 0,-1-1 0,0 0-1,0-1 1,0-1 0,0 0 0,0 0 0,1-1-1,-1 0 1,0-1 0,1 0 0,0-1-1,0 0 1,0-1 0,0 1 0,0-2 0,1 0-1,-10-8 1,4 3-49,1-1-1,1-1 1,0 0-1,1-1 1,1 0-1,0-1 1,0 0-1,2-1 0,0 0 1,-8-19-1,14 26 2,0 0 0,0 0-1,1-1 1,1 0 0,-1 1-1,1-1 1,1-15 0,19 23-1665,-13 3 1353,1 1 0,0-1 0,-1 1 0,0 0 1,1 1-1,-1 0 0,0 0 0,0 0 0,0 1 0,8 6 0,4 1-734,15 9-1325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6707,'0'0'3820,"-2"-3"-3435,-7-10 60,6 10-290,7 3-184,13 0-126,35 0 336,67 8 0,-102-6-507,0 1 0,-1 1 0,0 1 0,0 0 0,0 1 0,-1 0 0,0 2 0,21 12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8196,'0'0'3313,"167"-35"-3329,-69 35-80,-12 23-656,-28 0-3138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2 3057,'0'0'4760,"0"-2"-4419,-5 10-369,0-1 0,-1 0 0,-13 12 0,11-11 26,-31 31 114,-2-1 1,-1-1 0,-2-3 0,-2-2-1,0-1 1,-3-3 0,-54 24-1,92-48-65,-1 0 0,1 0 0,-1-1 0,0-1 0,0 0 0,0 0 0,0-1 0,-1-1 0,-15-1 0,25 1-5,1-1-1,-1 1 1,0-1 0,1 0 0,-1 0 0,1 0-1,0 0 1,-1 0 0,1 0 0,0-1-1,0 1 1,0-1 0,-1 1 0,2-1-1,-1 0 1,0 0 0,0 0 0,1 0-1,-1 0 1,1 0 0,-1-1 0,1 1-1,0 0 1,0-1 0,0 1 0,0-1-1,1 1 1,-1-1 0,1 0 0,-1-3-1,0 2-27,1-1 0,-1 0-1,1 0 1,0 0 0,1 0-1,-1 0 1,1 0 0,0 0-1,1 0 1,-1 0-1,1 0 1,-1 1 0,2-1-1,-1 1 1,5-8 0,8-4-5,1 1 1,1 1 0,0 0 0,1 1 0,0 1-1,1 1 1,0 1 0,26-10 0,-42 18-14,0 1 1,0-1-1,0 1 0,0 0 1,1 0-1,-1 0 1,0 0-1,1 1 1,-1-1-1,0 1 0,1 0 1,-1 0-1,0 0 1,1 0-1,-1 1 1,0-1-1,1 1 0,-1 0 1,0 0-1,0 0 1,0 1-1,0-1 1,0 1-1,0-1 0,0 1 1,4 4-1,1 2-5,-1 1 0,0 0 0,0 0 0,-1 1-1,0 0 1,6 14 0,8 13 15,4 3-66,40 51 1,-19-44-3482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471 103 1921,'0'0'5296,"4"-16"-4771,17-70 9,-23 109-385,2-15-138,0 1 0,-1-1 1,0 0-1,0 0 0,-5 12 0,-159 326 31,116-251 36,41-78-103,-13 23 38,-25 39 0,39-69 4,0 0 0,-1 0 1,0-1-1,-1 0 1,0-1-1,0 0 1,0 0-1,-20 11 0,27-17 19,0-1 1,-1 1-1,1-1 0,-1 0 0,0 0 0,1 0 0,-1 0 0,0 0 0,0-1 0,1 1 0,-1-1 0,0 0 0,0 0 1,0 0-1,0 0 0,1 0 0,-1-1 0,0 1 0,-4-2 0,5 1-19,0-1 0,-1 1 0,1-1-1,0 0 1,0 0 0,0 0 0,1 0 0,-1 0-1,0 0 1,1 0 0,-1 0 0,1-1 0,0 1-1,0-1 1,0 1 0,-2-4 0,0-11-7,-1 1 1,2 0-1,0-1 0,1 0 1,1-16-1,0 32-10,0-43 79,11-82 0,-7 103 9,-3 9-62,2-1-1,0 1 1,0 0-1,7-16 1,-8 26-28,-1 1 0,1-1 1,0 1-1,0 0 0,0 0 1,0 0-1,1 0 0,-1 0 1,1 1-1,-1-1 0,1 1 0,0 0 1,0-1-1,0 1 0,1 0 1,-1 1-1,0-1 0,1 1 0,-1-1 1,1 1-1,5-1 0,-6 2-8,1 0 0,-1 0-1,0 0 1,0 1 0,0-1-1,0 1 1,0 0 0,0-1-1,0 2 1,0-1 0,0 0-1,-1 0 1,1 1 0,0 0-1,-1-1 1,1 1 0,-1 0-1,0 0 1,1 0 0,-1 1-1,0-1 1,0 1 0,2 2-1,6 10 7,0 1-1,13 29 1,-15-30-36,33 75 42,52 172 1,-87-244 11,5 16 7,-4-14-22,10 42-1,-18-53 1220,1-11-211,2-4-3936,2-5 221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 2001,'0'0'4381,"-3"-10"-4045,0-3-165,1 8-26,0 0 0,1 0 0,0-1 0,0 1 0,0 0 0,1-1 0,0-5 0,0 11 18,5 0-164,0 0 1,1 1-1,-1 0 1,0 0 0,0 1-1,0 0 1,0-1-1,0 2 1,0-1 0,0 0-1,0 1 1,-1 0-1,0 0 1,6 5-1,5 7-6,0 0 0,18 24 1,-3-3 1,-21-27 7,-6-6 1,0 0 0,0-1-1,-1 1 1,1 0 0,0 0-1,-1 1 1,0-1 0,0 0-1,0 1 1,0 0 0,0-1-1,-1 1 1,2 5 0,-4-8 6,0 0 0,0 0 1,1 0-1,-1 0 0,0 0 1,0 0-1,-1 0 0,1 0 1,0 0-1,0-1 0,0 1 1,-1 0-1,1-1 0,0 1 1,0-1-1,-1 1 0,-2 0 1,0 0 14,-8 5 17,0 0 1,0 0-1,0 1 1,1 0-1,0 1 0,1 0 1,-18 18-1,23-20-41,1-1 1,-1 1-1,1 1 0,0-1 1,0 1-1,1-1 0,-1 1 1,2 0-1,-1 0 0,1 1 0,0-1 1,0 0-1,1 1 0,0-1 1,0 10-1,1-4-8,0-9 9,0 0 0,0 0-1,0 0 1,0 0 0,1 0 0,1 7 0,-1-10 4,0 1 1,-1-1 0,1 0-1,0 0 1,0 0 0,0 1-1,0-1 1,0 0 0,0 0-1,0 0 1,0-1 0,1 1-1,-1 0 1,0 0 0,1-1-1,-1 1 1,0-1 0,1 1-1,-1-1 1,1 1 0,-1-1-1,2 0 1,13 3 162,0-2 1,0 0-1,25-1 0,24 1 141,-63-1-346,1 1 1,-1-1 0,1 1-1,-1 0 1,1 0-1,-1 0 1,0 0-1,0 1 1,0-1-1,0 1 1,0-1 0,0 1-1,0 0 1,0 0-1,0-1 1,-1 1-1,3 3 1,20 39-2304,-12-16-1160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2049,'0'0'5656,"0"-1"-5530,-1 1-1,1-1 1,0 0 0,0 0 0,0 0-1,1 0 1,-1 0 0,0 1 0,0-1-1,0 0 1,1 0 0,-1 0-1,0 0 1,1 1 0,-1-1 0,0 0-1,1 0 1,-1 1 0,1-1 0,0 0-1,-1 1 1,2-2 0,490 2-814,-499 5-3538,6-1 1136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3778,'0'0'4079,"0"-1"-4059,0 1 0,-1-1 0,1 1 0,0 0 0,-1-1 0,1 1 0,0 0 0,-1-1 0,1 1 0,-1 0 0,1-1 0,-1 1 0,1 0 0,0 0 0,-1 0 0,1-1 0,-1 1 0,1 0 0,-1 0 0,1 0 0,-1 0 0,0 4-31,0 0-1,0 0 0,1 0 1,0 1-1,0-1 1,0 0-1,0 0 1,2 6-1,3 9 8,1 0 0,0 0-1,1 0 1,1-1 0,1 0 0,17 25 0,-6-9 28,-1 0 79,1-1 0,32 38 0,-39-55-25,2-1 0,-1 0-1,2-1 1,0-1 0,34 22 0,-20-17-18,2 0 0,1-2 0,0-2 0,0-1 0,53 13 0,-85-25-36,-1-1 0,1 0 0,0 0 0,0 0 0,-1 1 0,1-1 0,0 0 0,0 0 0,-1 0 0,1 0 0,0 0 0,0 0 0,-1 0 0,1 0-1,0-1 1,-1 1 0,1 0 0,0 0 0,0-1 0,0 1 0,-6-10 537,-21-10-523,-49-25-3666,61 35 720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47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32 2961,'0'0'3047,"-1"-5"-2719,0 3-297,1 1 0,0 0-1,-1 0 1,0-1-1,1 1 1,-1 0 0,1 0-1,-1 0 1,0-1 0,0 1-1,0 0 1,0 0 0,0 0-1,0 0 1,0 1 0,0-1-1,0 0 1,0 0 0,0 1-1,-3-2 1,-36-2 432,25 5-447,-1 1 0,1 0 0,0 1 0,-1 0 0,1 1 0,-21 9 0,-84 45 97,119-57-110,0-1 0,0 1 0,-1-1 0,1 1 0,0 0 0,0-1 1,0 1-1,0 0 0,0 0 0,0 0 0,0 0 0,0 0 0,0 0 1,0 0-1,0 0 0,1 0 0,-1 0 0,1 1 0,-1-1 0,0 0 1,1 0-1,0 1 0,-1-1 0,1 0 0,0 1 0,0 1 0,0-1 10,1 0 0,0 0 0,-1 0 0,1 0 0,0 0 0,0 0 0,1-1 0,-1 1 0,0 0 0,0-1 0,1 1 0,-1-1 0,1 1 0,3 2 0,8 5 77,0-1 0,1 0 0,20 8 0,-31-14-81,56 21 121,-37-15-39,-2 0 0,1 1 1,-1 1-1,21 15 1,-39-23-96,0 0 1,0 0 0,-1 0-1,1 0 1,-1 0-1,1 0 1,-1 1 0,0-1-1,0 0 1,0 1-1,0-1 1,-1 1 0,1-1-1,-1 1 1,1-1 0,-1 5-1,-1 45 79,0-41-42,0-7-29,0 1 0,0 0 0,-1-1 0,1 1 0,-1 0 0,0-1 0,-1 0 0,1 0 0,-1 1 0,0-1 0,0-1 0,0 1 0,0 0 0,-1-1 0,1 0 0,-1 0-1,0 0 1,0 0 0,-4 2 0,0 0 74,0 0 0,-1-1 0,1 0 0,-1-1 0,0 0 0,1 0 0,-1-1 0,0 0 0,-11 1 0,-16-3 600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542 101 4786,'0'0'3975,"1"-16"-3679,-1-50 73,0 65-366,0 1 0,1-1 0,-1 0 0,0 0 0,0 1 0,-1-1-1,1 0 1,0 1 0,0-1 0,0 0 0,0 1 0,0-1 0,-1 0 0,1 1 0,0-1 0,-1 0 0,1 1 0,0-1 0,-1 0 0,1 1 0,-1-1 0,1 1 0,-1-1 0,1 1 0,-1-1 0,1 1 0,-1 0 0,0-1 0,-11 4-33,10-2 30,-6 3-14,0 0 1,1 1-1,-1 0 0,1 1 1,1-1-1,-1 1 1,1 1-1,0-1 1,-10 15-1,-1-1 0,-347 360 99,359-375-84,-1 1-32,1-3 14,1 1 0,0-1-1,0 1 1,0 0-1,1 1 1,0-1-1,-1 0 1,1 1-1,1 0 1,-1 0-1,1 0 1,0 0 0,0 0-1,0 0 1,-1 10-1,3-15-13,1 1 0,-1-1 0,1 1 0,-1 0 0,0-1 0,1 1 0,-1-1 0,1 1 0,-1-1-1,1 1 1,-1-1 0,1 0 0,0 1 0,-1-1 0,1 0 0,0 1 0,-1-1 0,1 0 0,0 0 0,-1 0 0,1 1 0,0-1 0,-1 0-1,1 0 1,0 0 0,-1 0 0,1 0 0,1-1 0,28 2-499,-22-2 219,40-2-1591,6-17-1481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36 288,'0'0'6342,"5"-5"-6126,-2 2-205,1 0 1,-1 0-1,0 1 0,1-1 1,0 1-1,-1 0 1,1 0-1,0 0 1,0 1-1,0 0 0,0-1 1,0 1-1,1 1 1,-1-1-1,0 0 0,0 1 1,6 0-1,16 0 15,-11-1 24,0 1 0,0 0 1,1 1-1,-1 1 0,23 6 0,-35-7-42,1 0-1,-1 0 0,0 1 1,0-1-1,1 1 0,-1 0 1,-1 0-1,1 0 0,0 0 1,0 0-1,-1 1 0,1-1 1,-1 1-1,0 0 0,0 0 1,0 0-1,0 0 0,0 0 1,-1 0-1,1 0 0,-1 1 1,0-1-1,0 0 0,0 1 1,-1-1-1,1 1 0,-1-1 0,0 1 1,0 6-1,0-1 1,1-2 38,-1 1 0,0-1 0,0 0-1,-1 0 1,0 0 0,0 0 0,-1 0 0,0 0-1,0 0 1,0 0 0,-6 11 0,-1-6 39,1 0 1,0 1 0,2 1-1,-1-1 1,2 1-1,-1 0 1,2 0 0,0 1-1,1-1 1,-3 24-1,7-38-79,-1 1 0,0-1-1,1 1 1,-1-1 0,0 1-1,1-1 1,-1 1 0,1-1-1,-1 0 1,1 1 0,-1-1-1,1 0 1,-1 1 0,1-1-1,-1 0 1,1 0 0,-1 0-1,1 1 1,0-1 0,-1 0-1,1 0 1,-1 0 0,1 0-1,-1 0 1,1 0 0,0 0-1,22 1 314,-18-1-201,213-4 1880,-217 5-2019,0-1-1,-1 0 0,1 1 1,-1-1-1,1 0 1,-1 1-1,1-1 0,0 1 1,-1-1-1,0 1 0,1-1 1,-1 1-1,1-1 0,-1 1 1,0 0-1,1-1 1,-1 1-1,0-1 0,1 1 1,-1 0-1,0-1 0,0 1 1,0 0-1,0 0 1,0-1-1,0 1 0,0 0 1,0-1-1,0 2 0,1 26-617,-2-22 420,1 2-106,0-1 0,0 0 0,-1 0 0,0 0 0,-1 0 0,0 0 0,0 0 0,0 0 0,-1-1 0,-6 13 0,-20 20-4405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1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10501,'0'0'2625,"23"-25"-6483,-104 75 1473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5090,'0'0'4968,"-5"-10"-4504,-15-28-26,17 27-210,8 10-241,1 2 22,24-1-57,34-1-195,0 3 0,86 14 0,-119-10-19,56 11-1410,156 11-1,-166-27-405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1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3762,'0'0'3126,"-12"6"-3152,1 0 25,5-4 6,1 0 0,-1 1 0,1 0 0,0 0 0,0 1 0,0-1 0,0 1 0,1 0 0,-1 1 0,1-1 0,-5 7 0,-32 47 417,7-8-212,-3-2 0,-1-1 0,-46 43-1,75-82-176,-1-1 0,1 0 0,-2 0 0,-19 10-1,25-15 104,-1 1 0,1-1 0,-1 0-1,0-1 1,0 1 0,0-1 0,0 0-1,0-1 1,0 0 0,0 0-1,-10-1 1,14 1-117,1-1-1,-1 0 1,1 0 0,-1 0-1,1 0 1,-1 0-1,1 0 1,0 0 0,-1 0-1,1 0 1,0-1-1,0 1 1,0 0 0,0-1-1,0 1 1,0-1 0,1 1-1,-1-1 1,0 0-1,1 1 1,-1-1 0,1 0-1,0 1 1,-1-1-1,1 0 1,0 0 0,0-2-1,0-53 271,1 52-285,-1 0-10,1-1 1,1 1-1,-1 0 1,1 0-1,0 0 1,0 0-1,0 0 1,1 1-1,-1-1 0,1 1 1,0-1-1,1 1 1,-1 0-1,1 0 1,-1 1-1,1-1 1,1 1-1,-1-1 1,0 1-1,1 1 0,6-5 1,0 2-13,0 0 1,0 1-1,0 0 1,0 1-1,1 0 1,-1 1-1,1 0 0,22 0 1,-29 2 12,0 1 0,0 0 0,0 0 0,0 0 0,0 1 1,-1 0-1,1 0 0,-1 0 0,8 5 0,42 31-48,-38-26 51,190 156-1658,-159-140-887,-1-11-2370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4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1185,'0'0'288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0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15 816,'-156'0'337,"146"-6"-209,6 2-128,1-1-64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2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2257,'0'0'5456,"0"-14"-5003,0-74 1658,0 87-2005,1 4-426,51 72 311,-4 2 0,41 91 1,-70-124-10,21 76 1,-17-47 25,21 107 19,-8-25-11,23 31 35,16 57 26,-61-199 7,3 1 0,1-2 0,33 58 0,-51-101-67,0 0 0,1 0 0,-1 0-1,1 0 1,-1-1 0,1 1 0,-1 0 0,0 0 0,1 0 0,-1 0 0,1-1 0,-1 1-1,0 0 1,1 0 0,-1-1 0,0 1 0,1 0 0,-1 0 0,0-1 0,1 1 0,-1 0 0,0-1-1,0 1 1,0-1 0,1 1 0,-1 0 0,0-1 0,0 1 0,0-1 0,0 0 0,17-26 1000,3-3-317,28-35-756,62-110 0,-94 148 24,-1 0 1,-2 0-1,-1-2 1,-1 0-1,12-50 0,-12 20 34,2 1 0,37-99 0,-29 99 32,-2 0 0,-3-1 1,-3-1-1,-3 0 0,-2-1 1,-2 0-1,-6-121 0,-7 37 604,7 145-360,0 4-1434,4 96-3544,-3-61 618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5282,'0'0'2423,"0"2"-2199,0-1-222,0-1 0,0 1 0,0 0 0,0-1-1,0 1 1,0-1 0,0 1 0,0 0 0,0-1 0,0 1 0,0-1 0,0 1 0,0-1-1,0 1 1,1 0 0,-1-1 0,0 1 0,0-1 0,1 1 0,-1-1 0,0 1 0,1-1 0,-1 1-1,1-1 1,-1 1 0,0-1 0,1 0 0,-1 1 0,1-1 0,-1 0 0,1 1 0,-1-1-1,1 0 1,0 0 0,-1 1 0,1-1 0,-1 0 0,1 0 0,-1 0 0,1 0 0,0 0-1,0 0 1,1 0 13,46 9 357,1-3-1,-1-2 1,72-3-1,-84-1-443,278 0-976,-317 9-719,-11 2 399,-6-2-1087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5587,'0'0'3697,"142"-44"-3040,-68 31-433,10 7 224,-5 4-448,-9 2 0,-2 0-16,-6 19-48,-10 6-833,-15-2-1568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3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0 368,'0'0'0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3298,'0'0'5816,"0"-11"-5283,0-25-28,0 29-172,0 32-323,4 540-711,-4-566 417,0-1-1,0 0 1,1 1 0,-1-1 0,0 1-1,1-1 1,-1 1 0,1-1 0,-1 1-1,1-1 1,0 1 0,1-2 0,12-17-3990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5330,'0'0'4408,"0"-8"-4269,0-26-118,-4 221-471,2 137 566,2-321-114,6 52 50,-5-51-56,0 0 0,0-1 0,0 1 0,0-1 1,0 1-1,1-1 0,0 0 0,-1 0 0,1 1 0,1-1 0,-1-1 0,3 4 0,-4-21-3624,-8-3 106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2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5026,'0'0'3698,"0"-5"-3343,0-13-3,0 17-345,0 1-1,1-1 1,-1 0 0,0 1 0,0-1-1,1 1 1,-1-1 0,1 1-1,-1-1 1,0 1 0,1-1 0,-1 1-1,1 0 1,-1-1 0,1 1-1,-1-1 1,1 1 0,-1 0 0,1 0-1,-1-1 1,1 1 0,0 0-1,-1 0 1,1 0 0,0-1 0,-1 1-1,1 0 1,-1 0 0,1 0-1,0 0 1,-1 0 0,1 0 0,1 1-1,2-2 14,50-4-44,97 4-1,-105 1 2,288 33 94,-187-14-49,265 2 1118,-419-21-743,4 0-623,-1 0-1,0-1 1,1 1-1,-1 1 0,0-1 1,1 0-1,-1 1 1,1 0-1,-1 0 1,0 0-1,1 0 1,0 0-1,-1 1 1,1 0-1,0-1 1,0 1-1,0 1 0,0-1 1,0 0-1,0 1 1,1-1-1,-4 5 1,-10 12-2600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368 117 2913,'0'0'3666,"-5"-13"-2844,-16-41-102,20 51-665,0 0 1,0 0-1,-1 0 1,0 0-1,1 0 1,-1 1-1,0-1 1,0 1-1,0-1 0,-1 1 1,1 0-1,-1 0 1,1 0-1,-1 0 1,0 1-1,1-1 0,-1 1 1,0-1-1,0 1 1,0 0-1,0 0 1,0 0-1,0 1 0,-1-1 1,1 1-1,-5-1 1,2 1-77,0 1 0,1-1 1,-1 1-1,0 0 0,1 1 0,-1-1 1,1 1-1,0 0 0,-1 0 0,1 1 1,0-1-1,-5 5 0,-9 7 1,1 1 0,1 1-1,0 1 1,1 0 0,-26 37-1,33-41-3,1 1 1,1 0-1,0 1 0,0-1 0,1 1 0,1 1 1,1-1-1,0 1 0,-2 24 0,3-9 11,2-1 1,3 41-1,0-56 13,0 0 0,1-1-1,1 1 1,0-1 0,1 0-1,12 24 1,42 62-3,10 18 17,-37-43 25,-2 1 1,-5 1 0,28 139 0,8 249 140,-56-385 101,-6 110 1,1-182-201,-1 0 1,0 0 0,0 0 0,-1 0 0,0-1 0,-1 1-1,0 0 1,0-1 0,0 0 0,-1 0 0,0 0 0,-1 0-1,1 0 1,-1-1 0,0 0 0,-1 0 0,0-1 0,1 1 0,-2-1-1,-9 7 1,3-5 169,1-1 1,-1 0-1,0-1 0,0 0 0,0-1 0,-1-1 1,0 0-1,0-1 0,0 0 0,-25-1 1,38-1-309,1 0 1,0 1 0,-1-1-1,1 0 1,0 0 0,-1 0-1,1 0 1,0 0 0,0 0-1,-1 0 1,1 0 0,0 1-1,-1-1 1,1 0 0,0 0-1,0 0 1,0 1 0,-1-1-1,1 0 1,0 0 0,0 0-1,0 1 1,-1-1 0,1 0-1,0 1 1,0-1 0,0 0-1,0 0 1,0 1 0,0-1-1,0 0 1,0 1 0,0-1-1,-1 0 1,1 1 0,1-1-1,-1 0 1,0 0-1,0 1 1,0-1 0,0 0-1,0 1 1,0-1 0,0 0-1,0 1 1,0-1 0,0 0-1,1 0 1,-1 1 0,0-1-1,0 0 1,0 0 0,1 1-1,-1-1 1,0 0 0,0 0-1,1 0 1,-1 1 0,16 21-1931,-13-18 1666,18 19-2675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14 393 2801,'0'0'4720,"-3"-14"-4053,-7-43 256,12 67-937,1 0 0,1 0 1,0 0-1,0 0 0,9 14 0,7 15 62,288 613 70,-294-627 689,-1 0 0,-2 1 0,15 47 0,-28-151-781,0 45 0,1 0-1,2 0 0,9-56 1,28-171-51,-26 154 3,31-122-1,-32 195 10,1 0-1,17-33 0,-17 44 38,-2 0 0,-1-1 0,-1 0 1,0-1-1,-2 1 0,4-33 0,-10 54-50,4-27 191,-4 28-195,0 1 1,0-1-1,0 0 0,0 0 1,0 0-1,0 0 0,0 0 1,1 0-1,-1 0 0,0 1 1,1-1-1,-1 0 0,1 0 1,-1 0-1,1 1 0,-1-1 1,1 0-1,0 1 0,-1-1 1,1 0-1,0 1 0,-1-1 1,1 1-1,1-1 1,-2 1-103,1 0 0,0 0 1,-1 0-1,1 0 1,-1 1-1,1-1 1,-1 0-1,1 0 1,-1 1-1,1-1 1,0 0-1,-1 1 1,0-1-1,1 1 1,-1-1-1,1 1 1,-1-1-1,0 0 1,1 1-1,-1-1 1,0 1-1,1 0 1,-1-1-1,0 1 1,0-1-1,1 1 1,-1-1-1,0 1 0,0 0 1,0-1-1,0 1 1,1 22-1394,-1-19 1157,0 27-2367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2497,'0'0'1566,"1"-3"-619,1-2-520,1-4-174,-2-1 3184,29 10-3338,82-6-87,1 5 0,-1 4 0,117 20 0,-112-4 141,236 8 0,-266-26-76,4 0 305,143-15 0,-29-9-257,360 8 1,-418 22-265,46 1 3073,-195 8-3873,-1-11 547,1 0 0,-1 0 0,0 0 0,0-1 0,0 1 0,-1-1 0,0 1 0,1-1 0,-2 0 0,1 0 0,0-1 0,-1 1 0,1-1 0,-7 3 0,-54 31-5872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358 101 2593,'0'0'5640,"0"-16"-5072,0-68 713,0 84-1094,-1 8-518,-10 36 167,-2-1 1,-2 0-1,-25 52 0,-74 120 320,101-191-183,0 1 78,-21 35-34,31-55-2,0 0 0,-1 0 0,1-1 0,-1 0 0,0 1 0,-1-1 0,1-1 0,-9 7 0,12-10 17,0 1-1,-1-1 1,1 0-1,0 0 1,0 0-1,0 1 1,0-1-1,-1 0 1,1 0-1,0-1 1,0 1-1,0 0 1,0 0-1,0 0 1,-1-1-1,1 1 1,0-1-1,0 1 1,0-1-1,0 1 1,0-1-1,0 1 1,0-1-1,0 0 0,1 0 1,-1 0-1,0 1 1,0-1-1,0 0 1,1 0-1,-1 0 1,1 0-1,-1 0 1,1 0-1,-1 0 1,1 0-1,-1-1 1,1 0-1,-4-6 10,1 0-1,1 1 1,-4-18-1,2 9-24,2 0 0,0 0 0,1-1 0,1 1 0,0 0 0,1-1 0,1 1 0,1 0 0,0 0 0,10-29 0,-4 28-41,0 0 1,14-18-1,-21 33 22,-1 1-4,0 0 0,0 0 0,0 0 0,0 0 0,0 0 0,0 0 0,1 0 0,-1 0 0,0 1 0,0-1 0,1 0 1,-1 1-1,0-1 0,1 1 0,-1 0 0,1-1 0,-1 1 0,0 0 0,1 0 0,-1 0 0,1 0 0,-1 0 0,1 0 0,-1 0 0,0 1 0,1-1 1,-1 0-1,0 1 0,1-1 0,1 2 0,36 20-60,-37-21 74,18 14-13,0 0 1,-1 1-1,-1 1 1,0 1-1,-2 1 0,0 0 1,-1 1-1,-1 1 1,0 0-1,18 43 1,-26-36-628,-6-27 370,1 0 0,-1 1 1,0-1-1,0 1 0,0-1 1,0 1-1,0-1 0,0 0 1,0 1-1,0-1 0,-1 1 1,1-1-1,0 0 0,-1 1 1,0-1-1,0 2 0,-9-2-4157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5122,'0'0'3597,"0"-3"-3251,-1 2-317,1 0-1,0 0 0,0 0 1,0 1-1,0-1 0,1 0 1,-1 0-1,0 0 0,0 0 1,0 0-1,1 1 0,-1-1 1,0 0-1,1 0 0,-1 1 1,1-1-1,-1 0 0,1 0 1,0 0-1,23-7 70,22 4-133,-1 2 0,52 3 1,-93-1 20,-1 0 0,0 1 1,1-1-1,-1 1 0,0 0 1,1 0-1,-1 0 1,0 1-1,0-1 0,0 1 1,0 0-1,0-1 0,0 1 1,0 1-1,-1-1 0,1 0 1,-1 1-1,0-1 0,1 1 1,-1-1-1,3 6 0,-4-6 10,0 1-1,0-1 1,-1 0-1,1 1 0,0-1 1,-1 1-1,1-1 1,-1 1-1,0-1 0,0 0 1,0 1-1,0-1 1,0 1-1,0-1 0,-1 1 1,1-1-1,-1 1 1,0-1-1,0 0 0,0 1 1,0-1-1,0 0 1,0 0-1,-1 0 0,1 0 1,-1 0-1,1 0 1,-1 0-1,0 0 0,-2 1 1,-23 21 53,13-12-3,0 0-1,0 2 1,-16 21 0,25-29-47,2 0 1,-1 0-1,1 1 1,0-1 0,0 1-1,0 0 1,1 0 0,0 0-1,1 0 1,0 0-1,0 0 1,0 14 0,1-16 3,-1 1 0,2-1 0,-1 1 1,1-1-1,0 1 0,0-1 0,0 0 0,1 1 1,2 5-1,-3-9 3,1 1 1,0-1 0,0 0-1,0 0 1,0 0 0,0 0-1,1 0 1,-1 0 0,0 0-1,1-1 1,-1 1 0,1-1-1,0 0 1,-1 0 0,1 0-1,0 0 1,0 0 0,0-1-1,4 1 1,24 3 123,0-2 0,0-1 0,0-1-1,1-2 1,56-10 0,-82 10-107,14 0-115,-19 2 62,-1 0 0,1 0 0,-1 1 0,1-1 0,-1 0 0,1 0 0,-1 1 0,1-1 0,-1 0 0,1 0 0,-1 1 0,0-1 0,1 0 0,-1 1 0,0-1 0,1 1 0,-1-1 0,0 0 0,1 1 1,-1-1-1,0 1 0,0-1 0,0 1 0,1-1 0,-1 1 0,0-1 0,0 1 0,0-1 0,0 1 0,0-1 0,0 1 0,0-1 0,0 1 0,0 0 0,-2 55-1733,-10-24 629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5442,'0'0'1969,"47"28"-1376,-14-24-289,11 0 160,7-2-16,-2 0-400,4-2 400,-6 2-448,-5 5 0,-7 5-64,-7 9-32,-21 6-1040,-7-4-1329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83 1953,'0'0'1558,"-6"-6"-931,-62-49 3796,67 54-4280,0 0 0,0 0 0,1 0 0,-1 0 0,0 0 0,1 0 0,-1-1 0,1 1 0,-1 0 0,1 0 0,0 0 0,-1-1 0,1 1 0,0 0 0,0-1 0,0 0 0,41 17-156,283 108 42,-249-90-6,-1 4 0,84 55 0,-151-88-18,0 1 0,0 0-1,0 0 1,-1 1 0,0-1 0,0 2 0,0-1-1,-1 1 1,6 8 0,-11-15-63,0 0 0,1 1 0,-1-1 0,0 1 0,0-1 0,1 1 1,-1 0-1,0-1 0,0 1 0,0-1 0,0 1 0,0-1 0,0 1 0,0-1 0,0 1 0,0 0 0,0-1 0,0 1 0,0-1 0,0 1 0,0-1 0,-1 2 0,1-2-34,-1 0-1,1 0 1,-1 0-1,1 0 1,0 0-1,-1 0 0,1 0 1,-1 0-1,1 0 1,-1 0-1,1 0 0,-1 0 1,1 0-1,0 0 1,-1 0-1,1 0 0,-1 0 1,1-1-1,-1 1 1,1 0-1,0 0 0,-1-1 1,1 1-1,0 0 1,-1 0-1,1-1 0,0 1 1,-1-1-1,-10-10-3092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3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0 880,'0'9'0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3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12 3794,'0'0'3500,"-12"-2"-3081,2-1-325,7 2-62,-1 0-1,0 0 1,0 0-1,-1 0 1,1 0-1,0 1 1,0 0-1,0 0 1,0 0-1,0 0 1,0 1-1,0 0 1,0 0-1,0 0 1,0 0-1,-7 3 0,-12 10 30,1 0 0,0 1 0,1 2-1,-20 20 1,-73 81 145,113-117-206,-13 14 2,-74 87 61,80-91-58,0 0-1,1 1 1,1 0 0,-1 0 0,2 1 0,0-1 0,-6 21 0,10-29-28,0 0 0,0 0 0,1 1 0,-1-1 1,1 0-1,0 0 0,0 0 0,0 1 0,1-1 0,0 0 0,1 6 0,-1-9-21,0 1 0,0-1 0,0 1 0,0-1 0,1 1 0,-1-1 0,1 1 1,-1-1-1,1 0 0,-1 0 0,1 0 0,-1 0 0,1 0 0,0 0 0,0-1 0,0 1 0,-1 0 0,1-1 0,0 1 0,0-1 0,0 0 0,0 0 0,0 0 0,4 0 0,37-1-1429,9-6-1387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2817,'0'0'3847,"7"-6"-3737,-3 3-99,1 0 1,0 0-1,-1 0 0,1 1 1,0 0-1,0 0 0,1 0 1,-1 0-1,0 1 1,1 0-1,-1 0 0,0 0 1,1 1-1,8 0 1,-1 1 3,-1 0 0,1 1 0,0 0 0,0 1 0,-1 1 0,0 0 0,0 0 0,0 1 1,0 1-1,-1 0 0,15 10 0,-18-11-6,6 3 26,0 0 0,18 16 1,-32-24-12,1 1 0,-1-1 1,0 1-1,1-1 0,-1 1 1,0-1-1,1 1 0,-1-1 1,0 1-1,0 0 0,0-1 1,0 1-1,0-1 1,0 1-1,1 0 0,-1-1 1,0 1-1,-1 0 0,1-1 1,0 1-1,0-1 0,0 1 1,0 0-1,0-1 0,-1 1 1,1-1-1,0 1 0,0-1 1,-1 1-1,1-1 0,-1 1 1,1-1-1,-1 2 1,-13 12 398,0-2-290,-7 5 1,1 1 0,-28 32 1,43-44-131,0 1 1,1-1 0,-1 1 0,1 0 0,1-1-1,0 2 1,0-1 0,0 0 0,1 1 0,0-1-1,0 1 1,1 0 0,-1 13 0,2-19-2,0 0-1,1-1 1,-1 1 0,1-1 0,-1 1-1,1-1 1,0 1 0,0-1 0,0 1 0,0-1-1,0 0 1,0 0 0,0 1 0,0-1-1,0 0 1,0 0 0,1 0 0,-1 0 0,0 0-1,1 0 1,-1 0 0,1-1 0,-1 1-1,1-1 1,-1 1 0,4 0 0,46 9 143,1-7 423,74-5 0,-30-1-330,-96 4-254,1-1-1,-1 0 1,1 0 0,-1 0 0,1 0 0,-1 1-1,1-1 1,-1 0 0,1 1 0,-1-1 0,0 0-1,1 1 1,-1-1 0,1 0 0,-1 1 0,0-1-1,0 1 1,1-1 0,-1 1 0,0-1 0,0 1-1,1-1 1,-1 0 0,0 1 0,0-1 0,0 1-1,0 0 1,4 24-487,-9 23-1969,-10-16-1541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91 1777,'0'0'6654,"-6"-13"-6468,-1-2-135,3 8 30,0 1-1,1-1 0,0 0 1,1 0-1,-4-14 1,6 20-64,0 1 1,0 0 0,0 0-1,0-1 1,0 1-1,0 0 1,0 0 0,0 0-1,0-1 1,0 1-1,0 0 1,0 0 0,0-1-1,0 1 1,1 0-1,-1 0 1,0 0 0,0-1-1,0 1 1,0 0-1,0 0 1,0 0 0,0 0-1,1-1 1,-1 1-1,0 0 1,0 0 0,0 0-1,1 0 1,-1 0-1,0-1 1,0 1 0,0 0-1,1 0 1,-1 0-1,0 0 1,0 0 0,0 0-1,1 0 1,-1 0-1,0 0 1,1 0-1,16 2 176,31 13-430,-30-9 344,33 8-154,0-2 0,0-3 0,66 4 1,0-9-3214,-93-4-238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0 1905,'0'0'2350,"-16"25"-1950,-51 80 49,51-82-273,-1 0 0,-1-1 0,-1 0 0,-2-2 0,0 0 0,-38 27 0,50-40-36,0 0 0,-1-1-1,0 0 1,0-1 0,-1 0-1,1-1 1,-1 0 0,0 0-1,0-1 1,0 0 0,-1-1-1,1-1 1,-1 0 0,1 0-1,-1-1 1,-16-2 0,25 1-86,1 0-1,0 1 1,0-1 0,0-1 0,0 1 0,0 0 0,0 0 0,0-1-1,0 1 1,0-1 0,1 0 0,-1 1 0,1-1 0,-1 0 0,1 0-1,0 0 1,0 0 0,0 0 0,0 0 0,0 0 0,0-1 0,0 1-1,0-3 1,-1-3-32,-1-1 1,2 0-1,-1 1 0,0-18 0,2 15-18,0 1 0,1-1 0,0 1 0,0-1 0,1 1 0,4-12 0,-5 19-13,0 0 1,1 0-1,-1 0 1,1 0-1,-1 1 1,1-1 0,0 1-1,0-1 1,1 1-1,-1 0 1,0 0-1,1 0 1,-1 0-1,1 0 1,0 0-1,-1 1 1,1-1 0,0 1-1,0 0 1,0 0-1,0 0 1,0 0-1,0 0 1,1 1-1,2-1 1,-1 1-13,-1 0-1,1 0 1,-1 0 0,0 1-1,1-1 1,-1 1 0,0 0-1,1 0 1,-1 0 0,0 1-1,0 0 1,0 0 0,0 0-1,0 0 1,0 0 0,3 4-1,5 4 32,-1 1 0,1 0-1,10 16 1,2 0 15,91 91-45,-93-98 23,2 0 0,0-2 0,39 22 0,-44-29-96,-5-3-926,-1-1 1,28 11 0,-19-14-3256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11 3650,'0'0'3511,"0"-1"-3487,0 1 1,0 0 0,0-1 0,0 1 0,0-1-1,0 1 1,-1-1 0,1 1 0,0-1 0,0 1 0,0 0-1,-1-1 1,1 1 0,0-1 0,0 1 0,-1 0-1,1-1 1,0 1 0,-1 0 0,1-1 0,0 1-1,-1 0 1,1-1 0,0 1 0,-1 0 0,1 0 0,-1 0-1,1-1 1,-1 1 0,-2 3-41,0 0-1,0 0 1,0 1-1,1-1 1,-1 1-1,1-1 1,0 1-1,0 0 1,1 0-1,-3 5 1,-5 11-24,-25 35 88,-2-1 0,-3-2 0,-49 51 0,63-75 95,-29 25-1,45-45-56,0 0 0,0-1 0,-1-1 0,0 0 0,0 0 0,-1-1 0,-16 7 0,25-12-44,0 1 0,0 0 0,0-1 0,0 1 0,0-1 1,0 0-1,1 1 0,-1-1 0,0 0 0,0 0 0,0 0 0,0-1 0,0 1 0,0 0 0,0-1 0,0 1 0,0-1 0,0 0 0,1 1 0,-1-1 0,0 0 0,0 0 0,1 0 0,-1-1 0,1 1 0,-1 0 0,1 0 0,-1-1 0,1 1 0,-2-4 0,-1-2 21,1 0 1,0 0-1,0-1 1,1 0-1,0 1 0,-1-12 1,0 8-12,0-13-9,0 1 1,1-1 0,3-29 0,-1 19 133,0 31-181,1-1 1,-1 0-1,1 1 1,-1-1-1,1 0 1,0 1-1,0-1 1,1 1-1,-1-1 1,1 1-1,0 0 1,0 0-1,0 0 0,0 0 1,0 0-1,1 0 1,-1 0-1,1 1 1,0-1-1,0 1 1,0 0-1,0 0 1,0 0-1,0 0 1,1 0-1,-1 1 1,0 0-1,1-1 1,-1 1-1,1 0 1,0 1-1,-1-1 1,1 1-1,0 0 1,-1-1-1,1 2 1,0-1-1,0 0 1,-1 1-1,1 0 1,-1-1-1,1 1 0,4 2 1,7 6-18,0-1-1,-1 2 1,0 0 0,-1 0 0,0 2-1,0-1 1,-1 2 0,13 17-1,29 27 14,-39-42-89,5 2-148,-1 0 0,-1 2-1,-1 1 1,0 0 0,23 38-1,-27-33-1595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674 154 2305,'0'0'4597,"-1"-20"-3602,-3-62-181,4 77-656,0 1 1,-1-1 0,0 0 0,0 1 0,0-1 0,-3-7-1,4 11-104,-1 1 0,1-1-1,0 0 1,-1 1-1,1-1 1,-1 0 0,1 1-1,-1-1 1,1 1-1,-1-1 1,0 1 0,1-1-1,-1 1 1,0-1-1,1 1 1,-1 0-1,0-1 1,1 1 0,-1 0-1,0 0 1,0-1-1,1 1 1,-1 0 0,0 0-1,-1 0 1,1 15-566,-12 710-139,15-687 657,2-1-1,2 1 1,1-1 0,15 43 0,-10-34 10,14 85 0,-27-121 1530,-4-26-1487,-3-9-39,-20-39 10,18 41-35,0 0 0,-1 0 0,-24-34 0,31 51-18,0 1 1,-1-1-1,0 1 1,0 0-1,0 1 1,0-1-1,-1 1 1,0 0-1,0 1 1,0-1-1,0 1 1,0 0-1,-1 1 1,1 0-1,-1 0 1,0 0-1,-13-1 1,4 1-75,0 1 1,0 1-1,0 1 1,0 0-1,1 1 1,-1 1-1,0 0 1,1 1-1,-1 1 1,1 1-1,-23 11 1,25-10 63,-121 65-65,120-63 75,0 0 1,1 1-1,0 0 0,1 1 1,0 1-1,1 0 0,-10 13 1,19-20 5,-1-1 0,1 1 0,0 0 1,1 0-1,-1 0 0,1 0 0,0 0 0,0 0 1,0 0-1,1 0 0,0 0 0,0 9 0,0-14 14,1 2 1,-1-1-1,0 0 1,0 1-1,1-1 1,-1 0-1,1 1 0,0-1 1,-1 0-1,1 0 1,0 1-1,-1-1 1,1 0-1,0 0 1,0 0-1,0 0 0,0 0 1,0 0-1,0-1 1,0 1-1,1 0 1,-1 0-1,0-1 0,0 1 1,1-1-1,0 1 1,39 10 34,-36-9-27,48 5 157,-1-2-1,1-2 1,64-5-1,-22 0-113,14 1 39,75 0-991,-181 2 708,1-1-1,-1 0 1,0 1-1,1 0 0,-1 0 1,0 0-1,0 0 0,0 1 1,0-1-1,0 1 1,5 2-1,10 7-2265,-5-8-760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6963,'0'0'1932,"0"-3"-1983,119 182-205,11-34 694,4 5-252,-132-148-197,-1-1-1,0 1 1,1 0-1,-1 0 1,0-1-1,0 1 1,0 0-1,0 0 1,0 1-1,0-1 1,-1 0-1,1 0 1,0 3-1,-2-4-43,1 0 0,0 0 0,-1 0 0,1 0 0,-1 0 0,1 0 0,-1 0 0,1 0 0,-1-1 0,0 1 0,0 0 0,1 0 0,-1-1 0,0 1 0,0 0 0,0-1 0,0 1 0,1-1 0,-1 1 0,0-1 0,0 0 0,0 1 0,0-1 0,0 0 0,0 0 0,0 1 0,0-1 0,0 0 0,-2 0 0,-28 3-2320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69 560,'0'0'8161,"0"-11"-7406,0-47 1084,-1 59-1810,-8 6-39,2 0 0,-1 0 0,1 1 1,0 0-1,-8 11 0,-15 18-54,-133 137 30,35-40-469,-132 178 0,200-226-1239,17-19-886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5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27 2369,'0'0'5157,"0"-3"-4415,1 2-705,-1 0 1,0 0 0,0 0-1,0 0 1,0 0 0,0 0-1,0 0 1,0 0-1,-1 0 1,1 0 0,0 0-1,-1 0 1,1 0 0,0 0-1,-1 0 1,1 0 0,-1 0-1,1 0 1,-1 0-1,0 1 1,1-1 0,-1 0-1,-1 0 1,1 1-38,0 0 1,-1 0-1,1 0 1,-1 0-1,1 0 0,0 1 1,-1-1-1,1 1 1,0-1-1,0 1 1,-1-1-1,1 1 0,0 0 1,0 0-1,0-1 1,0 1-1,0 0 1,0 0-1,0 0 0,0 0 1,-1 2-1,-17 17 21,1 0-1,1 2 1,1 0-1,-22 41 0,-39 105 1,65-135-12,2 1 1,1 0-1,2 0 0,-5 71 1,10 145 56,4-130-54,-1-109-3,-1 0-1,2 0 0,-1-1 0,1 1 1,1 0-1,0-1 0,0 0 1,1 1-1,1-1 0,0-1 0,0 1 1,1-1-1,0 0 0,0 0 1,1 0-1,0-1 0,13 11 0,10 6 57,1-2-1,1-1 0,57 30 1,-47-29-19,51 37 0,-92-59 85,1 0-1,-1 1 0,0-1 1,0 0-1,1 1 0,-1-1 1,0 1-1,0-1 1,0 1-1,-1 0 0,1-1 1,0 1-1,0 0 0,-1 0 1,1 0-1,-1-1 0,0 1 1,0 0-1,1 2 1,-1 13-1405,-1-6-1623,1 3-2009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5587,'0'0'3756,"4"17"-2950,6-9-823,0 0 0,-1 0 0,0 1 1,-1 0-1,0 1 0,0 0 1,7 12-1,3 10 18,18 39 1,-16-17 38,-2 0-1,-3 2 1,16 104 0,1 6 60,36 246 8,-53-291-91,-8-47 9,-4 93 0,-3-116 13,0-42 35,0 0 1,0 1-1,-1-1 1,-1 0 0,0 0-1,0-1 1,0 1-1,-1 0 1,-1-1-1,1 1 1,-1-1-1,-1 0 1,0 0-1,0-1 1,0 0 0,-10 11-1,14-17-181,0-1 1,1 1-1,-1-1 0,1 1 1,-1-1-1,1 1 0,-1 0 1,1-1-1,0 1 0,-1 0 0,1-1 1,0 1-1,-1 0 0,1-1 1,0 1-1,0 0 0,0 0 1,0-1-1,-1 1 0,1 0 1,0 0-1,0 0 0,1-1 1,-1 2-1,0 4-982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1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2977,'0'0'6238,"0"-7"-5420,0 4-843,1 6-53,7 58-1184,0 114 1,-6-97-1963,0-45 113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4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2577,'0'0'4629,"17"-2"-2700,586 9-1860,-546-3 1078,-69-21-807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2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4274,'0'0'4295,"-1"-4"-3657,-3-23 976,6 26-1617,0 0 0,0 0 0,1 0 0,-1 1 0,0-1 0,0 1 0,1-1 0,-1 1 0,0 0 0,3 0 0,-3 0-1,38-2 22,70 5 0,-90-1-34,0 1 0,0 1 1,0 0-1,0 2 0,26 11 0,-45-16 10,1-1-1,-1 1 1,0 0 0,1 0 0,-1 0-1,0 0 1,0 0 0,0 0 0,0 0-1,0 1 1,0-1 0,0 0 0,0 0 0,0 1-1,-1-1 1,1 1 0,0-1 0,-1 1-1,1-1 1,-1 1 0,0-1 0,0 1-1,1-1 1,-1 1 0,0-1 0,0 1-1,0-1 1,-1 1 0,1-1 0,0 1-1,0 0 1,-1-1 0,1 0 0,-1 1-1,-1 2 1,-1 2 5,1 1 0,-2-1 0,1 0 0,-1 0 0,0-1 0,-8 10 0,-6 4 2,0 1 0,1 0 1,1 2-1,1 0 0,-17 32 1,25-39-3,1 0 0,0 0 0,1 1 0,1 0-1,0 0 1,1 1 0,1-1 0,0 0 0,2 19 0,0-33 4,0 0-1,0 0 1,1 0-1,-1 0 1,1 0 0,-1 0-1,1 0 1,0-1-1,0 1 1,0 0-1,0 0 1,0-1-1,0 1 1,1-1 0,-1 1-1,0-1 1,1 1-1,-1-1 1,1 0-1,0 1 1,-1-1-1,1 0 1,0 0 0,-1-1-1,1 1 1,0 0-1,0 0 1,0-1-1,0 1 1,0-1 0,4 1-1,8 1 86,1-1 0,-1 0 0,22-2-1,-16 1 131,220 0 708,-238 0-968,1-1 0,-1 1 0,0 0 0,0 1 0,0-1 0,1 0 0,-1 1 0,0-1 0,0 1 0,0 0 0,0-1 0,0 1 0,0 0 0,0 0 0,0 0 0,0 1 0,-1-1 0,1 0 0,0 1 0,-1-1 0,1 1 0,-1 0 0,3 3 0,-2-1-219,0 1 1,-1 0-1,1 0 0,-1 0 1,0 0-1,-1 0 0,1 0 0,-1 0 1,0 7-1,0 22-3197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0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2817,'0'0'3759,"0"1"-3670,-1-1-1,1 0 0,0 0 1,0 0-1,0 1 1,0-1-1,0 0 0,-1 0 1,1 1-1,0-1 1,0 0-1,0 0 0,0 1 1,0-1-1,0 0 0,0 1 1,0-1-1,0 0 1,0 0-1,0 1 0,0-1 1,0 0-1,0 0 1,0 1-1,0-1 0,1 0 1,-1 0-1,0 1 0,0-1 1,0 0-1,36 4-117,0-1 0,58-4 0,-30 0 31,209-2 291,4 0-3753,-286 4 771,-7 0 931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4770,'0'0'2852,"15"-5"-2550,11-4-155,291-81 1220,-261 78-1381,1 2-1,0 3 1,114 0-1,-165 7-287,1 0 0,0 1 0,-1 0-1,1 0 1,0 1 0,-1 0 0,0 0 0,1 0 0,-1 1-1,8 5 1,6 7-4553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0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1713,'0'0'7961,"3"-17"-7289,0-8-385,-1 9 121,0 0 0,8-26-1,-9 42-420,-1-1 1,0 1-1,0 0 1,0 0-1,0 0 0,0 0 1,0 0-1,0 0 1,0 0-1,0 0 0,0 0 1,0 0-1,0 0 1,0 0-1,1-1 0,-1 1 1,0 0-1,0 0 1,0 0-1,0 0 0,0 0 1,0 0-1,0 0 1,0 0-1,1 0 0,-1 0 1,0 0-1,0 0 1,0 0-1,0 0 0,0 0 1,0 0-1,0 0 0,0 0 1,1 0-1,-1 0 1,0 1-1,0-1 0,0 0 1,0 0-1,0 0 1,0 0-1,0 0 0,0 0 1,0 0-1,0 0 1,0 0-1,1 0 0,-1 0 1,0 0-1,0 1 1,0-1-1,0 0 0,0 0 1,0 0-1,0 0 1,0 0-1,0 0 0,0 0 1,7 11-320,5 12 193,4 21 115,-2 2 0,-2-1 0,6 54 0,8 142-24,-25-184 25,-1-38 8,0 0 1,7 35-1,-7-53-27,0-1 0,0 0-1,0 0 1,0 1 0,0-1 0,1 0 0,-1 0-1,0 1 1,0-1 0,0 0 0,0 0-1,0 1 1,0-1 0,0 0 0,0 0-1,0 1 1,0-1 0,0 0 0,0 0 0,0 1-1,0-1 1,0 0 0,0 0 0,-1 1-1,1-1 1,0 0 0,0 0 0,0 1 0,0-1-1,0 0 1,-1 0 0,1 0 0,0 1-1,0-1 1,0 0 0,-1 0 0,1 0-1,0 0 1,0 0 0,0 1 0,-1-1 0,1 0-1,0 0 1,0 0 0,-1 0 0,1 0-1,0 0 1,0 0 0,-1 0 0,1 0 0,0 0-1,0 0 1,-1 0 0,1 0 0,0 0-1,-1 0 1,1 0 0,0 0 0,0 0-1,-1 0 1,1 0 0,0-1 0,-5 1-916,-6 0-2384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80 992,'0'0'6758,"3"-13"-6112,13-53 744,-14 80-1445,0 0 1,-1 1 0,-1-1-1,0 15 1,-1 18-32,4 8 91,3 70 56,23 133-1,-20-228 353,0-14-1075,1-9-3395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3185,'0'0'4370,"0"0"-4332,0-1-1,-1 1 1,1-1-1,0 1 0,0 0 1,0-1-1,1 1 0,-1-1 1,0 1-1,0 0 0,0-1 1,0 1-1,0 0 0,0-1 1,0 1-1,1 0 0,-1-1 1,0 1-1,0 0 0,1-1 1,-1 1-1,0 0 1,0 0-1,1-1 0,-1 1 1,0 0-1,0 0 0,1-1 1,-1 1-1,0 0 0,1 0 1,-1 0-1,1 0 0,-1 0 1,1-1-1,135 2 206,171 23 0,-224-14-95,101-1 0,-209 3-276,-64 25-5021,61-29 1160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51 3586,'0'0'2841,"0"-8"-2323,4-35 1720,-18 48-2377,-5 8 110,0 1-1,1 0 1,1 2 0,0-1-1,-18 24 1,23-21 26,0 0-1,2 1 1,0 0 0,1 1-1,1 0 1,0 0 0,-6 34-1,9-30 2,2-1 0,0 1 0,2 0-1,1 0 1,5 48 0,-1-53 14,0 0 0,12 29 0,-8-28-21,8 42 1,-8 6 19,-2 140 0,-4-37 4,21 45 31,3 45 28,-19 140-39,-7-382-19,0 56-101,0-70 126,-1 1 0,0 0 0,-1 0 0,1-1 0,-1 1 0,0-1 0,0 1 0,-1-1-1,1 0 1,-5 6 0,6-10 164,0 0 0,0 0 0,0-1-1,1 1 1,-1 0 0,0-1 0,0 1 0,0-1-1,0 1 1,0-1 0,0 0 0,0 1 0,0-1-1,0 0 1,0 0 0,-2 1 0,2-1-160,1 0 1,0 0-1,-1 0 1,1 0-1,-1 0 1,1 0-1,-1 0 1,1 0-1,0 0 1,-1 0-1,1 0 1,-1-1-1,1 1 1,-1 0-1,1 0 1,0 0-1,-1 0 1,1-1-1,0 1 1,-1 0-1,1 0 1,0-1-1,-1 1 1,1 0-1,0-1 1,-1 1-1,1 0 1,0-1-1,0 1 1,-1 0-1,1-1 1,0 1-1,0-1 1,0 1-1,0-1 1,0 1-1,0 0 1,-1-1-1,1 0-200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2993,'0'0'6534,"2"0"-6321,253-5 192,0-1-4272,-223 6-186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22 3954,'0'0'2758,"-1"19"-2603,-2-14-93,1 0 0,-1 0 0,-1 0 0,1-1 0,-1 1 0,0-1 0,0 0 0,0 0 0,-7 5 0,-45 28 441,41-27-378,0-1-1,-1-1 0,0-1 1,-1 0-1,1-1 1,-1-1-1,0-1 0,-1 0 1,1-1-1,-1-1 0,1 0 1,-22-2-1,37 0-94,0-1 0,0 0 0,-1 0 0,1 0 0,0 0 0,0 0 1,0-1-1,0 1 0,0 0 0,0-1 0,1 0 0,-1 1 0,0-1 0,1 0 0,-1 0 0,1 0 0,0 0 0,0 0 0,0 0 0,0 0 1,0 0-1,0-1 0,0 1 0,1 0 0,-1-1 0,1 1 0,-1-4 0,0-1 1,0 1 0,0-1 0,0 0 0,1 0 0,0 1 0,1-1 0,0 0 0,0 0 1,1-6-1,1 8-36,-1 1 1,0 0 0,1-1 0,0 1 0,0 0 0,0 0 0,1 1 0,-1-1 0,1 1-1,0-1 1,0 1 0,0 0 0,0 1 0,1-1 0,-1 1 0,1 0 0,-1 0 0,1 0-1,0 0 1,0 1 0,0 0 0,0 0 0,9 0 0,-3 1-2,-1 1 0,1 1 1,0 0-1,-1 0 0,1 1 1,-1 0-1,0 1 0,0 0 0,0 1 1,-1 0-1,0 0 0,1 1 1,7 7-1,10 7-83,-1 2 0,-1 1 1,-1 1-1,36 46 0,-41-48-337,2 2-662,-2-8-1020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45 4418,'0'0'4813,"0"-8"-4317,0-21-202,0 22-188,0 11-362,-1 20 179,-2 1 0,-1 0-1,-1-1 1,0 0 0,-2 0 0,-1-1-1,-1 0 1,-1 0 0,-1-1 0,-28 41-1,10-20 111,-3-2 0,-1 0 0,-2-3 0,-51 44 0,72-70-12,0 0 0,-25 14 0,33-22 37,0-1 0,0 0 0,0-1 0,-1 1 0,1-1 0,-1-1 0,1 1 0,-1-1 0,0 0 0,-7 0 0,12-2-31,-1 1 0,1-1-1,0 0 1,0 1 0,0-1 0,0 0-1,1 0 1,-1 0 0,0-1 0,0 1-1,0 0 1,1-1 0,-1 1-1,1-1 1,-1 1 0,1-1 0,0 0-1,0 1 1,-1-1 0,1 0 0,0 0-1,1 0 1,-1 0 0,0 0-1,1 0 1,-1 0 0,1 0 0,-1-4-1,-2-8-7,1-1-1,-1-26 0,1 22-14,2 0 1,0 0-1,1 0 1,1 0-1,1 0 1,1 1-1,0-1 0,11-28 1,-9 34-3,-1 0-1,2 0 1,0 1-1,0 0 1,1 0 0,0 1-1,1 0 1,1 0-1,19-17 1,-26 27-12,-1 0-1,1 0 1,-1 0-1,1 0 1,0 0-1,0 1 1,-1-1 0,1 1-1,0 0 1,0 0-1,0 0 1,-1 0-1,1 0 1,3 1 0,1 0-6,-1 0 1,0 1 0,-1-1-1,1 1 1,9 5 0,4 4-18,1 2 0,-1 0 1,33 31-1,45 58-14,-12-13 187,-78-83-175,-1 0 0,0 1 0,-1-1 0,0 1 0,0 0 0,0 1 0,6 14 0,-3 13-2635,-7-24-1794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4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3121,'0'0'2135,"22"-5"-1145,-7 1-859,147-33 1189,-127 32-1185,-1 1-1,1 1 1,0 3 0,-1 0-1,1 2 1,0 2 0,42 10 0,-59-8-132,-11-4 17,0 1 0,1-2 1,-1 1-1,1-1 0,0 0 0,8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11 3426,'0'0'4364,"0"-10"-4414,-1 23 29,-1-1 1,0 1 0,-1-1 0,0 1 0,0-1 0,-2 0 0,-10 22 0,-52 82 116,55-96-87,-8 12 44,-1-1 0,-2 0 0,-1-2 0,-2-1 0,-1-1 0,0-1 0,-2-2 0,-61 41 0,84-63-14,1 1 0,0-1 0,-1 0 0,1-1 0,-1 1 0,1-1 0,-1 0 0,0 0 1,1-1-1,-13 0 0,17 0-16,0-1 1,-1 1-1,1-1 1,-1 1 0,1-1-1,0 1 1,0-1 0,-1 0-1,1 0 1,0 0 0,0 0-1,0 0 1,0 0-1,0 0 1,0 0 0,0 0-1,0 0 1,0-1 0,1 1-1,-1 0 1,0 0-1,1-1 1,-1 1 0,1-1-1,-1 1 1,1 0 0,0-1-1,0 1 1,0-2 0,-6-49 141,6 46-124,-1-12-2,1 0-1,1 0 1,6-35 0,-5 44-28,0 0 0,1 1 0,0 0 0,0 0-1,1 0 1,0 0 0,1 0 0,-1 1 0,2 0 0,7-9-1,-10 13-18,0 1 0,1 0 0,-1 0 0,0 0 0,1 0 0,0 1 0,0 0 0,-1-1 0,1 1 0,0 0 0,0 1 0,0-1 0,0 1 0,0 0 0,6 0 0,-2 0-6,-1 1 0,0-1 0,0 1 0,0 0 0,0 1 1,0 0-1,0 0 0,6 4 0,4 3-6,-1 2 0,-1 0 0,1 1 0,-2 0 0,25 27 0,55 81 83,-78-99-43,-14-15-2219,-6-6-930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1697,'0'0'2446,"20"-8"-1701,66-25-166,-68 27-396,0 1 0,0 1 0,0 1 0,0 0 1,1 1-1,0 1 0,-1 1 0,34 4 1,-43-3-70,-8-1-98,0 0 0,1 0 0,-1 0 0,0 0-1,0 0 1,0 0 0,0 1 0,0-1 0,1 0 0,-1 1 0,0-1 0,0 1 0,0-1 0,0 1-1,0 0 1,0-1 0,0 1 0,0 0 0,-1 0 0,1 0 0,0-1 0,0 1 0,-1 0 0,1 0-1,0 0 1,-1 0 0,1 0 0,-1 1 0,1-1 0,-1 0 0,0 0 0,1 0 0,-1 0 0,0 0 0,0 0-1,0 1 1,0-1 0,0 0 0,0 0 0,0 0 0,0 1 0,-1 1 0,0 1 30,0 1 0,-1-1 1,1 1-1,-1-1 0,0 0 1,0 0-1,-1 0 0,1 0 1,-5 5-1,-8 8 56,1 1 0,0 1 0,1 0 0,-12 25 0,19-31-77,1 0 1,0 0 0,1 0 0,1 0 0,0 0-1,0 1 1,1 0 0,0 19 0,3-31-18,-1-1 0,1 0 1,-1 1-1,1-1 0,0 0 0,-1 0 1,1 1-1,0-1 0,0 0 0,0 0 1,0 0-1,0 0 0,0 0 0,0 0 1,0 0-1,0-1 0,0 1 0,1 0 0,-1 0 1,0-1-1,0 1 0,1-1 0,-1 0 1,0 1-1,1-1 0,-1 0 0,1 1 1,-1-1-1,2 0 0,47 3 187,-48-3-184,16 0-6,-11-1-171,0 0 0,0 1 1,0 0-1,0 1 0,0-1 0,0 1 1,-1 0-1,1 1 0,0 0 1,-1 0-1,1 0 0,-1 1 1,1 0-1,7 5 0,0 5-2635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4530,'0'0'4045,"-4"-7"-3061,4 7-978,0 0 0,-1-1 0,1 1 0,0 0 0,0 0 0,0 0 0,0 0-1,0 0 1,0-1 0,-1 1 0,1 0 0,0 0 0,0 0 0,0 0 0,0-1-1,0 1 1,0 0 0,0 0 0,0 0 0,0 0 0,0-1 0,0 1 0,0 0-1,0 0 1,0 0 0,0 0 0,0-1 0,0 1 0,0 0 0,0 0-1,0 0 1,0-1 0,0 1 0,1 0 0,-1 0 0,0 0 0,0 0 0,0 0-1,0-1 1,0 1 0,0 0 0,0 0 0,1 0 0,-1 0 0,0 0 0,0 0-1,0 0 1,1-1 0,494-1-22,-493 2-30,-1 0 0,1 0 0,-1 0-1,1 0 1,-1 0 0,1 1 0,-1-1 0,0 0 0,1 1-1,-1-1 1,1 1 0,-1-1 0,0 1 0,1 0 0,-1-1-1,0 1 1,0 0 0,0 0 0,0 0 0,1 0 0,-1 0-1,0 0 1,0 2 0,1-1-305,-1 1-1,0 0 0,0 0 1,-1 0-1,1 0 1,-1 0-1,1 0 1,-1 0-1,0 6 1,0 0-1880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3490,'0'0'4578,"-1"-6"-4483,1 6-97,0 0 0,0 0 0,1 0 0,-1 0 0,0 0 0,0 0 0,0 0 0,0 0 0,0 0 0,0 0 0,0 0 0,0 0 0,0 0 0,0 0 0,0 0 0,0 0 1,0 0-1,1 0 0,-1 0 0,0 0 0,0 0 0,0 0 0,0 0 0,0 0 0,0 0 0,0 0 0,0-1 0,0 1 0,0 0 0,0 0 0,0 0 0,0 0 0,0 0 0,0 0 0,0 0 0,0 0 0,0 0 0,0 0 0,0 0 0,0 0 0,0 0 0,0-1 0,12 24 61,2-1 0,0 0 0,1-1-1,1-1 1,1 0 0,1-1-1,0-1 1,34 25 0,-1-7 147,1-3 0,84 40 1,-116-63-189,1 2 0,-2 0 0,0 1 0,32 30 0,-50-43 46,-50 6-4647,30-6 955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31 7812,'0'0'2529,"-4"-6"-2180,-15-15-277,19 21-73,-1 0-1,1 0 1,0-1 0,0 1-1,0 0 1,-1-1-1,1 1 1,0 0 0,-1 0-1,1 0 1,0-1-1,-1 1 1,1 0 0,0 0-1,-1 0 1,1 0 0,0 0-1,-1 0 1,1-1-1,0 1 1,-1 0 0,1 0-1,0 0 1,-1 0-1,1 0 1,0 0 0,-1 1-1,1-1 1,-1 0-1,1 0 1,0 0 0,-1 0-1,1 0 1,0 0-1,-1 1 1,1-1 0,0 0-1,0 0 1,-1 0-1,1 1 1,-1-1 0,-5 7-38,0 0 0,1 0 0,0 0 1,-6 11-1,-5 8-32,-82 115 71,-115 173 126,208-300-549,11-11-670,18-15-2052,1-13-1334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2769,'0'0'1211,"22"-6"-696,-8 3-396,18-6 397,1 1 0,0 2 0,35-1 0,41 6 666,-108 1-1184,0 1 1,0-1 0,0 0-1,0 1 1,0-1-1,0 0 1,0 1 0,0-1-1,0 1 1,0-1 0,-1 1-1,1 0 1,0-1 0,0 1-1,-1 0 1,1 0 0,-1-1-1,1 1 1,0 0 0,-1 0-1,1 0 1,-1 0-1,0 0 1,1 0 0,-1 0-1,0-1 1,1 1 0,-1 0-1,0 0 1,0 0 0,0 0-1,0 0 1,0 0 0,0 0-1,0 0 1,0 0 0,-1 0-1,1 0 1,-1 1-1,1 3 10,-1-1-1,0 1 1,0-1-1,0 0 1,0 0-1,-1 0 1,0 0-1,-2 5 1,-30 33 343,22-28-199,0 1 0,-12 21-1,20-30-131,1 1 0,0-1 0,1 1 0,0-1-1,0 1 1,0 0 0,1 0 0,0-1 0,0 1 0,0 8-1,1-12 6,0 1 0,0 0 1,0 0-1,1-1 0,-1 1 0,1 0 0,0-1 0,0 1 0,2 5 0,-1-7-12,-1 0 1,0-1-1,1 1 1,0 0-1,-1-1 1,1 1-1,0-1 1,0 0-1,0 1 1,0-1 0,0 0-1,0 0 1,0 0-1,0-1 1,1 1-1,3 0 1,8 2 116,0-1 0,0-1 0,25-1 1,-28-1-171,0 1 1,-1 0-1,1 1 1,-1 0-1,1 1 1,-1 0 0,16 5-1,-16 1-1721,-9 1-2203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76 3970,'0'0'4893,"2"-13"-4386,2-1-344,-2 8-35,0 1 1,-1-1 0,0 0 0,0 0 0,-1 0-1,1-8 407,-3 31-1253,-5-1 713,0 1 1,-1-1-1,0-1 0,-1 0 0,-15 19 1,-7 11 11,16-22-1,1 1 0,0 1 1,2 1-1,1-1 1,1 2-1,1-1 0,1 1 1,2 1-1,-5 39 1,10 140 23,1-179-28,4 18-7,2-1 1,2 0 0,3-1-1,25 74 1,-20-68 68,-10-31-58,0 0 0,1 0 0,1 0 0,1-1 0,1-1 0,0 1 0,1-2 0,1 1 0,0-2 0,1 0 0,18 16 0,-23-23 48,-6-6-43,-1 0 0,1 0 0,0 0 0,0-1-1,0 1 1,0-1 0,0 1 0,0-1 0,0 0 0,0 0-1,1 0 1,2 1 0,-5-2-99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3410,'0'0'4351,"4"0"-4327,1 1 0,0 1-1,-1-1 1,0 1 0,1 0 0,-1 1 0,0-1-1,0 0 1,0 1 0,0 0 0,0 0 0,-1 0-1,1 1 1,-1-1 0,0 1 0,0 0-1,0 0 1,-1 0 0,1 0 0,3 9 0,6 11 132,-2 0 0,10 34 0,-8-16-86,-2-1-1,-2 2 1,3 63-1,-11 132 390,-6-180-412,-19 82 1,-3 29 217,28-164-371,0-5 55,0 0 1,0 0 0,1 1-1,-1-1 1,0 0-1,0 1 1,0-1 0,0 0-1,0 1 1,0-1-1,0 0 1,0 1 0,0-1-1,0 0 1,-1 1-1,1-1 1,0 0 0,0 0-1,0 1 1,0-1-1,0 0 1,0 1 0,-1-1-1,1 0 1,0 0-1,0 1 1,0-1 0,-1 0-1,1 0 1,0 0 0,0 1-1,-1-1 1,1 0-1,-7 0-2881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11 7139,'0'0'2940,"0"-10"-3001,-11 1044 18,11-1024 1621,1-28-1138,-3-34-427,0 42-59,0 0 0,-1 0 0,0 0 0,0 0 0,-1 1 0,0 0 0,-1 0 0,0 0 0,0 0 0,-1 1 1,0 0-1,-1 0 0,0 1 0,0-1 0,0 1 0,-1 1 0,0 0 0,0 0 0,-1 0 0,0 1 0,1 0 1,-2 1-1,1 0 0,-1 0 0,1 1 0,-1 1 0,0-1 0,-11 0 0,-112-1-76,117 5 107,-1 0 0,1 1 0,0 1 0,0 0 0,0 1 0,-16 8 0,26-10-2,1 1 0,0-1 0,0 2-1,0-1 1,1 0 0,-1 1-1,1 0 1,0 0 0,0 0-1,0 1 1,1-1 0,-1 1-1,1 0 1,0 0 0,1 0 0,-4 8-1,5-10 15,0 0 0,0 0 0,0 1 1,0-1-1,1 0 0,0 0 0,-1 1 0,1-1 0,1 0 0,-1 1 0,0-1 0,1 0 0,-1 0 0,1 1 0,0-1 1,0 0-1,1 0 0,-1 0 0,0 0 0,1 0 0,0 0 0,0-1 0,0 1 0,0 0 0,0-1 0,0 1 0,1-1 1,4 3-1,8 6 36,0-2 0,1 0 0,0 0 0,33 11 0,72 14 212,-25-8-154,-61-9-1335,-31-14 834,1 0-1,-1-1 1,0 0 0,1 0 0,-1 0 0,1 0-1,0-1 1,0 0 0,8 1 0,-3-2-3405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8084,'0'0'2259,"0"-6"-2189,3-19-116,-3 25 41,0 0 1,0-1-1,0 1 0,0 0 0,0 0 0,0 0 0,0 0 0,0 0 0,0 0 0,0-1 0,1 1 0,-1 0 0,0 0 0,0 0 0,0 0 0,0 0 0,0 0 1,0 0-1,0 0 0,0 0 0,0-1 0,1 1 0,-1 0 0,0 0 0,0 0 0,0 0 0,0 0 0,0 0 0,0 0 0,1 0 0,-1 0 0,0 0 0,0 0 1,0 0-1,0 0 0,0 0 0,1 0 0,-1 0 0,0 0 0,0 0 0,0 0 0,0 0 0,0 0 0,0 0 0,1 0 0,-1 0 0,0 1 0,0-1 0,0 0 1,9 8-80,8 14 80,-15-19-16,77 98 19,-39-54 47,51 84-1,-88-127-98,0 1-1,-1 0 0,1 0 1,-1 0-1,0 1 0,0-1 0,-1 0 1,1 1-1,-1-1 0,-1 1 1,1 0-1,-1-1 0,0 1 1,0-1-1,-2 10 0,2-14-44,-1 1 1,0-1-1,0 0 0,0 0 0,0 0 1,0 0-1,0 1 0,0-2 0,0 1 0,0 0 1,0 0-1,-1 0 0,1 0 0,0-1 1,-1 1-1,1-1 0,0 1 0,-1-1 0,-1 1 1,-13 2-1942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6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0 163 4722,'0'0'4781,"3"-13"-3999,1-3-609,-2 9-105,-1 0 0,1 0 0,-1 0 0,0 0 0,-1-12 0,0 19 10,10 2-118,-4 7 14,0-1 1,-1 1-1,-1-1 1,1 1 0,-1 1-1,-1-1 1,0 1-1,4 17 1,1 2 22,88 326 138,-82-277-119,-3 0 0,3 130 1,-12 21 356,-2-252-45,-1-15-287,0 25-39,1 0 1,0-1 0,0 1-1,1-1 1,1 1-1,1 0 1,-1-1 0,2 1-1,7-18 1,118-248-537,-97 199 478,34-131 0,-49 142 68,62-228-5,-75 288-147,0 9-236,2 20-825,-1 30-1177,-5-17 662,0-5-589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403 126 7203,'0'0'3826,"5"-115"-2930,-5 107-511,0 6-1,0 12-384,-30 38-208,-17 32 208,-11 23 16,0 8-16,6 4-128,11-4-192,1 0-513,-2-11-319,2-24-1410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3714,'0'0'6040,"16"-10"-4818,6 2-1234,1 2 1,0 1 0,0 0 0,0 2 0,0 1-1,33 0 1,-42 2 10,23-2-43,41 4 0,-64 0 6,0 0 0,-1 1 0,0 0-1,0 1 1,0 0 0,18 9 0,-18-7-289,1 2 0,-1 0 1,14 12-1,-20-14-850,0 0-1,0 1 1,9 12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5410,'0'0'3554,"98"-15"-3090,-56 7-352,9 6-64,0 2 0,3 0 16,0 0-64,-6 0 0,1 10-32,-2 9-144,-5-2-1120,-10-11-2034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5410,'0'0'3194,"0"0"-2946,2 0-117,1 16-275,4 52 147,-3 0-1,-5 84 1,0-48 2,0-74 3,0-15 4,1-1-1,0 1 1,1-1 0,0 1-1,2-1 1,-1 1 0,8 21-1,-9-29 269,0-4-508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1056,'0'0'7132,"0"-2"-6153,0 9-1022,0 459-21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2369,'0'0'6408,"0"-2"-6344,10-2-66,31 1 25,0 2 1,47 4 0,0-1-23,218-2 47,-299 0-366,1 0 0,0 0 0,-1 1 1,1 0-1,0 0 0,-1 1 0,11 4 0,1 2-3585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4306,'0'0'2001,"-7"15"-2108,2-6 106,-5 12 14,1 1 0,-12 42 0,11-27 231,2 1 1,2 0 0,-2 51 0,7-68-125,2 1 0,0 0 1,2 0-1,0 0 1,2-1-1,0 0 0,11 27 1,8 12-97,50 140 264,-65-168-237,-1 1-1,-1-1 1,-2 2 0,2 42-1,-6-52 17,-1 0-1,-7 45 1,4-57-45,0 0-1,0-1 1,-1 1 0,-1-1 0,0 0-1,0-1 1,-12 18 0,5-10 41,0-2 1,-2 1-1,1-2 0,-2 1 1,0-2-1,-1 0 0,-18 12 1,33-25-35,14-3-2049,4-7-2285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2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6755,'0'0'1649,"121"-42"-1393,-70 38 160,-2 2-400,5 2 176,-10 0-192,-2 0 0,2 12 0,0-1 0,1 3-208,-4 1-352,-3-2-1169,-8-9-2145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6339,'0'0'1809,"-3"5"-2092,-14 25 381,-2 0-1,0-2 1,-2 0-1,-1-1 1,-1-2-1,-52 46 1,61-61-19,0 0 0,0-1 0,-1 0-1,0-1 1,-16 6 0,22-11-50,0 1-1,0-2 1,0 1-1,0-2 1,0 1-1,-1-1 1,1 0-1,0-1 1,-1 0-1,-14-2 1,22 1 0,-1 0 1,1 0-1,0 0 0,0 0 1,0 0-1,1-1 0,-1 1 0,0-1 1,0 1-1,1-1 0,-1 1 1,1-1-1,-1 0 0,1 0 1,0 0-1,0 0 0,-1 0 1,1 0-1,1 0 0,-1 0 1,0 0-1,1 0 0,-1-1 0,1 1 1,-1 0-1,1 0 0,0-3 1,-1-6 2,0 0 1,1 0 0,1 0 0,1-15-1,0 21-33,0-1-1,0 1 1,1 0-1,-1 0 1,1 0-1,0 0 1,1 0-1,-1 0 1,1 1-1,0 0 1,0 0-1,0 0 1,0 0-1,1 0 1,0 1-1,0 0 0,0 0 1,9-4-1,2-1 3,2 0-1,-1 1 1,1 1-1,28-6 1,-41 11-9,0 0 1,0 0-1,0 0 0,-1 0 1,1 1-1,0 0 1,0 0-1,0 0 0,0 1 1,0-1-1,0 1 1,0 0-1,-1 1 0,1-1 1,0 1-1,-1 0 1,1 0-1,-1 0 0,0 1 1,0 0-1,0-1 1,0 1-1,0 1 0,0-1 1,4 6-1,13 16 22,-1 2 0,20 33 0,-20-29-111,31 38 0,-50-68-72,0 1 0,1 0-1,-1 0 1,0-1-1,1 1 1,-1-1 0,1 0-1,0 1 1,-1-1 0,1 0-1,0 0 1,0 0 0,0 0-1,0 0 1,0 0 0,0 0-1,0-1 1,0 1 0,0-1-1,4 1 1,1-3-3945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12 4914,'0'0'3727,"9"-12"-3601,-10 20-163,1 0 1,-2 0 0,1 0-1,-1 0 1,0 0 0,-1 0 0,0 0-1,0-1 1,-1 0 0,-5 10-1,-8 8 120,-28 34 0,22-31-57,-101 122 209,100-124-162,-1-1 1,-1-2-1,-43 31 0,63-50-39,1 0 0,-1 0 0,0-1 0,0 1 0,-1-2-1,1 1 1,0-1 0,-1 0 0,0 0 0,1-1 0,-1 1 0,0-2 0,0 1 0,0-1 0,0 0 0,0 0 0,-7-2 0,13 1-5,-1 0 1,0 0-1,1 0 1,-1 0-1,1 0 1,-1 0-1,1-1 1,0 1-1,0 0 1,-1-1 0,1 1-1,0-1 1,0 0-1,1 1 1,-1-1-1,0 0 1,0 1-1,1-1 1,-1-2-1,-8-37 274,9 39-297,-3-16 14,2 0 1,-1 0 0,2 0-1,1 0 1,0 0-1,6-27 1,-6 40-24,0-1-1,1 1 1,0-1 0,0 1-1,0 0 1,0-1 0,1 1-1,0 1 1,0-1 0,1 0 0,-1 1-1,1-1 1,0 1 0,0 0-1,1 0 1,-1 1 0,1-1-1,0 1 1,0 0 0,0 1-1,0-1 1,0 1 0,0 0 0,9-2-1,-11 3-17,1 1 0,0-1 0,-1 1 0,1 0 0,0 0 0,-1 1 0,1-1 0,-1 1 1,1 0-1,0 0 0,-1 0 0,0 0 0,1 1 0,-1-1 0,0 1 0,0 0 0,0 0 0,0 0 0,0 0 0,4 5 0,6 6 15,-1 0 1,22 29-1,-17-18-12,22 22-84,-14-18 230,21 32-1,-40-51-287,-1 0 1,0 0-1,0 0 1,-1 0-1,0 1 1,-1 0-1,0 0 1,3 14-1,-5 0-2065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7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4002,'0'0'5007,"0"-7"-4705,1-24-94,-1 30-189,0 0 0,0 0-1,0 1 1,1-1 0,-1 0-1,0 1 1,0-1 0,1 0 0,-1 1-1,1-1 1,-1 0 0,1 1 0,-1-1-1,1 1 1,-1-1 0,1 1 0,-1-1-1,1 1 1,-1-1 0,1 1 0,0 0-1,-1-1 1,1 1 0,0 0 0,0-1-1,-1 1 1,1 0 0,0 0 0,0 0-1,24-1 79,-20 1-36,278 14-39,-4 9-45,-61-6 30,129-8-82,-249-9 56,271-18 50,-2 0-48,-303 18 55,458 17-76,-18 0-275,-473-17 281,-31 0 187,-13 5-2847,-7 9-125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55 2449,'0'0'6163,"0"-4"-5795,0 2-460,1-24 818,-1 17-333,-2 16-497,0 0 87,0 0-1,0 0 1,-1 0-1,1 0 1,-2-1 0,1 1-1,-1-1 1,-7 10-1,-44 47 79,50-57-53,-13 13 5,-24 27-11,-73 62-1,113-107 28,0 1-1,0 0 1,0-1-1,0 1 1,0-1 0,-1 0-1,1 0 1,-1 1-1,1-2 1,0 1 0,-1 0-1,0 0 1,1-1-1,-1 0 1,1 1-1,-1-1 1,0 0 0,-4-1-1,5 1 2,0-1 0,0 0 0,0 0 0,1 0 0,-1 0 0,0-1 0,0 1 0,1 0 0,-1-1 0,1 1 0,-1-1 0,1 1 0,0-1 0,0 0 0,-1 0 0,1 1 0,0-1 0,1 0 0,-1 0 0,0 0 0,0 0 0,0-3 0,-3-13 5,2 0-1,-1-1 1,2 1 0,0-1 0,3-25 0,0-1-84,-3 38 46,1 0 0,0-1 0,0 1 0,1 0 0,0 0 0,0 0 0,1 0 0,0 0 0,0 0 0,1 0 0,0 1 0,0-1 0,0 1 0,1 0 0,0 0 0,7-9 0,-6 13-21,1 1 0,-1 0 0,1 0 0,-1 0 0,1 1 0,0-1 0,-1 1 0,1 1 0,-1-1 0,1 1 0,8 2 0,2 2 13,-1 1 0,-1 0 0,1 1 0,-1 1 0,25 18 0,64 56-66,-92-72 76,5 2-8,-10-8-2,-1 1 0,1-1-1,-1 1 1,0 0 0,0 0-1,0 0 1,0 1 0,-1-1-1,0 1 1,5 10 0,-9-9-390,0 1-4974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4674,'0'0'4109,"1"-15"-3730,0 3-318,-2 8-53,1 0 1,0 1-1,0-1 0,0 0 1,1 0-1,0 0 1,-1 0-1,1 0 1,0 1-1,1-1 1,-1 0-1,1 1 1,0-1-1,0 1 1,0 0-1,0-1 1,0 1-1,1 0 1,-1 0-1,1 1 1,0-1-1,4-3 1,4 0-15,-1 0 0,1 1 0,1 0 0,-1 0 0,1 1 1,0 1-1,0 0 0,0 1 0,0 0 0,0 1 0,1 0 1,-1 1-1,0 0 0,0 1 0,14 3 0,-20-3 3,-2 1-1,1 1 1,0-1-1,0 1 1,-1 0-1,1 0 1,-1 0-1,0 0 0,0 1 1,0 0-1,0 0 1,-1 0-1,0 0 1,0 0-1,0 1 1,0-1-1,-1 1 1,1 0-1,-1 0 1,0 0-1,1 8 1,-1-6 1,0 0 1,0 0 0,-1 0-1,-1 0 1,1 0 0,-1 0-1,0 0 1,0 1 0,-1-1-1,0 0 1,-1 0 0,1 0-1,-1 0 1,-1 0 0,-5 11 0,-2-2 18,-2 0 1,0-1 0,-1-1-1,-17 16 1,-28 33 32,57-62-51,0 0 1,0 1-1,0-1 0,0 1 0,0-1 0,0 1 0,1-1 0,-1 1 1,0-1-1,1 1 0,-1 0 0,1-1 0,-1 4 0,1-4 4,1-1 0,-1 1-1,0-1 1,0 1 0,0 0 0,0-1 0,1 1-1,-1-1 1,0 1 0,1-1 0,-1 1-1,0-1 1,1 1 0,-1-1 0,1 0-1,-1 1 1,1-1 0,-1 1 0,1-1 0,-1 0-1,1 1 1,-1-1 0,1 0 0,-1 0-1,2 1 1,4 0 24,1 0 0,-1 0-1,0-1 1,1 1 0,11-2-1,-2 0-32,41 0 42,-35-1-93,1 1-1,-1 1 1,1 1 0,-1 1 0,34 8 0,-51-8-192,-1-1-1,1 1 1,-1 0 0,0 1 0,0-1-1,5 5 1,15 16-3899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5619,'0'0'2305,"0"1"-2431,0 43 83,-9 213-93,-9 317 3988,19-445-3243,-1-139-527,1-17 7,-2 0 0,-1 0-1,-7-32 1,8 53-98,0 1 0,0-1 1,-1 1-1,0-1 0,0 1 1,0-1-1,-1 1 0,1 0 1,-1 0-1,-1 0 0,1 1 1,-1-1-1,1 1 0,-1 0 0,0 0 1,-1 0-1,1 0 0,-1 1 1,0 0-1,0 0 0,-10-5 1,5 6-32,0 0 1,-1 0-1,0 1 0,1 1 1,-1 0-1,-12 1 1,-7 0-69,20 0 93,0 0 0,-1 0 0,1 1 0,0 0 0,0 1 0,-17 6 0,22-7-3,-1 0 0,1 1 0,-1 0 0,1 0-1,0 1 1,0-1 0,0 1 0,1 0 0,0 0 0,-1 1-1,1-1 1,-6 10 0,8-10 12,1 0 1,-1-1-1,1 1 1,0 0-1,0 0 1,1 0-1,-1 0 1,1 0-1,0 0 1,0 0-1,0 0 1,0 0-1,1 0 1,-1 0-1,1-1 1,0 1-1,1 0 1,-1 0-1,1-1 0,-1 1 1,1 0-1,0-1 1,0 0-1,1 1 1,-1-1-1,1 0 1,4 4-1,14 4 45,0 0 0,1-2 0,0 0-1,0-2 1,27 6 0,-15-4-764,44 17 1,-78-26 716,6 3-778,1 0-1,-1-1 0,0 0 1,12 2-1,2-4-3820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6515,'0'0'3265,"1"-5"-2726,-1 4-538,0 0-1,0 0 0,1 0 0,-1 0 1,0 0-1,0 0 0,1 0 0,-1 0 1,0 0-1,1 0 0,-1 0 1,1 0-1,-1 1 0,1-1 0,0 0 1,-1 0-1,1 0 0,0 1 0,-1-1 1,1 0-1,0 1 0,0-1 0,1 0 1,0 1-12,0 0 0,0 1 0,-1-1 0,1 1 0,0 0 0,0-1 0,-1 1 1,1 0-1,0 0 0,-1 0 0,1 0 0,-1 0 0,1 1 0,-1-1 0,0 0 1,3 3-1,32 34 24,35 46 0,-49-56 5,1-1 0,1 0 1,1-2-1,1-1 0,31 23 1,27 1 79,-83-48-183,-1 0-1,1 0 1,-1 1-1,0-1 0,1 0 1,-1 0-1,0 0 1,1 0-1,-1 1 0,0-1 1,1 0-1,-1 0 1,0 1-1,0-1 0,1 0 1,-1 0-1,0 1 0,0-1 1,0 0-1,1 1 1,-1-1-1,0 0 0,0 1 1,0-1-1,0 1 1,0-1-1,0 0 0,0 1 1,0-1-1,1 0 1,-1 1-1,-1-1 0,1 1 1,0-1-1,0 0 1,0 1-1,0-1 0,0 0 1,0 1-1,0-1 1,0 1-1,-1-1 0,1 0 1,0 1-1,0-1 1,0 0-1,-1 0 0,1 1 1,0-1-1,0 0 0,-1 1 1,1-1-1,0 0 1,-1 0-1,1 0 0,-1 1 1,-15 0-2129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3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 6323,'0'0'4242,"-5"-5"-4754,-21 51 512,-11 19 0,-5 17 32,-4 6-48,-1 0 64,8-6-48,4-9 0,9-14-929,10-20-768,6-18-3073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64 113 2481,'0'0'5520,"-8"-7"-4736,3 3-580,0 0 44,0 1-1,0-1 1,1 0-1,-1-1 1,1 1-1,0-1 1,1 0-1,-1 0 1,1 0-1,-5-10 1,12 13-201,1 0 0,-1 1-1,1 0 1,0 0 0,-1 0 0,1 0 0,0 1-1,7 0 1,0-1 2,103-12-110,-48 4-44,0 2-1,1 4 0,84 6 1,-147-3-157,1 1 1,0 0 0,0 0-1,0 1 1,-1 0 0,1-1 0,-1 2-1,0-1 1,1 1 0,-1 0-1,0 0 1,0 0 0,-1 1-1,1 0 1,-1 0 0,0 0 0,5 6-1,-5 4-4364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6243,'0'0'4423,"2"-11"-4132,8-34-203,-10 45-90,0-1 0,0 1 1,0 0-1,0 0 0,0-1 0,0 1 0,0 0 0,0 0 1,0-1-1,0 1 0,0 0 0,0 0 0,0-1 0,0 1 1,0 0-1,0 0 0,0-1 0,0 1 0,0 0 0,1 0 1,-1 0-1,0-1 0,0 1 0,0 0 0,0 0 1,0 0-1,1-1 0,-1 1 0,0 0 0,0 0 0,0 0 1,1 0-1,-1 0 0,0-1 0,0 1 0,1 0 0,-1 0 1,0 0-1,0 0 0,0 0 0,1 0 0,-1 0 0,0 0 1,0 0-1,1 0 0,-1 0 0,0 0 0,0 0 0,1 0 1,-1 0-1,0 0 0,0 0 0,1 0 0,-1 0 0,0 0 1,0 1-1,0-1 0,1 0 0,-1 0 0,0 0 0,0 0 1,0 0-1,1 1 0,-1-1 0,0 0 0,0 0 1,0 1-1,8 14-15,-8-13 6,9 23-15,-1 2 1,-2-1-1,6 46 0,-1 84-102,-6-49-730,-4-103 718,-1-3 34,-1 0 1,1-1-1,0 1 0,0-1 0,0 1 0,0-1 0,0 1 0,0 0 1,0-1-1,0 1 0,0-1 0,0 1 0,0 0 0,1-1 0,-1 1 1,0-1-1,0 1 0,1-1 0,-1 1 0,0-1 0,1 1 0,-1-1 1,0 1-1,1-1 0,-1 1 0,0-1 0,1 0 0,-1 1 0,1-1 1,-1 0-1,1 1 0,-1-1 0,1 0 0,-1 1 0,1-1 0,0 0 1,-1 0-1,2 0 0,2 0-2116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5747,'0'0'3809,"0"-12"-3787,11 269-236,-11-93-1683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3714,'0'0'3529,"22"-3"-3350,5-1-68,11-1 231,55 0 0,335 3 488,-277 2-4197,-140 0-1465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66 3249,'0'0'3647,"-22"-11"-3404,-68-33-96,87 42-139,-1 0 0,0 1-1,0 0 1,0-1 0,0 2 0,0-1-1,0 0 1,0 1 0,0 0 0,0 0-1,0 0 1,0 0 0,0 1 0,0-1-1,0 1 1,0 0 0,0 0 0,0 1-1,-7 3 1,4-1 13,0 1 0,0 1-1,1-1 1,0 1 0,0 0-1,-8 11 1,9-12 15,-3 5-2,0 1 1,1 1-1,0-1 0,1 1 0,0 0 1,1 1-1,0-1 0,1 1 0,0 0 0,-2 18 1,2-1 1,2 0 1,0 1-1,5 45 1,-1-59 13,1 0-1,0-1 0,1 0 1,1 1-1,1-1 1,0-1-1,14 25 1,71 100 184,-45-72-106,93 161 209,-123-196-315,-1 1-1,-1 1 1,-2 0-1,-1 0 1,6 44 0,-8-3 73,-3 0 0,-8 143 0,1-197-79,-2 0 0,0 0 0,-2 0 0,-9 29 0,11-43-2,0 0 1,0 0-1,-1 0 0,0 0 1,0-1-1,-1 0 1,0 0-1,0 0 1,0-1-1,-1 0 0,0 0 1,0 0-1,-1 0 1,-8 4-1,-16 0 387,31-10-487,-1 1-1,0-1 1,1 0-1,-1 0 1,0 1-1,0-1 1,1 0-1,-1 0 1,0 0-1,0 0 1,1 0-1,-1 0 0,0 0 1,0 0-1,0 0 1,1 0-1,-1 0 1,0 0-1,0-1 1,1 1-1,-1 0 1,0-1-1,1 1 1,-1 0-1,0-1 1,1 1-1,-1-1 0,0 1 1,1-1-1,-1 1 1,1-1-1,-1 0 1,1-11-5042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8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484 30 976,'0'0'8025,"0"-4"-7315,2-21 259,-2 25-916,2 15-72,-2 27-48,-2 1-1,-14 72 0,4-36 100,4 0-1,4 159 0,4-141 180,-1-131 63,0 23-364,-1 1 0,0-1 0,0 1 0,-1 0 0,0 0 0,-1 0 0,0 0-1,0 0 1,-11-16 0,11 22 62,1-1 0,-1 1 1,-1-1-1,1 1 0,0 0 0,-1 1 0,0-1 1,0 1-1,0 0 0,0 0 0,0 0 0,-1 1 0,0 0 1,1 0-1,-1 0 0,0 1 0,0 0 0,-10-1 0,-23-1-314,-54 4 0,81-1 323,-1 2-1,0 0 1,1 0 0,-1 1-1,1 1 1,0 0-1,0 1 1,-12 6-1,21-9 15,-1 0 0,1 1 0,0 0-1,0 0 1,0 0 0,0 0 0,1 0-1,-1 0 1,1 1 0,0-1 0,0 1-1,0 0 1,0-1 0,1 1 0,-1 0-1,1 0 1,0 0 0,0 0 0,1 0-1,-1 0 1,1 0 0,0 1 0,0-1 0,0 0-1,0 0 1,1 0 0,0 0 0,2 7-1,-2-9 15,0 1 0,1-1 0,-1 0-1,1 1 1,0-1 0,0 0 0,0 0-1,0 0 1,0 0 0,0 0 0,0-1 0,0 1-1,1-1 1,-1 1 0,1-1 0,4 2-1,51 15 195,-37-12-56,34 10-61,99 17-1,-119-25-353,-2 0-4682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5426,'0'0'2434,"91"-12"-1970,-49 12-272,6 0 176,1 0-368,2 2 0,3 8 80,2 5 0,4 4-160,-1 2-368,-6 0-1105,-9-7-1552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15 4082,'0'0'1382,"0"10"-955,0-2-310,-1-1 0,0 1 1,0 0-1,-1-1 1,0 1-1,0-1 0,-1 1 1,0-1-1,0 0 1,-1 0-1,1 0 0,-8 9 1,-2 1 7,-1 0 1,0-1-1,-2 0 1,1-1-1,-2-1 0,-25 17 1,34-25-89,-1-1 1,1 0-1,-2 0 0,1-1 1,0 0-1,-1-1 0,1 0 0,-1 0 1,0-1-1,0-1 0,0 1 1,0-2-1,-1 1 0,1-1 1,0-1-1,-11-2 0,18 2-22,1 0 0,-1 0-1,1 0 1,-1-1-1,1 1 1,-1-1-1,1 0 1,0 0-1,0 0 1,-1 0-1,2 0 1,-1 0 0,0-1-1,0 1 1,1-1-1,-1 1 1,1-1-1,0 0 1,0 1-1,0-1 1,0 0-1,0 0 1,1 0 0,-1 1-1,0-6 1,0-1 15,0-1 1,1 1-1,0 0 1,0-1 0,1 1-1,3-18 1,-1 19-31,0 1 0,1 0 1,-1 0-1,1 1 0,1-1 1,-1 1-1,1 0 1,0 0-1,0 0 0,1 1 1,0-1-1,0 1 0,8-4 1,-2 0-8,2 1 0,-1 0 0,1 1-1,0 0 1,26-7 0,-35 12 3,1 1 1,0-1-1,0 1 0,0 1 0,0-1 0,0 1 0,0 0 0,7 1 0,-10-1-2,0 1 0,-1 0-1,1-1 1,-1 1 0,1 1-1,-1-1 1,0 0 0,1 1-1,-1-1 1,0 1 0,0-1-1,0 1 1,0 0 0,0 0-1,0 0 1,-1 0 0,1 0-1,-1 1 1,1-1 0,0 3-1,50 114-20,-37-81 38,39 72 0,-52-107-79,-1 0-1,1-1 1,0 1 0,0 0 0,0-1 0,0 1-1,0-1 1,1 0 0,-1 1 0,1-1-1,-1 0 1,1-1 0,0 1 0,0 0 0,0-1-1,0 0 1,0 1 0,0-1 0,0 0-1,6 0 1,1-1-2976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4466,'0'0'2647,"0"3"-2535,-1 7-111,-1-1 1,0 0-1,-1 0 1,0 0-1,0 0 1,-1 0-1,0-1 1,-10 16-1,0 0 47,-16 35 140,-3-2 0,-2-2-1,-53 64 1,72-101-97,1 0 0,-2-1 0,-1-1 0,0-1 0,0 0 0,-2-1 0,0-2 0,0 1 0,-1-2 0,0-1 0,-1-1 0,-35 10 0,48-17 109,-1-1-1,1 0 0,-18 0 1,27-1-169,-1 0-1,1 0 1,-1 0-1,1-1 1,0 1 0,-1 0-1,1 0 1,0-1-1,-1 1 1,1 0 0,-1-1-1,1 1 1,0 0 0,0-1-1,-1 1 1,1 0-1,0-1 1,0 1 0,-1-1-1,1 1 1,0 0-1,0-1 1,0 1 0,0-1-1,0 1 1,0-1-1,0 1 1,0-1 0,0 1-1,0-1 1,-1-20 36,1 16 3,1-4-69,-1 0 1,1 0 0,0-1-1,1 1 1,0 0 0,1 1-1,0-1 1,0 0 0,1 1-1,0-1 1,0 1 0,1 0-1,0 1 1,0-1 0,8-8-1,0 0 9,-4 2 18,1 1 1,1 0 0,0 0-1,1 1 1,22-17 0,-33 28-36,1 1-1,-1-1 1,0 1 0,1-1 0,-1 1 0,0 0-1,1 0 1,-1-1 0,1 1 0,-1 0 0,0 0-1,1 0 1,-1 1 0,1-1 0,-1 0-1,0 0 1,1 1 0,-1-1 0,1 1 0,-1-1-1,0 1 1,0 0 0,1-1 0,-1 1 0,0 0-1,0 0 1,0 0 0,0 0 0,0 0-1,0 0 1,0 0 0,0 0 0,0 2 0,6 5-32,-1 1 0,0 1 0,6 11 0,-6-11 42,22 41 12,40 63 92,-59-102-97,0 0-1,0-1 0,2-1 0,-1 1 0,1-1 0,1-1 0,12 8 0,-13-10-203,-8-4-188,1 0-1,0-1 1,-1 0 0,1 0-1,0 0 1,5 1-1,-3-2-3549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5106,'0'0'4037,"4"-5"-3856,-3 3-179,-1 1-1,1-1 1,0 1 0,0 0-1,0-1 1,0 1-1,0 0 1,0 0-1,1 0 1,-1 0 0,0 0-1,1 0 1,-1 0-1,0 0 1,1 0-1,-1 1 1,1-1 0,-1 0-1,1 1 1,0 0-1,-1-1 1,1 1 0,-1 0-1,1 0 1,0 0-1,-1 0 1,1 0-1,0 0 1,-1 0 0,1 1-1,-1-1 1,1 0-1,0 1 1,-1-1-1,1 1 1,-1 0 0,1 0-1,-1-1 1,0 1-1,1 0 1,-1 0-1,0 0 1,2 2 0,60 52 22,84 92 0,21 21 56,-140-145-76,-16-13 17,0-1 0,-1 1 0,0 1 0,-1 0 0,0 0 1,9 15-1,-18-26-17,-1 1 1,0-1 0,1 0-1,-1 1 1,0-1 0,0 0-1,1 1 1,-1-1-1,0 1 1,0-1 0,0 0-1,1 1 1,-1-1 0,0 1-1,0-1 1,0 0 0,0 1-1,0-1 1,0 1 0,0-1-1,0 1 1,0-1-1,0 0 1,0 1 0,0-1-1,0 1 1,0-1 0,-1 0-1,1 1 1,0-1 0,0 1-1,0-1 1,-1 0-1,1 1 1,-1 0 0,-14 0-2389,6-1 4,-9 0-2697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 6675,'0'0'923,"-22"16"-955,-72 59 24,84-66 14,0 1 0,0 0-1,1 1 1,0 0 0,1 0 0,-9 16-1,1-2 38,-23 37 146,1 2 1,4 1-1,3 1 1,-45 140-1,74-199-190,0 0 0,1 0 0,0 1 0,0-1 0,1 8 1,0-14-22,0 0 1,0-1 0,0 1 0,1-1-1,-1 1 1,0-1 0,1 1 0,-1-1 0,0 1-1,1-1 1,-1 0 0,1 1 0,-1-1-1,1 1 1,-1-1 0,1 0 0,-1 1-1,1-1 1,-1 0 0,1 0 0,-1 1 0,1-1-1,0 0 1,-1 0 0,1 0 0,-1 0-1,1 0 1,0 0 0,-1 0 0,1 0 0,-1 0-1,1 0 1,0 0 0,23-3-1405,5-7-2432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4082,'0'0'4119,"27"-6"-4015,89-20-85,-103 24-12,-1 0 1,1 1-1,0 0 0,-1 1 1,1 0-1,0 1 1,21 4-1,-25-2 1,0 0 0,0 0 0,0 1 0,-1 0 0,1 0 0,-1 1 0,0 0 0,12 10 0,-18-13 5,-1-1 0,1 0 0,-1 0 1,1 1-1,-1-1 0,1 1 0,-1 0 1,1-1-1,-1 1 0,0 0 0,0 0 1,0-1-1,0 1 0,-1 0 0,1 0 1,0 0-1,-1 0 0,1 0 1,-1 1-1,0-1 0,1 0 0,-1 0 1,0 0-1,-1 0 0,1 0 0,0 0 1,0 0-1,-1 0 0,1 0 0,-1 0 1,0 0-1,0 0 0,0 0 0,1 0 1,-2 0-1,0 1 0,-5 6 184,0 0 0,-1-1 0,0 0 0,0-1 0,-15 10 0,5-2-74,14-13-115,1 1-1,0-1 1,0 1-1,0 0 1,0-1-1,0 2 0,0-1 1,1 0-1,0 0 1,-1 1-1,1-1 1,0 1-1,1 0 1,-1 0-1,1 0 1,0-1-1,0 1 1,0 0-1,0 0 1,0 5-1,1-9-4,0 1 0,1-1 0,-1 1 0,0-1 0,0 1 0,0-1 0,1 1 0,-1-1 0,0 1 0,0-1 0,1 0 0,-1 1 0,0-1 0,1 1 0,-1-1-1,1 0 1,-1 0 0,0 1 0,1-1 0,-1 0 0,1 0 0,-1 1 0,1-1 0,-1 0 0,1 0 0,-1 0 0,1 0 0,0 1 0,18 1 113,-15-2-112,8 1-18,10 0 129,0 2-1,0 0 1,27 8 0,-43-9-224,0 0 0,1 0 0,-1 1 0,0 0 1,0 1-1,0-1 0,-1 1 0,1 0 0,-1 1 1,0-1-1,0 1 0,0 0 0,-1 0 0,7 11 1,4 11-1933,-5-5-1774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0 6019,'0'0'2161,"4"5"-2295,1 3 149,0 0-1,-1 0 0,0 0 0,-1 1 0,0 0 0,0 0 0,0 0 1,-1 0-1,1 11 0,4 94 210,-6-96-205,-1 195 388,3 54-174,-2-254-207,-1-8-5,0 0 0,0 1 0,1-1-1,-1 1 1,2-1 0,-1 0 0,0 1-1,4 5 1,-3-43 1828,-2 27-1867,0 0 1,0 0-1,-1-1 0,1 1 1,-1 0-1,-1 0 0,1 0 0,-1 0 1,0 0-1,0 0 0,0 0 1,-1 1-1,1-1 0,-1 1 0,-1 0 1,1 0-1,0 0 0,-1 0 1,0 0-1,0 1 0,0-1 0,0 1 1,0 0-1,-9-4 0,-4-2 8,0 0-1,0 1 0,-1 1 0,0 1 1,0 0-1,0 2 0,-32-5 1,18 5-31,1 2 0,-1 2 1,-56 5-1,82-5 31,0 1-1,0 0 1,0 1-1,1 0 1,-1-1-1,1 2 1,-1-1-1,1 1 1,-1-1-1,1 1 1,0 1-1,1-1 1,-1 1-1,0 0 1,1 0-1,0 0 1,0 1-1,0-1 1,1 1-1,-1 0 1,1 0-1,0 0 1,1 1-1,-1-1 1,1 1-1,0-1 1,1 1-1,-1 0 1,1 0-1,-1 10 1,2-10 4,0 0 1,0 0 0,0 0 0,1 0-1,0 0 1,1 0 0,1 8 0,-1-11 3,0 0 0,0 0 0,0-1 0,0 1 0,0 0 0,1-1 0,-1 1 0,1-1 0,-1 0 0,1 1 0,0-1 0,0-1 0,0 1 0,5 2 0,10 4 32,1 0 0,-1-1 1,1-2-1,38 8 0,81 1 143,-90-11-190,81 15 0,-102-10-476,15 2-3181,-31-10-973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7171,'0'0'1580,"7"7"-1786,24 24 262,-2 2-1,-2 1 1,33 52-1,-8-10 67,-27-45-66,-2 2-1,-2 1 1,-1 1-1,19 44 1,-39-79-57,0 1-54,0-1 1,1 0-1,-1 0 0,0 0 1,0 1-1,0-1 1,0 0-1,0 0 0,0 0 1,1 0-1,-1 1 1,0-1-1,0 0 1,0 0-1,0 1 0,0-1 1,0 0-1,0 0 1,0 0-1,0 1 1,0-1-1,0 0 0,0 0 1,0 1-1,0-1 1,0 0-1,-1 0 0,1 0 1,0 1-1,0-1 1,0 0-1,0 0 1,0 0-1,0 1 0,0-1 1,-1 0-1,1 0 1,0 0-1,0 0 1,0 0-1,0 1 0,-1-1 1,1 0-1,0 0 1,0 0-1,0 0 0,-1 0 1,1 0-1,0 0 1,0 0-1,-1 0 1,1 0-1,0 0 0,0 0 1,0 0-1,-1 0 1,1 0-1,-16 0-3656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8836,'0'0'2316,"-7"0"-2596,3 1 261,-1 0 0,1 0 1,-1 0-1,1 0 1,-1 1-1,1-1 1,0 1-1,0 0 0,0 1 1,0-1-1,0 1 1,1-1-1,-1 1 1,1 0-1,-5 5 0,-10 12-2,-24 34 0,25-32 22,10-12-40,-22 28 65,-33 55-1,55-81-253,1 0 0,1 0-1,-1 1 1,2-1 0,0 1 0,0 0-1,1 0 1,1 1 0,-1 21-1,3-34 147,0-1-1,0 1 0,0 0 0,0 0 0,0-1 0,0 1 1,0 0-1,0 0 0,0 0 0,0-1 0,1 1 0,-1 0 0,0 0 1,1-1-1,-1 1 0,0 0 0,1-1 0,0 2 0,18 5-2043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6627,'0'0'2801,"17"-2"-2811,2-2 6,-6 2 4,-1 0 0,0 0-1,1 1 1,-1 1 0,1 0 0,16 2-1,22 5 53,139 14 238,-155-17-215,18 1-2655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8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5811,'0'0'2339,"-4"19"-2176,6-12-164,0 0-1,1-1 1,0 1 0,0-1-1,1 0 1,0 0 0,0 0-1,0-1 1,1 1 0,-1-1-1,1 0 1,6 5-1,7 8 63,46 47 260,-48-52-295,-1 1 0,-1 1 0,0 0 1,-1 1-1,-1 0 0,0 1 0,13 28 1,-17-31-2175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9380,'0'0'3202,"142"-69"-3250,-82 69-64,-16 23-817,-20 2-1952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6243,'0'0'4759,"0"6"-4369,-1 150-624,3 188 302,-2-341-69,4 55-40,-3-52 43,0-1 0,0 1 1,0-1-1,1 0 1,-1 0-1,1 0 0,1 0 1,4 8-1,-6-43 594,0 0-4836,-1 23 345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5298,'0'0'4736,"0"-10"-4176,0-29-242,0 29 125,0 12-753,-5 486-976,-7-488-3991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4178,'0'0'5493,"-1"-1"-4997,-2-6-224,2 5-226,6 2-102,43 3 21,-1 1 0,62 15-1,-10-1 35,69 0 136,234-3 0,-349-15 1145,-53 0-1264,0-1 0,-1 1 0,1-1 0,0 0 0,0 1 0,-1-1 0,1 1 0,-1-1 0,1 1 0,0-1 0,-1 1 0,1-1 0,-1 1 0,1-1 0,-1 1 0,1 0 0,-1-1-1,0 1 1,1 0 0,-1-1 0,1 1 0,-1 0 0,0 0 0,1-1 0,-1 1 0,0 0 0,1 0 0,-1 0 0,-1 0 0,-22-1-1067,21 1 839,-4 0-382,1 0 1,-1 1-1,1 0 0,-1 0 1,1 1-1,0 0 1,-10 4-1,-15 8-3664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36 5731,'0'0'4826,"0"-6"-4565,0-18-141,0 18-328,0 14-653,-1-1 826,1-1 0,-2 1 1,1 0-1,-1-1 0,0 1 1,0-1-1,-1 0 0,-4 10 0,-36 53 140,21-36-106,-159 231 186,138-210-142,-2-3-1,-86 77 1,127-125-34,0 1 29,-1 0-1,1 0 0,-1 0 0,0-1 1,1 1-1,-2-1 0,1 0 0,0-1 0,-1 1 1,1-1-1,-1 0 0,0-1 0,1 1 1,-8 0-1,12-2 0,0 0-1,0-1 1,0 1 0,0-1 0,0 1 0,-1-1 0,1 1-1,0-1 1,0 1 0,0-1 0,1 0 0,-1 1 0,0-1-1,0 0 1,0 0 0,0 0 0,1 0 0,-1 0 0,0 0-1,1 0 1,-1 0 0,1 0 0,-1 0 0,1 0 0,0 0-1,-1-1 1,1 1 0,0 0 0,0 0 0,0-2 0,-3-42 30,3 39-22,0-8-38,-1-6 8,2-1-1,4-30 0,-3 45-13,-1-1 0,1 0 1,1 0-1,-1 1 1,1-1-1,0 1 0,1 0 1,-1 0-1,1 0 1,0 0-1,6-5 0,-6 9-36,-1 1 0,1 0 0,0 0-1,0 0 1,0 1 0,0-1 0,0 1-1,0 0 1,0 0 0,-1 0 0,1 1-1,0-1 1,7 3 0,2 3 19,-1 1 1,0 0 0,-1 1-1,0 1 1,0-1 0,-1 2-1,16 17 1,-7-8-54,42 38-48,-16-16-698,59 70-1,-104-111 701,0 1-1,1-1 0,-1 1 1,1-1-1,-1 1 0,0-1 1,1 0-1,-1 1 0,1-1 1,0 0-1,-1 1 0,1-1 0,-1 0 1,1 0-1,-1 1 0,1-1 1,0 0-1,-1 0 0,1 0 1,-1 0-1,1 0 0,0 0 1,-1 0-1,2 0 0,7 0-2450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3794,'0'0'4378,"0"-1"-4293,-1 1 1,1 0-1,-1-1 1,1 1-1,0-1 1,-1 1-1,1-1 1,0 1-1,-1-1 1,1 1-1,0-1 1,0 0-1,-1 1 1,1-1-1,0 1 1,0-1-1,0 0 1,0 1-1,0-1 1,0 1-1,0-2 1,6-1-68,-1 0 1,1 1 0,0 0-1,0 0 1,0 1 0,0-1-1,1 1 1,-1 0 0,0 1-1,10 0 1,3-1-22,195-6-162,-200 7 152,-7 0 4,-1 0 0,1 1 0,0 0 0,-1 0 1,1 0-1,0 1 0,-1 0 0,0 1 0,1-1 1,7 5-1,-12-5 8,0-1 1,0 0 0,0 1 0,0 0 0,0 0-1,0-1 1,0 1 0,-1 0 0,1 0-1,-1 0 1,1 1 0,-1-1 0,0 0-1,0 0 1,0 1 0,0-1 0,-1 1-1,1-1 1,0 1 0,-1-1 0,0 1-1,0-1 1,0 1 0,0-1 0,0 1 0,0 0-1,0-1 1,-1 1 0,-1 4 0,0-3-5,0 0 1,0 0 0,0 0 0,0 0-1,-1 0 1,0 0 0,0-1 0,0 1-1,0-1 1,0 0 0,-4 3 0,-49 34 24,28-21 5,18-12-14,-4 3 0,0 0 0,0 1 0,1 1 0,1 0 1,-14 17-1,24-27-14,1 0 1,0-1-1,0 1 0,0-1 1,0 1-1,0 0 1,0 0-1,1 0 1,-1-1-1,0 1 1,1 0-1,0 0 1,-1 0-1,1 0 1,0 0-1,0 0 0,0 0 1,0 0-1,0 0 1,1 3-1,0-3 9,0-1 0,0 1 0,0 0 1,1-1-1,-1 1 0,0-1 0,1 1 0,-1-1 0,1 0 0,-1 0 0,1 1 0,-1-1 0,1 0 0,0 0 0,0-1 0,3 2 0,8 2 67,1-1 0,0 0 0,0-1 0,21 1 0,-23-3-21,6 2-73,-1-2 125,0 2 0,0 0 1,31 8-1,-45-9-203,1 0 0,-1 0 0,0 1 0,0-1 0,1 1 1,-1 0-1,0-1 0,0 1 0,-1 1 0,1-1 0,0 0 1,-1 1-1,1-1 0,-1 1 0,0 0 0,0 0 0,0-1 1,0 2-1,0-1 0,-1 0 0,0 0 0,1 0 1,-1 1-1,1 4 0,-1 22-2927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5202,'0'0'3762,"0"-3"-3471,0 3-287,0-1 1,0 0-1,0 1 1,0-1-1,0 1 0,0-1 1,1 1-1,-1-1 1,0 0-1,0 1 0,0-1 1,1 1-1,-1-1 1,0 1-1,1-1 0,-1 1 1,0 0-1,1-1 1,-1 1-1,1-1 0,-1 1 1,1 0-1,-1-1 1,1 1-1,-1 0 0,1-1 1,-1 1-1,1 0 1,-1 0-1,1 0 0,-1-1 1,2 1-1,29-4 124,-16 5-87,-1 0 1,25 6-1,-9 1-27,-2 2-1,0 1 0,0 2 0,45 26 0,-25-7 30,71 58 0,-118-90-43,35 30 98,-1 2 0,35 41 0,-69-73-120,0 1 0,0 0 0,-1-1 0,1 1 0,0 0 0,-1 0 0,1 0 0,-1 0 1,1-1-1,-1 1 0,1 0 0,-1 0 0,0 0 0,1 0 0,-1 0 0,0 0 0,0 0 0,0 0 0,1 0 0,-1 0 0,0 0 0,0 0 0,-1 0 0,1 0 0,0 0 1,0 0-1,0 0 0,-1 0 0,1 0 0,-1 0 0,1 0 0,0 0 0,-1 0 0,0 0 0,1 0 0,-1 0 0,1-1 0,-1 1 0,0 0 0,0 0 0,1-1 1,-1 1-1,-2 0 0,-2 2-549,0-1 0,0 1 0,0-1 0,-1-1 0,1 1 0,-9 1 0,-7-1-2388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450 120 1585,'0'0'6998,"1"-19"-6419,2-82 1968,-3 116-2602,-2 0 0,0 0 0,0 0 0,-2 0-1,0 0 1,-10 25 0,-49 84 103,45-91-72,-150 249-400,38-111-3040,84-123-521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77 3714,'0'0'3292,"0"-11"-2334,0-25-430,0 8 2316,0 27-2585,-1 1-286,1 0 1,0 0-1,-1 0 1,1 0-1,0 0 1,-1 0-1,1 0 1,0 0-1,-1 0 1,1 0-1,0 0 1,-1 0-1,1 0 1,-1 0-1,1 0 1,0 0-1,0 0 1,-1 0-1,1 0 1,0 1-1,-1-1 1,1 0-1,0 0 1,-1 0-1,1 1 1,0-1-1,0 0 1,-1 1-1,-4 9-28,1 1-1,-1 0 1,2 0 0,-4 18-1,-1 2 42,-11 42 28,3 1-1,-10 143 1,17 152 29,9-356-46,3 41 11,3-1 1,2 1-1,17 61 1,1 1-41,71 266 102,-64-266-62,-25-94 6,-6-18-11,0 1 0,-1-1 0,1 1 0,-1 0-1,0-1 1,0 7 3207,-1-12-3069,1 1-170,0-1-1,0 0 0,0 1 0,0-1 0,0 1 0,0 0 0,0-1 0,0 1 1,0 0-1,0-1 0,0 1 0,0 0 0,1 0 0,-1 0 0,0 0 0,0 0 1,0 0-1,0 0 0,2 1 0,2-1-90,119 9-63,-10-1 283,126-8 44,-141 0-5805,-126 0 301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5747,'0'0'5330,"45"-12"-5186,10-1-144,15 3 48,2 3-64,3 5 16,-5 2-112,-5 6 16,-12 13-1649,-15-4-2417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 1953,'0'0'4453,"-7"1"-4403,4 0-48,0 0-1,0-1 1,0 1 0,0 1-1,0-1 1,1 0 0,-1 1-1,0-1 1,1 1-1,-5 3 1,-24 34-41,-2 7 470,-54 56-1,54-66-162,1 2 0,-40 62 0,70-97-480,1 0 0,-1 1 0,1-1 0,-1 1 1,1-1-1,0 1 0,0 0 0,1-1 0,-1 7 0,19-13-5481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3:5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5346,'0'0'2503,"6"-11"-2255,-2 3-212,-3 5-30,0 0 0,1 0 1,-1 0-1,1 0 0,0 0 0,0 1 0,0-1 0,0 0 1,0 1-1,1 0 0,-1-1 0,1 1 0,-1 0 0,1 0 1,0 1-1,0-1 0,0 0 0,0 1 0,0 0 0,0 0 1,0 0-1,0 0 0,4 0 0,261-11 455,33-3-130,-265 12-496,-37 16-403,-5-2 565,0 0-1,0-1 1,-1 0 0,-1-1 0,-13 15-1,-22 31-8,31-33 10,1 0-1,2 0 1,0 0 0,2 1-1,0 1 1,1-1 0,-4 42 0,1 172-2,9-214 7,0 48 127,3 1 0,17 95 0,70 383 611,-70-433-679,2 35 63,-21-146-123,-3 25 113,2-30-90,0 0-1,-1 0 1,1 0-1,-1 1 1,0-1-1,1 0 1,-1 0-1,0 0 1,0 0-1,1 0 0,-1 0 1,0-1-1,0 1 1,0 0-1,0 0 1,0-1-1,0 1 1,-1 0-1,1-1 1,0 1-1,0-1 1,-2 1-1,-35 8 317,-1-2-1,-61 4 0,-29 5 85,121-15-427,-7 2-99,-1 0 0,0 0 0,1 2 0,-1 0 0,-24 12 0,40-16 20,-1-1 0,0 0 0,0 1 0,1-1 0,-1 1 0,0-1 0,1 1 1,-1 0-1,0-1 0,1 1 0,-1 0 0,1-1 0,-1 1 0,1 0 0,0 0 0,-1-1 0,1 1 0,0 0 0,-1 0 0,1 0 0,0-1 0,0 1 0,0 0 0,0 0 1,0 0-1,0 0 0,0 0 0,0-1 0,0 1 0,0 0 0,0 0 0,0 0 0,1 0 0,-1-1 0,0 1 0,1 0 0,-1 0 0,1-1 0,-1 1 0,0 0 0,1 0 0,0-1 1,-1 1-1,1 0 0,-1-1 0,1 1 0,0-1 0,-1 1 0,1-1 0,0 1 0,0-1 0,1 1 0,25 4-2624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5699,'0'0'4556,"0"-5"-3993,-1 1-531,1 3-8,-1 0-1,1-1 1,0 1 0,0 0 0,0 0 0,0-1 0,0 1-1,0 0 1,0-1 0,0 1 0,0 0 0,0-1-1,1 1 1,-1 0 0,1 0 0,-1-1 0,1 1 0,-1 0-1,1 0 1,0 0 0,-1 0 0,1 0 0,0 0 0,0 0-1,0 0 1,0 0 0,0 0 0,0 0 0,0 0-1,0 1 1,0-1 0,0 0 0,0 1 0,1-1 0,-1 1-1,0-1 1,0 1 0,1 0 0,0-1 0,32-6-468,0 1 1,0 2-1,0 1 1,66 2-1,-54 2-2503,-19-1-1482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 5795,'0'0'1515,"-9"6"-1344,-133 112 692,116-100-776,0 0 0,-1-2 0,-54 24 0,72-37-75,1 0-1,-1-1 1,0 0 0,1 0-1,-1-1 1,0 0 0,-9-1-1,16-1 4,0 1 0,0-1 0,0 0 0,0 1 0,0-1 0,0 0 0,1 0 0,-1-1-1,0 1 1,0 0 0,1-1 0,-1 1 0,1-1 0,0 1 0,-1-1 0,1 1 0,0-1-1,0 0 1,0 0 0,0 0 0,0 0 0,0 0 0,1 0 0,-1 0 0,0 0 0,1 0-1,0 0 1,-1-4 0,0 1 34,0 0-1,1-1 0,-1 1 0,1-1 1,0 1-1,0-1 0,1 1 1,0-1-1,0 1 0,2-9 0,4 5-41,-1 0 0,1 1 0,0 0-1,1 0 1,0 1 0,0 0-1,1 0 1,18-10 0,-2-1 111,-24 17-118,1 0-1,0 0 1,0-1 0,0 1-1,0 0 1,0 1-1,0-1 1,0 0 0,0 1-1,1-1 1,-1 1-1,0-1 1,0 1 0,0 0-1,1 0 1,-1 0 0,0 0-1,0 1 1,1-1-1,-1 0 1,0 1 0,0 0-1,0-1 1,0 1-1,0 0 1,0 0 0,0 0-1,0 1 1,0-1-1,0 0 1,-1 1 0,3 2-1,5 5-12,-1 0 0,0 1-1,0 0 1,9 18 0,-7-13 23,13 24-68,-17-28-13,0 0-1,0 0 1,1-1-1,1 0 0,0 0 1,0-1-1,1 0 1,17 14-1,-10-16-1950,-2-6-2423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1 2801,'0'0'1041,"-16"22"-633,-3 9-201,1-3 42,-1 0 1,-37 40-1,24-32 331,-1-1 0,-2-2 0,-71 52 0,89-74-464,0 0 0,-1-1 0,0-1 0,0-1 1,-1 0-1,0-1 0,-1-2 0,1 0 0,-1 0 0,0-2 1,-35 1-1,53-4-78,0 0 0,-1 0 0,1 0 0,-1-1 0,1 1 0,0-1 0,-1 0 0,1 1 0,0-1 0,-1 0 1,1-1-1,0 1 0,0 0 0,0 0 0,0-1 0,0 1 0,0-1 0,1 0 0,-3-2 0,2 0-7,-1 1 0,1-1 0,0 0 0,0 0-1,0 0 1,1 0 0,-1-1 0,1 1 0,0 0 0,-1-6-1,1 3-22,1-1 0,-1 1 0,1 0 0,1 0 0,-1-1 0,1 1 0,1 0 0,-1 0 0,1 0-1,0 0 1,1 0 0,0 0 0,5-9 0,3 3-10,1 0-1,0 0 1,1 1-1,1 1 1,0 0 0,0 1-1,1 1 1,0 0-1,30-12 1,-35 18 34,1 0 1,-1 1-1,0 1 0,1 0 1,0 0-1,20 2 0,-9-1-103,-17 1 64,0-1 0,-1 1 0,1 1-1,0-1 1,0 1 0,0-1 0,-1 1 0,1 1 0,-1-1 0,0 1 0,1 0 0,-1-1 0,6 7 0,7 8-36,25 28 0,-26-27 36,128 143 228,-135-151-751,0 1 1,-1 1-1,13 22 1,-14-20-3353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4706,'0'0'5419,"0"-15"-4771,0-66-112,16 81-869,0 1 313,-1 1 1,1 1-1,-1 0 1,23 9-1,16 3 3,85 10-714,-48-17-3415,-61-8-1838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90 191 2849,'0'0'1449,"0"19"-1094,0 303 1571,-12-119-627,12-203-1201,-1 0 0,1 0 1,0 0-1,-1 1 0,1-1 0,0 0 0,-1 0 0,1 0 0,0 0 0,-1 0 0,1 0 1,0-1-1,-1 1 0,1 0 0,0 0 0,-1 0 0,1 0 0,0 0 0,0 0 0,-1 0 1,1-1-1,0 1 0,-1 0 0,1 0 0,0 0 0,0-1 0,-1 1 0,1 0 0,0 0 1,0-1-1,-7-11-31,2 0 0,0 0 0,0 0 0,1-1 0,-2-13-1,-12-72-112,14 66 24,-4-25-109,3-1 1,3 0-1,7-77 0,-4 121 123,1 0 0,1 0 0,0 1 0,1-1 0,7-15 0,-8 21 9,1 0-1,0 1 1,0-1-1,1 1 1,0 0-1,0 0 1,1 1 0,0-1-1,11-9 1,-13 14-4,1-1 0,-1 1 0,1 0 0,-1 0 0,1 1 0,0-1 1,0 1-1,0 0 0,9-1 0,49 1-15,-45 1 22,370 0-39,-358-8 97,-30 8-100,0 9-127,1 12 147,-1 38 14,-1 0 0,-19 112 0,18-162 11,-18 107 88,18-103-83,1 0 0,1 0-1,1 0 1,-1 0 0,2 0 0,6 25 0,-1-1-2870,-7-31-2123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20 6547,'0'0'3132,"1"-5"-2983,8-10-60,-9 15-90,0 0 0,1 0 0,-1 0 0,0 0 0,1 0 0,-1 0 0,0 0 0,0 1 0,1-1-1,-1 0 1,0 0 0,0 0 0,1 0 0,-1 0 0,0 0 0,0 1 0,1-1 0,-1 0 0,0 0-1,0 0 1,0 1 0,1-1 0,-1 0 0,0 0 0,0 1 0,0-1 0,0 0 0,0 0 0,0 1-1,0-1 1,1 0 0,-1 0 0,0 1 0,8 44-152,-2 226 207,-7-162-23,1 67 34,-35 272-1,-25-157 14,7-46-23,44-185-61,2 1 0,4-1 0,3 73 0,1-127 14,-1-1 0,1 1 0,0-1 0,1 0 0,-1 1 0,1-1 0,0 0 0,0 0 0,1 0 1,0 0-1,0-1 0,0 1 0,0-1 0,1 1 0,-1-1 0,1 0 0,0 0 0,0-1 0,1 1 0,-1-1 0,1 0 0,-1 0 0,1-1 0,0 1 0,0-1 1,1 0-1,-1-1 0,7 2 0,15 3 159,0-1 1,0-1-1,1-2 1,37-1-1,-37 0 5,7 1-100,0-2 0,0-1 0,0-2 0,0-1 0,0-2 0,35-11 0,-64 16-280,12-5 696,-16 1-1061,-9-1-1473,-19-4-2610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17 166 5891,'0'0'5138,"-16"-88"-4850,28 63 320,16 4-608,4 0 64,5 11-112,5 10 48,7 0 0,7 10-32,2 30-720,-7 4-705,-16-7-1536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1905,'0'0'816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2273,'0'0'6008,"12"-14"-5685,-2-1-193,-5 8-68,0 0 0,0 0 1,1 0-1,-1 1 0,2-1 1,-1 2-1,1-1 0,-1 1 1,2-1-1,-1 2 0,11-6 1,4 1 48,0 1-1,1 1 1,0 1 0,0 0 0,0 2 0,37-2 0,144 8-31,-152 7-83,-40-6 24,0-1-1,0 0 1,17 0 0,-29-1-80,0 0 0,-1 0 0,1 0 0,0 0 0,0-1 0,-1 1 0,1 0 0,0 0-1,-1-1 1,1 1 0,-1 0 0,1-1 0,-1 1 0,1 0 0,-1-1 0,0 1 0,1-1 0,-1 1 0,1-1 0,-2 1 0,-21 6-2652,-4-5-1707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59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2369,'0'0'4869,"1"-7"-4210,-1 6-660,0-1 32,0-1 1,0 0-1,0 0 1,0 1-1,1-1 1,-1 0-1,1 1 1,0-1 0,0 0-1,0 1 1,0-1-1,0 1 1,1 0-1,-1-1 1,1 1-1,-1 0 1,1 0 0,0 0-1,0 0 1,0 0-1,0 0 1,0 0-1,0 1 1,0-1-1,5-1 1,9-4 30,0 0 1,0 2-1,1 0 1,0 0-1,33-3 0,87 3 17,-130 5-70,-4 0-14,-1 0 1,1 0-1,-1 0 1,0 0 0,1 0-1,-1 1 1,0-1-1,1 1 1,-1 0 0,0 0-1,0 0 1,0 0-1,1 0 1,-1 0 0,0 0-1,0 1 1,-1-1-1,1 1 1,3 3 0,-3-2-11,0 0 1,-1 0 0,1 0 0,-1 1 0,0-1 0,0 1-1,0-1 1,0 1 0,-1-1 0,1 1 0,-1 0 0,0 5-1,0-4 7,0 0 0,0-1 0,0 1 0,0-1-1,-1 1 1,0 0 0,0-1 0,0 0-1,-1 1 1,1-1 0,-1 0 0,0 1-1,0-1 1,-1 0 0,1 0 0,-1-1 0,0 1-1,0-1 1,0 1 0,0-1 0,0 0-1,-1 0 1,-5 4 0,-83 54 106,38-26-17,53-35-80,0 1-1,0-1 1,0 1 0,0-1 0,0 1 0,0 0-1,0-1 1,0 1 0,0 0 0,1 0 0,-1 0 0,0-1-1,0 1 1,1 0 0,-1 0 0,1 0 0,-1 0 0,1 0-1,-1 1 1,1-1 0,0 0 0,-1 0 0,1 0-1,0 0 1,0 2 0,0-2 5,1 0 0,0 1 0,0-1 1,-1 0-1,1 0 0,0 0 0,0 0 0,0-1 0,0 1 0,0 0 0,0 0 1,0 0-1,0-1 0,1 1 0,-1-1 0,0 1 0,0-1 0,2 1 0,10 3 110,1-1 0,0 0 0,13 0 0,-24-2-69,18 1 53,1 1 0,-2 1 0,28 9 0,-43-11-352,1 0-1,-1 0 1,0 0 0,0 1-1,-1-1 1,1 1 0,-1 0-1,1 1 1,-1-1 0,0 1-1,0 0 1,0 0 0,-1 0 0,1 1-1,-1-1 1,0 1 0,0-1-1,2 8 1,-2-1-2264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3458,'0'0'4514,"0"-4"-4093,0 3-395,0-1 0,0 1-1,0-1 1,0 1 0,0 0-1,0-1 1,1 1 0,-1-1-1,1 1 1,-1-1 0,1 1-1,-1 0 1,1-1 0,0 1-1,1-3 1,0 3 2,0-1-1,0 1 1,0 0 0,1-1-1,-1 1 1,0 0 0,1 0-1,-1 0 1,1 1 0,4-2-1,61-10 188,0 3-1,1 2 1,1 4-1,77 6 1,-126-2-467,0 1 1,0 2-1,32 8 1,-6 2-1961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41 4626,'0'0'4656,"-3"-8"-4206,-7-21-31,6 26 106,2 11-480,0 12-140,-5 64 105,-3 1 0,-3-2 0,-31 101 0,44-182 9,0-1 2,0 18-828,0-13-2590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4818,'0'0'5427,"0"-4"-4875,0-11-280,0 11-203,1 13-415,47 290 263,-41-241 95,23 128 43,-29-184-150,-1 1 0,1 0 0,0-1 0,0 1 0,0-1-1,0 1 1,0-1 0,0 0 0,1 1 0,-1-1 0,1 0 0,3 4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24 320,'0'0'8551,"-6"-1"-7957,10 0-441,146 1-212,424-12 323,-295 3 907,-289 9-955,5 1-586,0 0 0,0 1-1,0-1 1,0 1-1,0 0 1,-5 3-1,-17 6-2451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3970,'0'0'4031,"-1"2"-4055,-2 8 10,-1 0 0,0-1 0,-1 1 0,0-1 0,0 0 0,-12 13 0,-1 4 53,-128 181 604,112-155-567,-60 82 123,93-132-165,-1 0-1,1-1 0,-1 1 1,1 0-1,-1-1 1,0 1-1,1-1 1,-1 0-1,0 0 1,0 1-1,0-1 1,0 0-1,0-1 0,0 1 1,-1 0-1,-3 0 1,5-1 4,0 0 0,0 0 0,0-1 0,-1 1-1,1 0 1,0-1 0,0 1 0,0-1 0,0 1 0,0-1 0,0 0 0,0 1 0,0-1 0,0 0 0,0 0 0,0 1 0,1-1 0,-1 0 0,0 0 0,0 0-1,1 0 1,-1 0 0,1 0 0,-1 0 0,1-1 0,-1 1 0,1 0 0,0 0 0,-1 0 0,1-2 0,-5-16 19,1 0 0,1 0 0,-2-28 0,5 39-44,0-1-1,0 1 1,1 0 0,0 0 0,0 0-1,1 0 1,0 0 0,0 0 0,1 1-1,7-15 1,5-1 57,1 1 0,1 1 0,2 0 0,25-24 0,-43 44-66,1 0 0,-1 1 0,1-1 0,0 0 0,-1 0 0,1 1 0,-1-1 0,1 1 0,0-1 0,0 1 0,-1 0 0,1 0 0,0 0 0,0 0 1,-1 0-1,1 0 0,0 0 0,0 1 0,-1-1 0,1 0 0,0 1 0,-1 0 0,1-1 0,-1 1 0,3 1 0,3 2-32,-1-1-1,0 1 0,0 0 1,8 8-1,8 10 20,-1 0 0,18 26-1,-7-7 14,-31-39-230,1 1 0,-1 0 1,1-1-1,-1 1 0,0 0 0,0 0 0,0 0 0,-1 0 1,1 0-1,-1 0 0,1 0 0,-1 0 0,0 0 0,0 0 1,-1 0-1,1 1 0,-1-1 0,1 0 0,-2 4 0,-8 4-3725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82 848,'0'0'6206,"-4"0"-5777,-18-3 321,22-2-763,0 5 28,-1 0 0,1 1 0,0-1 0,0 0 0,0 0 0,0 0 0,0 0-1,0 0 1,0 0 0,0 0 0,0 0 0,-1 0 0,1 0 0,0 0 0,0 0 0,0 0 0,0 0 0,0 0-1,0 0 1,0 0 0,0 0 0,0 0 0,-1 0 0,1 0 0,0 0 0,0 0 0,0 0 0,0-1 0,0 1-1,0 0 1,0 0 0,0 0 0,0 0 0,0 0 0,-1 0 0,1 0 0,0 0 0,0 0 0,0 0 0,0 0-1,0 0 1,0-1 0,0 1 0,0 0 0,0 0 0,0 0 0,0 0 0,0 0 0,0 0 0,0 0 0,0 0 0,0-1-1,0 1 1,0 0 0,0 0 0,0 0 0,0 0 0,0 0 0,0 0 0,0 0 0,0 0 0,0 0 0,0-1-1,0 1 1,1 0 0,0-15 1503,3 12-1518,1 0 0,0 0 0,0 1 0,1-1 0,-1 1 0,0 0 0,1 0 0,0 1 0,7-1 0,3-2 16,35-6-34,1 1-1,0 4 0,0 1 1,86 5-1,-129 0-1,0 0 1,0 1 0,0 0-1,0 0 1,-1 1-1,1 0 1,-1 0-1,1 1 1,-1 0-1,0 1 1,-1 0 0,1 0-1,13 12 1,-21-17 20,1 1 0,0-1 0,-1 1 0,1 0 0,-1-1 0,1 1 0,0-1 0,-1 1 0,0 0 0,1-1 1,-1 1-1,1 0 0,-1 0 0,0-1 0,1 1 0,-1 0 0,0 0 0,0 0 0,0-1 0,0 1 0,0 0 0,0 0 0,0 0 0,0-1 1,0 1-1,0 0 0,0 0 0,0 0 0,0 0 0,-1-1 0,1 1 0,0 0 0,-1 0 0,1-1 0,-1 1 0,1 0 0,-1-1 0,1 1 0,-1 0 1,1-1-1,-1 1 0,1-1 0,-1 1 0,0-1 0,1 1 0,-1-1 0,-1 1 0,-35 16 94,-14-2-25,-93 12-1,75-15-66,69-12-6,0 0 0,0 0 0,0 0 0,0 0 0,0 0 1,0 0-1,0 1 0,0-1 0,0 0 0,0 0 0,0 0 0,0 0 0,0 0 0,0 0 0,0 0 1,0 0-1,0 0 0,0 0 0,0 0 0,0 1 0,0-1 0,0 0 0,0 0 0,0 0 1,0 0-1,0 0 0,0 0 0,0 0 0,0 0 0,0 0 0,0 0 0,0 1 0,0-1 1,0 0-1,0 0 0,0 0 0,0 0 0,0 0 0,0 0 0,-1 0 0,1 0 0,0 0 1,0 0-1,0 0 0,0 0 0,0 0 0,0 0 0,0 0 0,0 0 0,0 0 0,0 0 0,0 0 1,-1 0-1,1 0 0,0 0 0,13 5-66,17 2 44,94 1 25,-92-7 0,-1 0 0,0 2 0,0 1 0,0 2 0,30 9 0,-58-14-3,0 0-1,-1 1 1,1-1 0,-1 0 0,1 1 0,-1-1-1,0 1 1,1 0 0,-1 0 0,0 0 0,0 0-1,0 0 1,-1 0 0,4 5 0,-5-6 1,1 0 1,-1 0 0,0 1-1,1-1 1,-1 0-1,0 0 1,1 1-1,-1-1 1,0 0 0,0 1-1,0-1 1,0 0-1,-1 0 1,1 1 0,0-1-1,0 0 1,-1 0-1,1 1 1,-1-1-1,1 0 1,-1 0 0,1 0-1,-1 0 1,0 0-1,0 0 1,1 0 0,-1 0-1,0 0 1,0 0-1,0 0 1,0 0 0,0-1-1,-2 2 1,-12 10 36,-1-2 0,0 0 0,-1-1 1,1 0-1,-2-1 0,1-1 1,-1-1-1,0-1 0,0 0 0,-1-1 1,1-1-1,-1-1 0,-20 0 0,-11-2 296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3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68 2497,'0'0'4173,"-3"-4"-3490,-26-34 1432,30 39-2119,1 0-1,-1 0 1,1-1-1,0 1 1,-1-1-1,1 1 1,0-1-1,-1 0 1,1 0-1,0 0 1,1 0-1,5 1 3,35 5 34,1-3 0,0-1-1,46-4 1,-5 0 63,80-10-22,-73 3 32,-77 5 283,-12-2 1002,-4 6-1350,1-1-1,-1 0 0,0 1 0,0-1 0,0 0 0,0 1 1,0-1-1,0 1 0,0 0 0,0-1 0,0 1 0,0 0 1,0-1-1,0 1 0,0 0 0,-1 0 0,1 0 0,0 0 1,-1 0-1,-1 0-176,0 0 0,1 1 0,-1-1 1,1 1-1,-1-1 0,1 1 1,-1 0-1,1 0 0,-1 0 0,1 0 1,0 0-1,-1 1 0,1-1 1,0 1-1,0-1 0,0 1 0,0 0 1,0 0-1,0 0 0,1 0 0,-1 0 1,1 0-1,-1 0 0,1 1 1,0-1-1,0 0 0,-1 6 0,-7 8-1677,-1-1-2996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1905,'0'0'4717,"0"-5"-4509,0-29 541,-3 33-574,0 0-1,0 0 0,0 0 0,0-1 1,0 1-1,0-1 0,-3-2 1,6 4-132,-5-3 97,1 0 0,0-1 0,0 0-1,0 0 1,0 0 0,-5-7 0,-13-14 1149,22 24-1089,-1 1-112,0 0-66,0 0-33,0 4-160,1 0 144,-1 0 0,1 0 1,0-1-1,-1 1 0,2 0 0,-1 0 0,1 5 1,0 7-16,-1 0 42,0 91 36,24 201 0,-17-256 1557,-8-63-615,1-8-1487,-2 31-1838,-3 14-916,-4 1-352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4066,'0'0'5221,"0"-3"-4778,26 161-630,-17 177-38,-9-289-398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5683,'0'0'2902,"0"-5"-2440,0-13-201,0 13-287,0 18-153,7 211 291,-7 88-59,0-312-113,0 0 0,0 0 0,0 0 0,0 0-1,0 1 1,-1-1 0,1 0 0,0 0 0,0 0 0,0 0 0,0 0-1,0 1 1,0-1 0,0 0 0,0 0 0,-1 0 0,1 0-1,0 0 1,0 0 0,0 0 0,0 0 0,0 0 0,-1 1 0,1-1-1,0 0 1,0 0 0,0 0 0,0 0 0,-1 0 0,1 0-1,0 0 1,0 0 0,0 0 0,0 0 0,-1 0 0,1 0 0,0 0-1,0 0 1,0-1 0,0 1 0,-1 0 0,1 0 0,0 0-1,0 0 1,0 0 0,0 0 0,0 0 0,-1 0 0,1 0 0,0-1-1,0 1 1,0 0 0,-5-7-2931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0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2513,'0'0'3970,"6"0"-3383,54 3 53,83 16 0,8 0-362,-125-18-316,-18-1-52,1 0 1,-1 1-1,0-1 1,0 1 0,0 1-1,0 0 1,0 0-1,10 4 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4722,'0'0'4181,"7"-10"-4027,-2 2-116,-3 4-28,0 0-1,0 0 1,0 1-1,0 0 1,1-1-1,0 1 1,-1 0-1,1 0 1,1 0-1,-1 0 1,0 1-1,1-1 1,-1 1 0,1 0-1,0 0 1,-1 0-1,1 1 1,6-2-1,40-6 159,0 4-1,0 1 1,1 2-1,85 9 1,-100-3-93,0 2-1,0 1 1,61 21 0,-96-27-176,0-1 0,0 1-1,0-1 1,0 1 0,0 0 0,0-1 0,0 1 0,0 0 0,0 0 0,0 0 0,0 0-1,0 0 1,-1 0 0,1 0 0,0 0 0,-1 0 0,1 0 0,-1 0 0,1 0 0,-1 0-1,1 1 1,-1-1 0,0 0 0,1 0 0,-1 0 0,0 1 0,0-1 0,0 0-1,0 3 1,0 7-3708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14 5539,'0'0'3417,"0"-4"-2955,-1-6-327,-1 10-75,-4 20-67,-3 9 16,-8 9 1,-3 0 1,0-1-1,-3-1 0,-1-2 0,-32 37 1,-4-6 109,-94 82 0,145-139-108,0-1 1,0 0-1,-1 0 1,1-1 0,-1 0-1,-21 8 1,28-13 13,1 0 0,-1-1 0,1 1-1,-1-1 1,1 1 0,-1-1 0,1 0 0,-1 0 0,0 0 0,1 0 0,-1 0-1,1-1 1,-1 1 0,1-1 0,-1 1 0,1-1 0,-1 0 0,1 0 0,0 0-1,0-1 1,-1 1 0,1 0 0,0-1 0,0 0 0,0 1 0,0-1 0,1 0-1,-1 0 1,0 0 0,1 0 0,-1 0 0,1 0 0,0-1 0,0 1 0,0 0-1,-1-3 1,-2-5 4,1 0-1,0 0 0,0 0 0,1-1 1,0 1-1,1-1 0,1 1 0,-1-1 1,1 1-1,3-19 0,-2 21-12,1 1 0,-1-1 0,1 1 1,1 0-1,0-1 0,-1 1 0,2 0 0,-1 1 0,1-1 0,0 1 0,1-1 0,0 1 0,-1 0 0,2 1 0,6-7 0,-6 10-25,1 0 0,-1 1 0,0 0-1,0 0 1,1 0 0,-1 1 0,0 0-1,1 0 1,-1 1 0,11 2 0,-3 1 7,-1 1 0,-1 1 0,1 0 1,-1 0-1,0 1 0,20 16 0,-9-7 17,139 109-9,-109-81 50,-40-29-599,-11-7-3809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2049,'0'0'6157,"-4"0"-5514,112-10-169,-6 1-185,-67 8-280,21 0 1,58 6 0,-96-3-13,0 1 1,0 0 0,-1 2 0,1 0 0,-1 1-1,0 0 1,21 13 0,-37-19 5,0 1 0,0-1 1,0 1-1,-1-1 0,1 1 0,0 0 0,-1-1 1,1 1-1,0 0 0,-1 0 0,1-1 0,-1 1 1,1 0-1,-1 0 0,1 0 0,-1 0 0,0 0 0,1-1 1,-1 1-1,0 0 0,0 0 0,0 0 0,1 0 1,-1 0-1,0 0 0,0 0 0,-1 0 0,1 0 1,0 0-1,0 0 0,0 0 0,-1 0 0,1 0 0,0 0 1,-1 0-1,1-1 0,-1 1 0,1 0 0,-1 0 1,1 0-1,-1-1 0,0 1 0,1 0 0,-1-1 1,0 1-1,0 0 0,-5 5 37,0 0 0,0-1 0,-14 10 0,-20 9 153,-2 0 1,-1-3 0,0-2-1,-84 26 1,159-35-242,47 3 45,-23-4-5,57 16 0,-97-21 6,0 1-1,-1 1 1,0 1 0,0 0-1,-1 1 1,0 0 0,0 1-1,15 14 1,-28-23 6,-1 0 0,1 1 0,-1-1 0,0 0-1,1 1 1,-1-1 0,0 0 0,1 1 0,-1-1 0,0 0 0,0 1 0,1-1 0,-1 1 0,0-1 0,0 0-1,0 1 1,0-1 0,1 1 0,-1-1 0,0 1 0,0-1 0,0 0 0,0 1 0,0-1 0,0 1 0,0-1-1,0 1 1,0-1 0,0 1 0,0-1 0,-1 1 0,1-1 0,0 0 0,0 1 0,0-1 0,-1 1 0,1-1-1,0 0 1,0 1 0,-1-1 0,1 1 0,-18 10 118,16-10-115,-44 17 187,-94 25 0,7-3-96,131-39-204,0-1 0,0 1 0,0 0 0,0 0 0,0 0 0,0 0 0,0 0 0,0 1 0,0-1 0,1 1 0,-1-1 0,0 1 0,1-1 0,0 1 0,-1 0 0,1 0 0,0 0 0,0 0 0,0 0 0,0 0 0,0 0 0,0 0 0,0 0 0,1 0 0,-1 0 0,1 0 0,0 1 0,-1-1 0,1 0 0,0 0 0,0 1 0,1-1 0,-1 3 0,2-1-3256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4674,'0'0'6264,"-4"-5"-5535,-13-18-278,16 23-440,1 0 0,0 0 0,0 0 0,0-1 1,0 1-1,0 0 0,0 0 0,0-1 1,0 1-1,0 0 0,0 0 0,0 0 1,0-1-1,0 1 0,0 0 0,0 0 1,0-1-1,0 1 0,1 0 0,-1 0 0,0 0 1,0-1-1,0 1 0,0 0 0,0 0 1,0 0-1,1 0 0,-1-1 0,0 1 1,0 0-1,0 0 0,0 0 0,1 0 1,-1 0-1,0 0 0,0 0 0,0-1 0,1 1 1,-1 0-1,0 0 0,0 0 0,1 0 1,-1 0-1,0 0 0,0 0 0,0 0 1,1 0-1,-1 0 0,16-2-58,-13 1 82,317-17-104,-293 18-20,1 2 1,-1 1-1,50 13 1,24 16-3048,-46-12-3080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69 3698,'0'0'4260,"-1"-11"-3998,-6-35-126,6 34-59,-12 12 531,10 1-597,0-1 0,0 1 0,0 0 0,0 0-1,0 0 1,0 1 0,0-1 0,0 1 0,0-1-1,1 1 1,-1 0 0,0 0 0,1 0 0,0 0-1,-4 4 1,-32 42 3,34-42-6,-36 57-23,-48 100 0,87-160 16,-13 28 15,2 0 1,1 1 0,1 0-1,2 1 1,2-1 0,-5 47-1,4 204 297,8-191-182,-1-85-123,0 54 39,2 0 0,14 85 0,-13-130-22,0 0 0,1 0-1,1 0 1,1 0 0,0-1 0,1 0 0,0 0 0,1-1 0,1 0 0,0 0 0,1-1 0,1 0 0,0-1 0,13 12 0,-21-22 305,-1 0 0,1-1-1,0 1 1,0-1 0,0 1 0,0-1-1,0 0 1,5 1 0,-6-1-495,0-1 0,1 1 1,-1 0-1,0-1 0,0 1 0,0 0 1,0 1-1,0-1 0,0 0 1,0 0-1,0 1 0,0-1 0,1 3 1,13 16-2790,-6-5-2195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63 177 1985,'0'0'5928,"-4"-11"-5264,1 1-445,-2-4 238,0 1 0,-1 0 0,-8-14 0,10 60-1437,-18 333 2229,26-447-1081,17-98-1,-4 41-174,-5 54 39,-12 83-50,1 1 0,0-1 0,-1 1 0,1-1 0,0 1 0,0-1 0,-1 1 1,1 0-1,0-1 0,0 1 0,-1 0 0,1 0 0,0-1 0,0 1 0,0 0 0,-1 0 0,1 0 0,0 0 0,0 0 0,0 0 0,0 1 0,-1-1 0,3 0 0,-1 0 4,224 9 51,-186-9 64,-40 24-541,-11 213 417,4-120 86,4-9 1986,6-78-7582,1-20 1224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56 3121,'0'0'4979,"0"-6"-4286,0-43 503,0 57-1211,-1 0 0,-1 1 1,0-1-1,0 0 1,0 0-1,-1 0 0,-6 13 1,-36 58 26,25-44-11,-9 16 32,-1-2 1,-74 90 0,100-134-15,-1 0 0,1-1 0,-1 0 0,0 0 0,-11 5 0,14-7 2,0-1 0,0 0 0,-1 0 0,1-1-1,0 1 1,-1 0 0,1-1 0,-1 1 0,1-1 0,-1 0 0,1 0 0,-1 0 0,1 0 0,-1 0 0,1-1 0,-1 1 0,-3-2 0,4 1-3,1 0-1,-1 0 1,1 0 0,-1-1 0,1 1-1,0 0 1,0-1 0,-1 1 0,1-1 0,0 1-1,1-1 1,-1 1 0,0-1 0,0 0-1,1 0 1,-1 1 0,1-1 0,-1 0 0,0-3-1,-3-41 150,4 38-145,-1-161 837,1 168-739,13 2-145,0-1 0,0 2 0,0 0 0,0 0 0,-1 1 0,1 0 0,-1 1 0,0 1-1,0 0 1,-1 1 0,1 0 0,-1 0 0,0 2 0,16 13 0,-7-5 98,-1 1 0,22 25 0,-36-35-293,1 0 0,-1-1 0,0 2-1,-1-1 1,0 0 0,0 1-1,-1 0 1,1 0 0,-2 0 0,4 14-1,-5-16-1198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2817,'0'0'5971,"0"-16"-5448,0-49-104,0 64-396,0-1 1,0 0-1,0 0 1,0 1-1,0-1 0,0 0 1,1 0-1,-1 0 1,0 1-1,1-1 1,-1 0-1,1 1 0,0-1 1,0 0-1,0 1 1,0-1-1,0 1 1,0-1-1,0 1 0,0 0 1,0-1-1,0 1 1,1 0-1,-1 0 1,1 0-1,-1 0 0,3-1 1,-1 1-14,1 0 1,0 0-1,0 1 1,1-1-1,-1 1 1,0 0-1,0 0 1,6 1-1,5 0-61,-7 0 44,1 0 0,0 0 0,-1 1 0,1 1 0,-1-1-1,0 1 1,0 1 0,0-1 0,0 1 0,13 10 0,-5-3 9,-1 1-1,0 0 0,25 28 1,-39-39-8,0 0 0,-1 0 0,1-1 1,-1 1-1,1 0 0,-1 0 0,1 0 0,-1 0 0,0 0 1,0 1-1,1-1 0,-1 0 0,0 0 0,0 0 1,0 0-1,0 0 0,0 0 0,0 0 0,-1 0 1,1 0-1,0 0 0,0 0 0,-1 0 0,1 0 1,-1 0-1,1 0 0,-1 0 0,1 0 0,-2 1 1,-21 25-4,18-22 10,-133 118 197,137-122-199,-1 0 0,1 0-1,0 0 1,0 1 0,0-1 0,0 0 0,0 1 0,0-1 0,0 0 0,0 1 0,1-1-1,-1 1 1,0-1 0,1 1 0,0 0 0,-1-1 0,1 1 0,0 0 0,-1-1 0,1 1-1,0 0 1,0-1 0,1 1 0,-1 0 0,0-1 0,1 1 0,-1-1 0,0 1 0,1 0-1,1 1 1,1 5-9,2-1-1,-1 0 1,1 0-1,10 12 1,0-1 1,59 99-21,-73-114 33,0-1-1,0 0 0,0 1 0,0-1 0,-1 1 1,1-1-1,-1 1 0,1 0 0,-1-1 1,0 1-1,0-1 0,0 1 0,-1-1 0,1 1 1,-1 0-1,1-1 0,-1 1 0,0-1 1,0 0-1,0 1 0,0-1 0,0 0 0,0 1 1,-1-1-1,1 0 0,-1 0 0,0 0 1,1 0-1,-1-1 0,0 1 0,0 0 1,0-1-1,0 1 0,-1-1 0,-2 2 0,-46 32 186,47-32-432,0 0 1,1 0-1,0 0 0,0 1 0,0 0 1,0-1-1,1 1 0,-1 0 0,1 0 1,0 1-1,-2 4 0,3 1-3040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4306,'0'0'5096,"-2"-7"-4445,-10-28 595,36 35-1361,233 20-4,-40-1 243,196-17 218,-367-10-258,-34 5-50,0 1 0,0 1 1,16-1-1,-27 2 187,-4 10-2352,-8 4 485,-1 0-1059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4338,'0'0'4399,"0"-8"-3865,3-28-313,-3 36-216,0-1 0,0 0 0,1 0 0,-1 1 0,0-1 0,1 0 0,-1 1 0,0-1 0,1 1 0,-1-1 0,1 0 0,-1 1-1,1-1 1,-1 1 0,1-1 0,-1 1 0,1 0 0,0-1 0,-1 1 0,1-1 0,0 1 0,-1 0 0,1 0 0,0-1 0,-1 1 0,1 0 0,0 0 0,0 0-1,1 0 1,22 0-12,-18 1 21,22-2 17,0 1 0,-1 2 0,1 1 1,0 1-1,32 9 0,-30-5-35,-18-5 18,1 1-1,-1 0 1,1 0-1,-1 1 1,0 1-1,13 8 1,-24-13-16,0-1 1,0 1-1,0 0 0,-1 0 1,1 0-1,0 0 1,-1 0-1,1 0 1,0 0-1,-1 0 1,0 0-1,1 0 1,-1 0-1,1 0 1,-1 0-1,0 0 1,0 0-1,0 1 1,0-1-1,0 0 1,0 0-1,0 0 1,0 0-1,0 0 1,0 1-1,-1-1 1,0 1-1,0 1 13,0 0 0,0 0 1,0-1-1,-1 1 0,1-1 0,-1 1 0,0-1 1,0 0-1,-3 4 0,-46 28 72,43-30-75,0 0-1,0 1 0,1 0 0,0 0 1,0 0-1,0 1 0,1 0 1,0 0-1,0 1 0,0 0 0,-4 7 1,8-11-9,1 0-1,0 1 1,0-1 0,0 0 0,1 0 0,-1 1 0,1-1 0,-1 0 0,1 0 0,0 1 0,0-1 0,1 0 0,-1 1-1,1-1 1,-1 0 0,1 0 0,0 0 0,0 1 0,3 3 0,2 3-8,0 0 1,1 0-1,0 0 1,11 9-1,-12-12 5,0 0 0,0 0 0,0 0 0,-1 0 0,0 1 0,-1 0 1,8 17-1,-10-18 21,0 0 0,0 0 0,-1 0 1,0 1-1,0-1 0,0 0 0,-1 1 0,0-1 1,-1 1-1,0-1 0,0 0 0,0 1 1,-1-1-1,0 0 0,-1 0 0,1 0 1,-1-1-1,-1 1 0,1 0 0,-1-1 0,0 0 1,-1 0-1,-9 10 0,2-5 71,0-1 0,-22 12 0,-19 17-1272,69-40-1329,20-10 1299,12-14-1772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0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7603,'0'0'2586,"3"-5"-2138,4-9-406,-3 14-422,-3 27-492,-2-7 932,-12 178 109,-1 3-1090,14-200 814,0-1 0,0 0 1,0 1-1,0-1 0,0 0 0,1 0 1,-1 1-1,2 1-960,-1-2 960,-1 0 0,0 0 1,0 0-1,1 0 0,-1 0 0,0 0 1,1 0-1,-1 0 0,0 0 1,1 0-1,-1 0 0,0 0 0,1 0 1,-1 0-1,0 0 0,0 0 1,1 0-1,-1 0 0,0 0 0,1 0 1,-1-1-1,0 1 0,0 0 1,1 0-1,8-6-3575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 4946,'0'0'4168,"-2"-2"-3454,1 1-623,1 0-43,-1 0-1,1 0 1,-1 0-1,0 0 1,1 0-1,-1 0 1,0 0-1,0 0 1,0 1-1,0-1 1,0 0-1,0 0 1,0 1-1,-1-1 566,6 1-669,132 2 55,197-9 477,-332 7-438,21-3-108,-21 3 121,0 0 0,-1 0 0,1-1 0,0 1 0,-1 0 0,1 0 0,-1 0 0,1-1 0,-1 1 0,1 0 0,-1-1 0,1 1 0,0 0 0,-1-1 0,0 1 0,1-1 0,-1 1 0,1 0 0,-1-1 0,1 1 0,-1-1 0,0 0 0,0 1 0,1-1 0,-1 1 0,1-2 0,-1 2 101,0 0-24,1 0-254,0 6-1666,-1 0 1424,0 0 1,-1 0 0,1 0 0,-1-1 0,0 1 0,-1 0-1,-2 8 1,-15 11-3008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61 5923,'0'0'3897,"2"-13"-3112,-1-1-557,3-19 117,-1 65-545,-4 14 208,-2-1 0,-17 88 0,7-36 136,8-40-2675,14-65-906,0-7 148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6979,'0'0'4178,"0"-5"-3684,0-16-374,-1 127-574,2 135 502,8-180-195,-7-58-2243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8100,'0'0'3121,"63"-99"-3089,-19 91 112,9 6-64,-4 2-80,-2 0 0,-3 4 96,-7 17-304,1 4-32,-8 6-992,-14-1-561,-16-9-3746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6163,'0'0'870,"4"1"-750,5 3-57,-1 1 1,0-1 0,-1 1-1,1 0 1,-1 1 0,0 0-1,-1 0 1,1 1 0,-1-1-1,7 12 1,17 15 87,256 229 1212,-243-229-1281,78 45 0,6 4 93,-115-71-34,-19-9-52,-23-11-1112,-1-5-1114,0 0-973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 5827,'0'0'3073,"-13"0"-2996,6 0-67,3-1-10,0 1 1,0 0-1,1-1 0,-1 2 1,0-1-1,0 0 1,0 1-1,0 0 0,0-1 1,1 2-1,-1-1 1,0 0-1,1 1 0,-1 0 1,1-1-1,0 1 0,-1 1 1,1-1-1,0 0 1,0 1-1,0 0 0,1-1 1,-4 5-1,-175 273 335,170-262-320,-45 81 71,49-84-102,0 0 1,1 1-1,0 0 0,-5 26 1,11-39-4,-1 16-579,1-19 542,0 1-1,1 0 1,-1-1-1,0 1 1,1-1-1,-1 1 1,0-1-1,1 0 1,-1 1-1,1-1 1,-1 1 0,1-1-1,-1 0 1,1 1-1,-1-1 1,1 0-1,-1 1 1,1-1-1,-1 0 1,1 0-1,-1 0 1,1 1-1,0-1 1,-1 0 0,1 0-1,-1 0 1,1 0-1,0 0 1,0 0-1,26 0-2216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0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3057,'0'0'4253,"13"-5"-3794,2 0-364,0 0-1,0 1 1,1 1 0,-1 0-1,29-1 1,-15 4 250,94 4 215,-109-2-535,0 0 0,0 1-1,0 1 1,-1 0 0,0 1-1,22 10 1,-34-14-27,-1-1 1,0 0-1,1 0 1,-1 0-1,1 1 1,-1-1-1,0 0 1,1 0-1,-1 1 1,0-1-1,0 0 1,1 1-1,-1-1 1,0 0-1,0 1 1,1-1-1,-1 0 1,0 1-1,0-1 1,0 1-1,0-1 1,0 0-1,0 1 1,1-1-1,-1 1 1,0-1-1,0 0 1,0 1-1,0-1 1,0 1-1,0-1 1,-1 0-1,1 1 1,0-1-1,0 1 1,0-1-1,0 0 1,0 1-1,-1-1 1,1 1-1,0-1 1,0 0-1,-1 1 1,1-1-1,0 0 1,0 0-1,-1 1 1,0-1-1,-15 13 42,15-12-38,-47 23 17,35-18-15,1 0 1,0 0 0,-22 17 0,30-20-5,1-1 1,0 1-1,0 0 1,1 1-1,-1-1 0,1 0 1,-1 1-1,1 0 1,0-1-1,0 1 0,1 0 1,-1 0-1,1 0 1,0 0-1,0 0 1,0 0-1,0 7 0,1-7 0,-1 1 0,2 0 0,-1 0 0,0 0-1,1-1 1,0 1 0,0 0 0,1-1 0,-1 1 0,1-1-1,0 1 1,0-1 0,0 0 0,3 4 0,2 1 2,1 0 0,-1-1 0,1-1 1,1 1-1,10 6 0,-13-9-108,-1-1-1,1 1 1,-1 0-1,0 0 1,0 1 0,-1-1-1,1 1 1,-1 0-1,-1 1 1,1-1 0,-1 1-1,0-1 1,0 1-1,-1 0 1,0 0 0,0 0-1,-1 0 1,0 0-1,0 0 1,0 1 0,-1-1-1,0 0 1,-1 1 0,-1 9-1,-6 11-3022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6211,'0'0'3716,"-1"-8"-1488,302 33-2257,-68-2 93,0-21 42,-131-4-163,157 17 0,-258-15 12,1 0 0,-1 0 0,0 0 0,1 1 0,-1-1 0,0 0 0,1 1 0,-1-1 1,0 0-1,0 1 0,1 0 0,-1-1 0,0 1 0,0 0 0,0 0 0,0-1 0,0 1 0,0 0 1,0 0-1,0 0 0,0 0 0,0 2 0,0-2-1,-1 0 0,0 0 0,0 0 0,0 1 0,0-1 0,0 0 0,0 0 0,0 0 0,-1 0 0,1 1 0,0-1 0,-1 0 0,1 0 0,-1 0-1,1 0 1,-1 0 0,1 0 0,-1 0 0,-1 1 0,-3 4-199,0 0 0,0-1-1,0 0 1,-1 0-1,0 0 1,-10 5 0,-20 8-2263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4994,'0'0'4079,"75"-1"-3668,241 44 259,-305-39-708,-13 3 2,-16 6 41,-24 4 62,-15 9-81,55-25 6,1 1 0,0-1 1,-1 1-1,1 0 0,0-1 0,0 1 1,0 0-1,1 0 0,-1 0 0,0 0 1,1 0-1,-1 0 0,1 0 0,0 0 1,-1 0-1,1 0 0,0 4 0,5 37-25,-2-33 25,1-1 0,0 0 0,1 0 0,10 16 0,-9-17 15,-1 0 0,0 0 0,-1 1-1,0-1 1,0 1 0,4 15 0,-5-10 37,-1 0 0,-1 1 1,0-1-1,-2 28 1,1-37-181,-1 1 1,0-1 0,0-1-1,0 1 1,0 0 0,-1 0 0,0 0-1,0-1 1,0 1 0,-1-1-1,1 1 1,-1-1 0,0 0-1,0 0 1,0 0 0,-8 6-1,-23 8-4140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7235,'0'0'1198,"23"-3"-1200,3-1 13,110-11 66,208-17 464,-320 31-528,-23 1-14,-1 0 1,0 0-1,0 0 0,1 0 1,-1 0-1,0 0 1,0 1-1,0-1 1,1 0-1,-1 0 1,0 0-1,0 0 1,0 0-1,0 0 1,1 0-1,-1 1 1,0-1-1,0 0 0,0 0 1,0 0-1,1 0 1,-1 0-1,0 1 1,0-1-1,0 0 1,0 0-1,0 0 1,0 1-1,0-1 1,0 0-1,0 0 1,0 0-1,0 1 0,0-1 1,0 0-1,0 0 1,0 1-1,0-1 1,0 0-1,0 0 1,0 0-1,0 1 1,0-1-1,-3 4 0,1-1-1,-1 1 1,0-1 0,0 0 0,-1 0-1,-4 3 1,-1 2 34,-6 5-43,1 1 0,0 0 0,1 1 0,1 1 0,0 0 0,1 1 0,1 0 0,1 0 0,0 1 0,1 0 0,1 1 0,1-1 0,0 2 0,2-1 0,0 0 0,-2 36 0,3 7 49,3 1 0,2-1 0,14 80-1,51 181 243,-38-200-106,24 234 1,-51-336-155,-1-4-8,0-1 0,-3 32 0,2-44 4,-1 0 1,1 0-1,-1 0 0,0 0 0,-1 0 0,1-1 0,-1 1 1,1 0-1,-1-1 0,0 1 0,-1-1 0,1 1 0,-1-1 0,1 0 1,-1 0-1,-5 4 0,-13 6 122,-1-1 1,0-1-1,0-1 0,-1-1 0,0-1 1,0-1-1,-29 4 0,-9 5-4,60-16-249,-1 1 1,1-1-1,-1 1 1,1 0 0,-1 0-1,1-1 1,-1 1-1,1 0 1,0 0 0,-1 0-1,1 1 1,0-1-1,0 0 1,0 0 0,0 1-1,0-1 1,0 0 0,0 1-1,0-1 1,1 1-1,-1-1 1,0 1 0,1 0-1,0-1 1,-1 1-1,1 0 1,0-1 0,0 1-1,0 0 1,0-1 0,0 3-1,0 4-2666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2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73 3682,'0'0'4837,"-3"-9"-4320,-9-28-119,11 35-380,0 0 1,-1 0 0,1 0 0,0 0 0,-1 1 0,0-1 0,1 1-1,-1-1 1,0 1 0,0 0 0,0-1 0,0 1 0,0 0-1,0 0 1,0 0 0,-1 1 0,1-1 0,0 0 0,0 1 0,-1 0-1,1-1 1,0 1 0,0 0 0,-1 0 0,1 0 0,0 1-1,-4 0 1,0-1-23,-1 0 8,-5-1-1,0 0-1,0 1 1,0 1-1,0 0 1,-1 1-1,2 0 1,-1 1-1,0 0 1,0 1-1,1 0 1,-16 9-1,22-10-15,-9 5 6,1 0 0,0 1 0,-17 16 0,27-22-5,0 0 1,0 1 0,0-1 0,0 1 0,1-1 0,0 1 0,-1 0 0,1 0 0,1 0 0,-1 0 0,1 1 0,-1-1 0,1 0 0,1 1 0,-1-1 0,0 9 0,1-12 6,1 1 1,-1 0 0,1 0-1,-1 0 1,1 0-1,0 0 1,0 0 0,0-1-1,0 1 1,0 0-1,0-1 1,0 1 0,1-1-1,-1 1 1,0-1 0,1 1-1,-1-1 1,1 0-1,0 0 1,-1 0 0,1 0-1,0 0 1,3 1-1,51 17 79,-45-16-85,135 46-70,-122-39 46,-1 1 0,-1 0 0,0 2 0,21 16 0,-39-26 23,-1 0-1,1 0 1,-1 0 0,0 0 0,0 0-1,-1 1 1,1-1 0,-1 1 0,1 0-1,-1-1 1,0 1 0,-1 0-1,1 0 1,-1 1 0,0-1 0,0 0-1,0 0 1,0 1 0,-1-1 0,1 0-1,-1 1 1,0-1 0,-1 1-1,1-1 1,-1 0 0,0 1 0,0-1-1,0 0 1,0 0 0,-1 0 0,0 0-1,0 0 1,0 0 0,-4 5-1,-4 1-5,1 0-1,-2 0 0,1-1 0,-2-1 0,1 0 0,-15 8 0,-81 34 178,74-36-943,-61 36-1,67-33-1053,6-5-1430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1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1 3906,'0'0'1883,"0"11"-1181,-20 186 1164,4-76-1278,10-42-465,-8 61 93,10-134-95,-1-14 155,-6-18 220,10 21-482,-1 1-38,0-1 0,0 1-1,0 0 1,0-1 0,-1 1-1,0 0 1,0 1 0,0-1 0,0 0-1,0 1 1,-1 0 0,0 0-1,0 0 1,1 0 0,-2 0-1,1 1 1,0 0 0,0 0 0,-1 0-1,1 0 1,-10-2 0,-4 2-7,1-1 1,-1 2-1,0 1 1,-29 2 0,45-2 25,0 0 4,-1 0-1,0 1 0,0-1 1,1 0-1,-1 1 1,0 0-1,1 0 0,-1 0 1,1 0-1,-1 0 0,1 0 1,-1 1-1,1-1 0,0 1 1,0 0-1,0-1 1,0 1-1,0 0 0,0 0 1,0 0-1,0 1 0,1-1 1,0 0-1,-3 6 1,2-2 12,0 0 0,0 1 0,1-1 0,-1 1 0,2 0 0,-1-1 0,1 1 0,0 0 0,1 7 0,0-10-7,0 0 1,1-1 0,-1 0 0,1 1 0,0-1-1,0 0 1,0 0 0,0 0 0,0 0-1,1 0 1,-1 0 0,1-1 0,0 1-1,0-1 1,4 3 0,0 0 12,-1-1 1,1 0-1,0 0 0,0 0 1,0-1-1,12 4 0,1-4 57,-1-1 0,1-1 0,37-3 1,-9 1-1805,-36 0-961,-2-5-1271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6643,'0'0'3282,"2"-5"-3042,24 5-208,4 0-32,7 0 0,5 0 112,7 0-304,2 3-113,8-1-687,-1-2-1409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0 5122,'0'0'462,"-22"18"-606,-3 3 275,-2 1 52,-1 0 0,-59 34 0,44-32 160,-83 34 1,105-50-176,-1-2 0,0 0 1,-1-1-1,1-1 0,-1-1 1,-26 0-1,47-3-141,-1 0-1,1 0 1,0 0 0,0-1-1,-1 1 1,1 0 0,0-1-1,0 0 1,0 1 0,0-1-1,0 0 1,0 0 0,0 0-1,0 0 1,0-1 0,0 1 0,1 0-1,-1-1 1,0 1 0,1-1-1,-1 0 1,1 0 0,0 1-1,-1-1 1,1 0 0,0 0-1,0 0 1,0 0 0,1 0-1,-1 0 1,0-1 0,1 1-1,-1 0 1,1 0 0,0 0-1,0-1 1,0 1 0,0 0-1,0 0 1,0-1 0,0 1 0,1 0-1,0 0 1,-1 0 0,1 0-1,0 0 1,0 0 0,0 0-1,2-3 1,0 0-33,1 0-1,0 0 1,0 0-1,1 1 1,-1-1 0,1 1-1,0 1 1,0-1-1,1 1 1,-1 0 0,1 0-1,6-3 1,15-5-12,32-9 1,-56 19 20,12-3-13,0 0 0,1 1 0,-1 1 0,23-2 0,-33 4 11,1 0 1,-1 0-1,1 1 0,-1-1 0,1 1 1,-1 0-1,1 1 0,-1-1 1,0 1-1,0 0 0,0 0 1,0 1-1,0 0 0,0-1 1,6 7-1,-2 1 5,0 1-1,-1 0 1,0 0 0,-1 1-1,-1 0 1,0 0 0,0 1-1,6 21 1,6 13 111,-17-45-215,-1-1 0,1 1 0,0 0 0,-1-1 0,1 1 0,0 0 0,0-1 1,0 1-1,0-1 0,0 1 0,1-1 0,-1 0 0,0 0 0,1 1 0,-1-1 0,1 0 0,-1 0 0,1 0 0,-1-1 1,1 1-1,0 0 0,0 0 0,-1-1 0,1 1 0,0-1 0,3 1 0,17-1-3704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5683,'0'0'1464,"-2"19"-1386,-9 63 159,8-73-180,0 0 0,0 0 0,-1 0 0,0 0-1,-1 0 1,0-1 0,0 0 0,-1 0 0,0 0 0,0-1 0,-1 0-1,0 0 1,-15 11 0,5-3 73,-19 18 121,-47 31 0,66-52-114,0-1 0,-1-1 1,-1-1-1,0 0 0,-30 9 1,42-16 17,0 0 1,0-1 0,0 1 0,-1-2-1,1 1 1,0-1 0,0 0-1,-1 0 1,1-1 0,-8-2 0,12 2-122,1 1 0,-1-1 0,1 0 0,-1-1-1,1 1 1,0 0 0,0-1 0,-1 1 0,1-1 0,0 0 0,0 1 0,0-1 0,1 0 0,-1 0 0,0-1 0,1 1 0,-1 0 0,1 0 0,0-1 0,0 1 0,0-1 0,0 1 0,0-1 0,1 1 0,-1-1 0,1 0 0,-1 1 0,1-1 0,0-2 0,-1 0-38,1 1 0,0-1 0,-1 1 0,1 0-1,1-1 1,-1 1 0,1-1 0,0 1 0,0 0 0,0 0 0,0-1 0,1 1 0,0 0 0,-1 0 0,2 0 0,-1 1 0,0-1 0,1 0 0,0 1 0,-1-1 0,1 1 0,1 0 0,-1 0 0,0 0 0,1 1 0,-1-1-1,1 1 1,0 0 0,0 0 0,6-2 0,6-2-25,0 1 0,1 1-1,-1 0 1,1 1 0,0 1-1,0 1 1,0 0 0,19 3 0,-20-2 15,-11 0 9,0 1 1,1 0-1,-1 0 1,0 0-1,0 1 1,0-1-1,0 1 0,-1 1 1,1-1-1,0 1 1,-1-1-1,0 1 1,1 1-1,-1-1 1,-1 0-1,1 1 1,0 0-1,-1 0 0,0 0 1,6 9-1,-4-4-22,1 0 0,-2 1 0,1 0-1,-1-1 1,-1 2 0,0-1-1,0 0 1,-1 1 0,2 16 0,-3-6-789,-1 0 1,-3 26-1,-6-14-2521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4274,'0'0'5832,"0"-6"-5571,0 5-261,-1-1-1,1 1 0,0 0 1,0-1-1,0 1 0,0-1 1,1 1-1,-1 0 0,0-1 1,1 1-1,-1 0 0,1-1 1,-1 1-1,1 0 0,-1-1 1,1 1-1,0 0 0,0 0 1,0 0-1,-1 0 0,1 0 1,0 0-1,0 0 0,1 0 1,-1 0-1,0 0 0,0 0 1,0 1-1,1-1 0,-1 0 1,0 1-1,0-1 0,1 1 1,-1 0-1,1-1 0,-1 1 1,0 0-1,1 0 0,1 0 1,79-18 100,0 3 1,1 4 0,110-1 0,-191 12-147,15 0-4553,-6 0 2774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4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8196,'0'0'2369,"149"-50"-1889,-96 40-48,10 6-368,0-1-16,-3 5-48,-4 0-48,-19 28-640,-20-3-2081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4418,'0'0'4671,"0"-1"-4554,0 0-1,0 0 1,0 0-1,0 0 1,0 0-1,0-1 1,0 1-1,0 0 1,0 0-1,0 0 1,0 0-1,1 0 1,-1 0-1,0 1 1,1-1-1,-1 0 1,1-1-1,182 0-105,-176 1-814,1 1 0,0 1 0,-1 0 0,15 3 0,-4-3-3097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0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4834,'0'0'3970,"0"0"-3927,0-1-1,0 1 1,0-1-1,0 1 1,0-1-1,0 1 1,0-1 0,0 1-1,1-1 1,-1 1-1,0-1 1,0 1-1,1 0 1,-1-1 0,0 1-1,0-1 1,1 1-1,-1 0 1,1-1-1,-1 1 1,1-1-1,290 1 1114,-306 0-1293,11-1-125,0 1 0,0-1 0,0 1 0,-1 0-1,1 1 1,0-1 0,0 1 0,0 0 0,0 0 0,0 0 0,0 0 0,0 1 0,0-1 0,0 1 0,-4 3 0,3 0-3151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3474,'0'0'4538,"1"-3"-3962,1 1 307,2 9-386,5 27-292,7 45-341,-9-25 176,0 69 0,19-97-417,-12-11-1199,2-5-1498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1 4418,'0'0'1163,"-16"21"-901,-55 71 181,48-59-141,2 0 1,-27 58 0,33-58-38,-30 44 0,33-59-162,-1-2 0,-1 1 0,0-1 0,-1-1 0,-1-1 1,-32 24-1,36-30-35,-1-1 1,1 0 0,-1-1 0,-1 0-1,1-1 1,-1-1 0,0 0-1,0-1 1,-1 0 0,-26 1 0,29-3 54,0-1 1,0-1-1,1 0 1,-1 0 0,0-1-1,-17-6 1,25 7-97,1 0 0,0 0 0,0-1 0,0 0 0,0 0 0,0 0 0,0 0 0,0 0 0,1 0 0,-1-1 0,1 1 0,-1-1 0,1 0 0,0 0 0,0 0 0,0 0 0,1 0 1,-1 0-1,1 0 0,0-1 0,-1 1 0,2 0 0,-1-1 0,0 1 0,1-1 0,-1-5 0,1 9-27,-1-6 25,1 1 0,-1-1 0,1 0 0,1 0 1,-1 0-1,1 0 0,2-10 0,-2 14-21,0 1 1,1-1 0,-1 0-1,0 1 1,0 0 0,1-1 0,-1 1-1,1 0 1,-1-1 0,1 1 0,0 0-1,-1 0 1,1 0 0,0 1-1,0-1 1,0 0 0,-1 1 0,1-1-1,0 1 1,0-1 0,0 1-1,0 0 1,0 0 0,0 0 0,0 0-1,3 1 1,6-2-19,-1 1 0,1 1-1,0-1 1,-1 2 0,1 0 0,-1 0-1,0 0 1,0 2 0,0-1 0,0 1 0,11 6-1,5 7 43,0 1-1,-2 0 1,30 30-1,-31-26-450,1-2 0,1 0 0,31 18 0,-52-36 105,0-1 1,0 1-1,0 0 0,0-1 0,0 0 0,0 0 1,5 1-1,10-1-2334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4194,'0'0'5453,"0"-8"-4762,0-32 312,6 40-1182,24 0 174,0 1-1,0 1 0,0 1 0,-1 2 0,1 1 0,-1 2 0,-1 1 0,55 24 0,-81-33-8,-1 1-1,1 0 0,-1 0 1,1 0-1,-1-1 1,1 1-1,-1 1 1,1-1-1,-1 0 0,0 0 1,0 0-1,0 1 1,0-1-1,0 1 1,0-1-1,0 1 1,0-1-1,0 1 0,-1 0 1,1-1-1,-1 1 1,1 0-1,-1-1 1,0 1-1,1 0 0,-1-1 1,0 1-1,0 0 1,0 0-1,0-1 1,-1 1-1,1 0 1,0 0-1,-1-1 0,1 1 1,-1 0-1,0-1 1,0 1-1,1-1 1,-1 1-1,0-1 0,0 1 1,0-1-1,0 0 1,-3 3-1,-5 6 7,0 0 0,-1 0 0,0-1 0,-17 11 0,26-20 22,-26 19 14,18-13-37,0-1 0,0 2 1,0-1-1,1 1 0,0 0 1,0 1-1,0 0 0,1 0 1,-9 14-1,15-19 4,0 0 0,0 0 0,0 0 0,0 0 0,0 0 0,0 0 0,1 0 0,0 0 0,-1 0 0,1 1 0,0-1 0,1 0 0,-1 0 0,0 0 0,1 0 0,0 0 1,0 0-1,0 0 0,0 0 0,0 0 0,0 0 0,1-1 0,2 5 0,4 2 7,-1-1 0,1 0 0,1-1 1,-1 1-1,13 7 0,-12-10 31,-1 1 0,0 1-1,0 0 1,-1 0 0,11 12 0,-17-15-24,0 0 0,0-1 1,-1 1-1,1 0 0,-1-1 1,0 1-1,0 0 0,0 0 1,0-1-1,-1 1 0,1 0 1,-1-1-1,0 1 1,0 0-1,-3 6 0,-12 14-81,0-1-1,-2-1 0,-27 29 1,33-37-171,-29 25-2148,5-9-3262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2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3410,'0'0'3041,"-1"3"-2870,-7 20-24,1 0 1,1 1-1,1-1 0,1 2 1,1-1-1,1 0 1,1 31-1,1-36-71,-1-8-43,1 1 0,0-1 1,1 0-1,1 0 0,2 11 0,-4-20-22,1 1 0,0-1 0,0 1 0,0-1 0,0 0 1,0 0-1,0 0 0,1 1 0,-1-1 0,1 0 0,0-1 0,-1 1 0,1 0 0,0 0 0,0-1 0,0 1 0,0-1 0,1 0 0,-1 1 0,0-1 0,0 0 0,1 0 0,-1-1 0,1 1 0,-1 0 0,1-1 0,4 1 0,-1-1 22,1 0-1,0 0 0,0-1 1,0 0-1,0 0 1,0-1-1,0 1 1,-1-2-1,1 1 1,0-1-1,-1 0 0,0 0 1,0 0-1,0-1 1,0 0-1,-1-1 1,1 1-1,-1-1 1,0 0-1,8-11 0,-5 6-158,0-1 0,-1-1-1,-1 1 1,0-1-1,0 0 1,-1 0-1,-1-1 1,0 1-1,0-1 1,2-19 0,-8 104 515,3-63-311,0 0 1,0 0-1,1 0 0,-1 0 1,2-1-1,0 1 1,6 13-1,13 15 63,5 10 364,24 55-1,-44-86-422,-1 2-1,-1-1 1,0 1 0,-1 0-1,-1 0 1,-1 0 0,1 22-1,-3-39-76,0 1-1,1 0 0,-1-1 0,0 1 0,0 0 0,0-1 1,0 1-1,-1-1 0,1 1 0,0 0 0,-1-1 0,1 1 1,-1-1-1,1 1 0,-1-1 0,0 1 0,1-1 0,-1 0 0,0 1 1,0-1-1,0 0 0,0 0 0,-1 1 0,1-1 0,0 0 1,0 0-1,-1 0 0,1-1 0,0 1 0,-1 0 0,1 0 1,-1-1-1,1 1 0,-1-1 0,1 1 0,-1-1 0,0 0 0,1 1 1,-1-1-1,1 0 0,-1 0 0,-2 0 0,-11 1 93,1 1-1,-1-2 0,0 0 1,0-1-1,0 0 0,1-2 0,-26-6 1,35 8-61,1 0-1,-1-1 1,1 0 0,0 0-1,0 0 1,0 0 0,0-1-1,1 0 1,-1 0 0,0 0 0,1 0-1,0 0 1,0 0 0,0-1-1,0 0 1,1 0 0,-1 1 0,1-1-1,0-1 1,0 1 0,0 0-1,1 0 1,-1-1 0,1 1 0,0-1-1,1 1 1,-1-1 0,1-8-1,-1 9-42,1 0-1,0 0 1,0 0-1,1 0 0,-1 0 1,1 0-1,0 0 1,0 1-1,0-1 1,1 0-1,-1 0 0,1 1 1,2-5-1,-2 6-274,1 0 0,-1 0 0,1 0 0,-1 1 1,1-1-1,0 1 0,-1-1 0,1 1 0,0 0 0,0 0 0,0 0 0,0 0 0,0 0 0,0 1 0,0 0 0,1-1 0,3 2 0,11-3-2807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6307,'0'0'4196,"0"0"-4173,-1 0-1,1-1 0,0 1 0,-1 0 0,1-1 0,0 1 0,-1-1 0,1 1 0,0-1 0,-1 1 0,1-1 1,0 1-1,0-1 0,0 1 0,0-1 0,0 1 0,0-1 0,-1 1 0,1-1 0,0 0 0,0 1 0,0-1 1,1 1-1,-1-1 0,457-38 237,-172 19-222,346-15 155,-618 34-128,-10 1-519,-7 4-104,-1 1 348,-35 34-2766,17-24-571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2065,'0'0'4938,"-19"-14"-1718,20 13-3194,0 0 0,-1-1 0,1 1-1,0 0 1,0 1 0,0-1 0,-1 0-1,1 0 1,0 0 0,0 0 0,1 1-1,-1-1 1,0 0 0,0 1 0,0-1-1,0 1 1,0-1 0,1 1 0,-1 0 0,0 0-1,0-1 1,1 1 0,-1 0 0,3 0-1,6-2 36,31-8-44,-1 2 1,1 2 0,1 2 0,-1 2 0,73 4-1,-110-1-30,0 0 0,0 0-1,1 0 1,-1 1-1,0-1 1,-1 1-1,1 0 1,0 0 0,-1 1-1,8 4 1,-11-6 15,1-1 1,0 1-1,0 0 1,-1-1-1,1 1 1,0 0-1,-1-1 1,1 1-1,0 0 1,-1 0-1,1 0 1,-1 0-1,0-1 1,1 1-1,-1 0 1,0 0-1,1 0 0,-1 0 1,0 0-1,0 0 1,0 0-1,0 0 1,0 0-1,0 0 1,0 0-1,0 0 1,0 0-1,0 0 1,0 0-1,-1 0 1,1-1-1,0 1 1,-1 0-1,1 0 1,-1 0-1,1 0 1,-1 0-1,1-1 1,-1 1-1,0 0 1,1 0-1,-1-1 1,0 1-1,0-1 1,1 1-1,-1-1 0,0 1 1,0-1-1,0 1 1,0-1-1,0 1 1,-1-1-1,-56 21 3,47-18 14,1 0 0,0 0-1,0 1 1,0 0 0,1 1 0,-11 6-1,19-10-36,0 0-1,0 1 0,0-1 0,0 0 0,0 0 1,0 1-1,0-1 0,0 0 0,1 1 0,-1-1 1,1 1-1,-1-1 0,1 1 0,-1-1 0,1 1 1,0-1-1,0 1 0,-1-1 0,1 1 0,0-1 0,1 1 1,-1 0-1,0-1 0,0 1 0,1-1 0,-1 1 1,1-1-1,-1 1 0,1-1 0,0 2 0,2 3 12,0 0-1,0-1 0,1 1 0,-1-1 0,1 0 1,5 5-1,74 62 17,-27-25 65,-53-44-72,1 1 0,-1-1 0,0 1 0,-1 0 0,1-1 1,-1 1-1,1 0 0,-1 1 0,0-1 0,-1 0 0,1 1 1,-1-1-1,0 1 0,1 4 0,-2-5 14,1-1 0,-1 0 0,0 0 1,0 0-1,-1 0 0,1 0 0,-1 0 0,1 0 0,-1 0 0,0 0 0,0 0 0,0 0 0,0-1 1,-1 1-1,1 0 0,-1 0 0,0-1 0,0 0 0,0 1 0,0-1 0,-4 4 0,6-6-23,-54 49 169,50-45-308,0 0 0,0 1 1,1-1-1,0 1 0,0 0 0,0 0 1,1 0-1,0 1 0,0-1 0,-2 8 1,3 0-2678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4594,'0'0'4431,"-3"-2"-2593,1 10-1667,4 9-187,0 1 0,1-1 1,1 0-1,0 0 0,8 19 0,5 18 55,-4 1-34,-3 0 1,7 95-1,-16 116-2,-6-189 25,-23 123-1,-36 72 33,44-203 57,-45 105 1,63-170-273,1 1 0,0-1 0,0 0 0,0 0 0,0 0 0,1 1 0,-1-1 0,1 0 1,0 1-1,2 7 0,-1 3-1087,-1-1-2357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82 5603,'0'0'4175,"-5"-10"-3468,-15-30-248,15 30 341,22 8-597,268-2-222,114-6 102,-239 5-1855,-160 5 1676,0 0 0,0 0 1,1 1-1,-1-1 0,0 0 0,0 0 0,0 1 0,1-1 0,-1 0 0,0 1 0,0-1 0,0 0 0,0 1 0,0-1 0,0 0 0,1 0 0,-1 1 0,0-1 1,0 0-1,0 1 0,0-1 0,0 0 0,0 1 0,0-1 0,-1 0 0,1 1 0,0-1 0,0 0 0,0 1 0,0-1 0,0 0 0,0 1 0,-1-1 0,1 0 0,0 1 1,0-1-1,0 0 0,-1 0 0,1 0 0,0 1 0,0-1 0,-1 0 0,1 0 0,0 0 0,-1 1 0,1-1 0,0 0 0,0 0 0,-1 0 0,1 0 0,-22 3-3489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9620,'0'0'2225,"198"-70"-2225,-86 56 0,7 5-16,-1 9-32,-18 7-128,-27 18-1649,-36-6-2833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1088,'0'0'6998,"-4"-13"-6491,-14-43-208,18 55-293,-1 0 1,1-1-1,-1 1 0,1-1 0,0 1 1,0-1-1,0 0 0,-1 1 0,1-1 1,1 1-1,-1-1 0,0 1 1,0-1-1,0 1 0,1-1 0,-1 1 1,1-1-1,-1 1 0,1-1 0,0 1 1,0 0-1,-1-1 0,1 1 1,0 0-1,0 0 0,0-1 0,0 1 1,1 0-1,-1 0 0,0 0 0,0 0 1,2 0-1,2-2-8,1 1 1,-1 0-1,1 1 1,-1-1-1,1 1 1,9 0-1,-4-1 22,41-3 15,99 1 0,-96 5-57,-43-1 13,0 0-1,0 2 1,16 2 0,-25-3 10,1 0 0,-1 0-1,0 0 1,1 0 0,-1 0 0,0 1 0,0-1 0,0 1 0,0 0 0,-1 0 0,1 0 0,0 0 0,-1 1 0,1-1 0,-1 1 0,3 4 0,-4-5-4,0 0 1,0 0-1,0 0 1,-1 0-1,1 0 1,-1 0-1,0 0 1,1 0 0,-1 0-1,0 1 1,0-1-1,0 0 1,-1 0-1,1 0 1,0 0-1,-1 1 1,0-1-1,1 0 1,-1 0-1,0 0 1,0 0-1,0 0 1,0-1-1,0 1 1,-1 0-1,-1 1 1,-4 6 36,0-2 0,-1 1 1,-16 12-1,16-14-59,-28 21 74,19-15 13,2 0 0,-1 1 0,-13 15 0,25-24-52,1 0 0,-1 1 0,1 0 0,0 0 0,0-1 0,1 2 0,-1-1 0,1 0 0,0 0 0,0 1 0,1-1 0,0 1 0,0 0-1,0-1 1,0 7 0,1-9-7,0-1 0,-1 1 0,1 0 0,1-1 0,-1 1 0,0-1-1,0 1 1,1-1 0,0 1 0,-1-1 0,1 1 0,0-1 0,0 1 0,0-1-1,1 0 1,-1 0 0,1 1 0,-1-1 0,1 0 0,-1 0 0,1-1 0,0 1-1,0 0 1,0 0 0,0-1 0,0 0 0,1 1 0,-1-1 0,0 0-1,1 0 1,-1 0 0,1 0 0,-1 0 0,1-1 0,-1 1 0,1-1 0,-1 0-1,1 0 1,4 0 0,213 4 951,-126-5-5814,-85 1 1496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1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6643,'0'0'2551,"-2"-3"-2591,2 3 36,0-1 1,0 1-1,0 0 1,0-1 0,-1 1-1,1 0 1,0 0 0,0-1-1,0 1 1,0 0 0,0-1-1,0 1 1,-1 0-1,1 0 1,0-1 0,0 1-1,0 0 1,-1 0 0,1 0-1,0-1 1,0 1 0,-1 0-1,1 0 1,0 0-1,-1 0 1,1 0 0,0 0-1,0-1 1,-1 1 0,1 0-1,0 0 1,-1 0 0,1 0-1,0 0 1,-1 0-1,1 0 1,0 0 0,0 0-1,-1 0 1,1 0 0,0 1-1,-1-1 1,1 0 0,0 0-1,0 0 1,-1 0-1,-1 20-114,11 34 82,2 2-96,-2 1-1,-3 0 0,-2 0 0,-4 69 1,-1-73-1115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2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6643,'0'0'2511,"0"-7"-2327,0-16-179,0 17-43,0 19 17,14 169 70,-2-53 9,-8-70-864,-4-59 761,0 0 0,0 1 0,0-1 0,0 0-1,0 0 1,0 1 0,0-1 0,-1 0 0,1 0 0,0 1 0,0-1-1,0 0 1,0 0 0,-1 1 0,1-1 0,0 0 0,0 0-1,0 0 1,-1 0 0,1 1 0,0-1 0,0 0 0,-1 0 0,1 0-1,0 0 1,0 0 0,-1 0 0,1 0 0,0 0 0,-1 0-1,1 0 1,0 1 0,0-1 0,-1-1 0,1 1 0,0 0 0,0 0-1,-1 0 1,1 0 0,0 0 0,-1 0 0,1 0 0,-3 0-498,-13 0-2437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4226,'0'0'4250,"11"-9"-3618,-5 3-603,0 0 0,1 1 1,0 0-1,0 1 0,0-1 0,0 1 0,1 1 0,-1-1 0,1 2 1,0-1-1,0 1 0,13-2 0,248-2 116,-212 7-141,-2 2-738,63 13 0,44 2-2058,-129-18-775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4 6115,'0'0'3986,"2"-3"-3876,-2 4-260,-7 14 105,0-1 1,-1-1 0,0 1-1,-16 17 1,1 2 50,-103 144 40,99-144-13,-2 0 0,-1-2 0,-34 28 0,58-54 53,0 0-1,0 0 1,-1 0-1,1-1 1,-1 0 0,-1-1-1,1 1 1,0-1-1,-1 0 1,0-1-1,1 0 1,-1 0-1,0-1 1,-11 1 0,17-3-56,0 1 0,-1-1 1,1 1-1,0-1 1,0 0-1,1 0 1,-1 0-1,0 0 1,0 0-1,0 0 1,1 0-1,-1-1 1,0 1-1,1-1 1,-1 1-1,1-1 1,0 0-1,0 1 1,-1-1-1,1 0 1,0 0-1,0 0 0,1 0 1,-1 0-1,0 0 1,1 0-1,-1 0 1,0-3-1,-1-6-26,0-1 0,0 1 0,0-22 0,2 29-20,0 0 1,0 0-1,1 0 1,-1 0-1,1 0 1,0 0 0,0 0-1,0 0 1,1 0-1,2-5 1,-3 7 5,0 1-1,0-1 1,1 1-1,-1-1 1,1 1 0,-1 0-1,1-1 1,0 1 0,-1 0-1,1 0 1,0 0-1,0 0 1,0 0 0,0 1-1,0-1 1,0 1 0,0-1-1,0 1 1,0 0 0,0 0-1,0-1 1,3 2-1,0-1-12,0 0 0,0 0-1,0 1 1,0-1 0,0 1 0,0 1-1,-1-1 1,1 1 0,0-1-1,-1 1 1,1 1 0,4 2-1,-3 0 17,0 0-1,0 0 1,-1 1 0,1 0-1,-1 0 1,0 0-1,3 8 1,87 139-47,-93-151-3,1 4-255,1 0 0,-1 0 1,1 0-1,1 0 0,-1-1 0,1 0 1,0 0-1,0 0 0,11 7 0,-11-12-1974,2-1-1489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3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4530,'0'0'4624,"0"-1"-4590,0 0 1,0 1-1,0-1 1,0 1-1,0-1 1,0 0-1,1 1 1,-1-1 0,0 1-1,0-1 1,1 1-1,-1-1 1,0 1-1,1-1 1,-1 1 0,1-1-1,-1 1 1,1-1-1,-1 1 1,1-1-1,-1 1 1,1-1 0,3 1-32,0 0 1,0 0 0,0 0 0,0 0 0,0 1-1,0-1 1,0 1 0,-1 0 0,1 0 0,0 1-1,-1-1 1,1 1 0,-1 0 0,1 0 0,-1 0-1,0 0 1,1 0 0,-1 1 0,-1 0 0,1-1-1,0 1 1,-1 0 0,1 0 0,-1 1 0,0-1-1,0 0 1,0 1 0,0-1 0,-1 1 0,0 0-1,1-1 1,0 9 0,-1-5-17,-1 1 0,1-1 0,-2 1 0,1-1 1,-1 1-1,0-1 0,0 1 0,-1-1 0,0 1 0,-1-1 0,1 0 1,-1 0-1,-1 0 0,1-1 0,-1 1 0,-7 9 0,5-8 12,0 0 0,1 0 0,0 1 0,1 0 0,0 0 0,0 0-1,1 1 1,0-1 0,1 1 0,0-1 0,-1 20 0,3-29 8,0 1 1,0 0-1,1 0 1,-1 0-1,0 0 1,0-1-1,1 1 1,-1 0-1,0 0 1,1 0-1,-1-1 1,1 1-1,-1 0 1,1-1-1,-1 1 0,1 0 1,0-1-1,-1 1 1,1-1-1,0 1 1,-1-1-1,1 1 1,0-1-1,0 0 1,-1 1-1,1-1 1,0 0-1,1 1 1,27 3 277,-26-4-246,126 2 1099,-71-3-1088,-57 1-81,1 0 0,-1 0 0,1 0 0,0 1 0,-1-1 0,1 0 0,-1 0 0,1 1 0,-1-1 0,1 1 0,-1 0 0,1-1 0,-1 1 0,0 0 0,1 0 0,-1 0 0,0 0 0,0 0 0,1 0 0,-1 0 0,0 0 0,0 0 0,0 1 0,1 1 0,-1 0-158,0 0 0,0 0 0,0-1 0,-1 1 0,1 0 0,-1 0 0,0 0 0,0 0 0,0 0 0,0-1 0,0 1 0,-1 0 0,0 4 0,-9 18-2919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 3730,'0'0'5063,"-4"-3"-4630,-19-13 586,30 14-843,59 4-160,0 3 0,-1 3 0,81 21 0,-144-29-23,-1 0 1,1 0 0,-1 1-1,0-1 1,1 0 0,-1 1-1,1-1 1,-1 1 0,0-1-1,1 1 1,-1 0 0,0 0-1,0 0 1,1-1 0,-1 1-1,0 0 1,0 0 0,0 1-1,0-1 1,0 0 0,-1 0-1,1 0 1,0 1 0,0-1-1,-1 0 1,1 1 0,-1-1-1,1 0 1,-1 1 0,0-1-1,1 1 1,-1-1 0,0 1-1,0-1 1,0 1 0,0-1-1,0 0 1,-1 1 0,1-1-1,0 1 1,0-1 0,-1 1-1,1-1 1,-1 0 0,0 1-1,1-1 1,-2 2 0,-6 6 16,1 0-1,-1 0 1,0-1 0,-1-1 0,0 1 0,0-1 0,-12 6 0,-4 4 36,-22 17-35,18-15-3,1 2 0,-45 43 0,72-63-15,-1 1 0,0 0 1,1 0-1,-1 0 0,1 0 1,-1 0-1,1 0 0,0 0 1,0 0-1,0 0 0,0 0 1,0 1-1,1-1 0,-1 0 1,1 1-1,-1-1 0,1 1 1,0-1-1,0 0 0,0 1 1,0-1-1,1 4 0,0-4 0,0 0 0,0 0-1,0 0 1,0 0 0,1 0-1,-1 0 1,1 0 0,-1-1-1,1 1 1,0 0 0,0-1-1,0 0 1,0 1 0,0-1-1,0 0 1,0 0 0,0 0-1,0 0 1,0 0 0,1-1-1,2 2 1,68 10 223,-56-10-100,0 0 0,0 1-1,-1 1 1,0 0 0,17 8-1,-28-10-111,-1 0 0,0 0-1,0 1 1,0 0-1,0 0 1,-1 0-1,1 0 1,-1 0 0,0 1-1,0-1 1,0 1-1,0 0 1,0 0-1,-1 0 1,0 0-1,0 1 1,0-1 0,0 0-1,-1 1 1,0 0-1,0-1 1,1 9-1,-1-5 8,-1 0 0,0-1 0,0 1 0,-1 0 0,0 0 0,0-1 0,-1 1 0,0-1 0,0 1 0,-1-1 0,-6 13 0,-3 1-243,-1 0 1,-23 26-1,12-15-605,-2 0-2015,4-10-3290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38 1601,'0'0'4388,"-6"-2"-3606,-17-4-232,14 1 1664,18 0-1805,20 0-792,-28 4 530,73-7-152,1 2 0,95 6-1,-167 1 8,0-1 0,-1 1 0,1-1 0,0 1-1,-1 0 1,1 0 0,-1 0 0,1 1 0,-1-1-1,0 0 1,1 1 0,-1 0 0,0-1 0,0 1-1,0 0 1,0 0 0,3 4 0,-4-4-5,0 0 0,0-1 0,0 1 0,0 0-1,0 0 1,-1 0 0,1-1 0,0 1 0,-1 0 0,1 0 0,-1 0 0,0 0 0,0 0 0,0 0 0,0 0 0,0 0 0,0 0-1,0 0 1,-1 0 0,1 0 0,-1 0 0,1 0 0,-1 0 0,0 0 0,0 0 0,-1 2 0,-3 1 10,1 1 0,-1-1 0,-1 0 0,1 0 1,-1 0-1,0-1 0,-10 7 0,-53 26 68,42-24-63,-21 10-34,33-17 13,0 1 0,0 1-1,1 0 1,0 1 0,-14 11-1,28-20 3,-1 1 0,0 0 0,0 0 0,1 0 0,-1-1 0,0 1 0,1 0 0,-1 0 0,1 0 0,-1 0 0,1 0-1,-1 0 1,1 0 0,0 0 0,0 0 0,-1 0 0,1 0 0,0 0 0,0 0 0,0 1 0,0-1 0,0 0 0,0 0 0,1 0-1,-1 0 1,0 0 0,1 0 0,-1 0 0,0 0 0,1 0 0,-1 0 0,1 0 0,-1 0 0,1 0 0,0-1 0,-1 1-1,1 0 1,0 0 0,0 0 0,-1-1 0,1 1 0,0 0 0,0-1 0,0 1 0,0-1 0,0 1 0,0-1 0,0 0 0,0 1-1,0-1 1,1 0 0,27 5 241,0-1 0,1-2 0,34-1-1,6 0-15,-49 0-409,3 0 352,0 1 0,46 9-1,-64-10-370,0 1-1,0 0 0,-1 0 1,1 0-1,-1 1 0,1 0 1,-1 0-1,0 0 0,0 1 1,0-1-1,-1 1 1,1 0-1,-1 1 0,0-1 1,0 1-1,6 9 0,-5-2-2513,-4-4-634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4466,'0'0'2996,"11"-1"-2951,72-8 456,169 6 0,-20 3 162,-115-8-385,-39 1 19,132 6 1,-209 1-365,0 0 0,-1 1 1,1-1-1,0 0 0,-1 0 0,1 0 1,0 1-1,-1-1 0,1 0 1,0 1-1,-1-1 0,1 0 1,0 1-1,-1-1 0,1 1 0,-1-1 1,1 1-1,-1-1 0,1 1 1,-1 0-1,1-1 0,-1 1 1,0 0-1,1-1 0,-1 1 0,0 0 1,1-1-1,-1 1 0,0 0 1,0-1-1,0 1 0,0 0 1,0 0-1,0-1 0,0 1 1,0 0-1,0 0 0,0-1 0,0 1 1,0 0-1,-1 0 0,1-1 1,0 1-1,0 0 0,-1 1 1,-7 0-2093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3618,'0'0'5479,"-2"-3"-5033,1 3-430,1-1-1,0 1 1,-1-1-1,1 1 1,-1-1-1,1 1 1,0-1-1,0 1 1,-1-1-1,1 0 1,0 1 0,0-1-1,-1 1 1,1-1-1,0 1 1,0-1-1,0 0 1,0 1-1,0-1 1,0 0-1,0 0 1,18-2 165,-14 3-178,338-4 433,-265 4-400,-75 0-34,0 0 1,1 0-1,-1 0 1,1 0 0,-1 0-1,1 1 1,-1-1-1,0 1 1,1-1-1,-1 1 1,3 1-1,-4-1-11,0 0-1,0 0 0,-1 0 0,1 1 0,0-1 0,-1 0 0,1 0 0,-1 1 1,1-1-1,-1 0 0,0 0 0,1 1 0,-1-1 0,0 0 0,0 1 0,0-1 0,0 0 1,0 1-1,0-1 0,0 0 0,-1 2 0,0 0 8,1-1 1,-1 0-1,0 1 0,0-1 1,0 0-1,0 0 0,0 0 1,0 0-1,-1 0 0,1 0 1,-1 0-1,1 0 0,-1-1 1,0 1-1,0 0 0,-2 1 1,-40 25-2,25-17 63,10-6-59,3-2-8,0 1-1,0-1 1,0 1-1,1 0 1,-1 1-1,1-1 1,0 1 0,1 0-1,-1 0 1,1 1-1,0-1 1,-5 10-1,9-14-4,0 0 0,-1-1 0,1 1 0,0 0 0,0 0-1,0 0 1,0 0 0,0 0 0,0-1 0,0 1 0,0 0-1,1 0 1,-1 0 0,0 0 0,0-1 0,1 1 0,-1 0-1,0 0 1,1-1 0,-1 1 0,1 0 0,-1 0 0,1-1-1,-1 1 1,1-1 0,-1 1 0,1 0 0,0-1 0,-1 1-1,2 0 1,25 12-5,-19-10-45,46 18 102,27 13 141,-74-30-169,0-1 1,-1 1-1,1 1 1,-1 0 0,0-1-1,0 2 1,-1-1-1,9 11 1,-12-14-9,-1 0 1,1 1-1,-1-1 1,0 0 0,0 1-1,0-1 1,0 1-1,0-1 1,-1 1 0,1-1-1,-1 1 1,1 0-1,-1-1 1,0 1 0,0 0-1,0-1 1,0 1-1,-1 0 1,1-1 0,-1 1-1,0-1 1,1 1-1,-1-1 1,0 1 0,0-1-1,-1 1 1,1-1-1,-1 0 1,1 0-1,-1 0 1,1 0 0,-1 0-1,0 0 1,0 0-1,-3 1 1,-6 7 35,-1-2-1,0 0 1,0 0-1,-25 11 0,-30 7-56,52-22-319,1 1 0,-1 1 0,1 0 0,-1 1 0,2 0 0,-1 2 0,1-1 0,-14 13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3089,'0'0'6369,"2"-13"-5769,2-1-372,-2 7-54,0 1 1,-1 0-1,0-1 0,0 0 1,-1 1-1,1-8 1,-1 14 110,3 19-1080,82 420 566,-84-431 421,2 11-978,-10-32-2393,-1-9-102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5891,'0'0'3463,"1"-9"-2994,4-29-335,-4 29-204,-1 12-135,4 67 152,2 0 1,21 87 0,-9-62 67,-10-73-1645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4594,'0'0'4845,"0"-8"-4429,1 4-375,-1 2-30,0 1-1,0-1 0,0 0 0,0 0 0,0 1 0,0-1 1,1 0-1,-1 1 0,1-1 0,-1 1 0,1-1 0,0 0 1,0 1-1,0-1 0,-1 1 0,1 0 0,1-1 0,-1 1 1,0 0-1,0 0 0,0 0 0,1-1 0,-1 1 0,0 0 1,1 1-1,-1-1 0,1 0 0,-1 0 0,1 1 0,0-1 1,-1 1-1,1-1 0,2 0 0,67-8 27,1 2 1,97 3-1,-59 3-58,5-3 1,142 0-102,-255 4 17,0 0-1,-1-1 0,1 1 0,-1 0 0,1 0 1,0 1-1,-1-1 0,1 0 0,0 0 1,-1 1-1,1-1 0,-1 1 0,1-1 0,-1 1 1,1 0-1,-1 0 0,1 0 0,-1-1 1,0 1-1,0 0 0,1 1 0,-1-1 0,0 0 1,0 0-1,0 0 0,0 1 0,0-1 1,0 1-1,-1-1 0,1 1 0,0-1 0,-1 1 1,1-1-1,-1 1 0,1-1 0,-1 4 1,1 5-3052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37 4482,'0'0'5237,"3"-6"-4613,10-18-245,-10 18 141,-3 8-1032,-1 6 476,0-1 1,-1 1-1,1-1 0,-2 1 1,1-1-1,-1 0 0,0 0 0,0 0 1,-1 0-1,0 0 0,0-1 0,-1 0 1,-6 7-1,-12 13 100,-40 35 0,60-59-76,-122 101 115,105-89-84,0 0 0,-1-2 0,-1 0 0,-35 13-1,53-24-2,-1 1 0,1-1-1,0 1 1,-1-1-1,1-1 1,-1 1-1,1-1 1,-1 1-1,1-1 1,-1-1-1,0 1 1,1 0-1,-1-1 1,-5-2-1,8 2-6,0 0 0,0-1 0,0 1 1,0-1-1,0 1 0,1-1 0,-1 0 0,0 0 0,1 1 0,-1-1 0,1 0 0,0-1 0,0 1 0,0 0 0,0 0 0,0-1 0,0 1 0,0 0 1,1-1-1,-1 1 0,1 0 0,0-1 0,0 1 0,0-1 0,0 1 0,0-4 0,0 1-7,0 0 0,0-1 0,0 1-1,1 0 1,0-1 0,0 1 0,0 0 0,0 0 0,1 0-1,0 0 1,0 0 0,0 0 0,1 1 0,0-1 0,0 1-1,0 0 1,0-1 0,1 1 0,-1 1 0,1-1 0,0 0 0,0 1-1,0 0 1,1 0 0,-1 0 0,1 1 0,0-1 0,5-1-1,0 2-39,0 1-1,1 0 0,-1 0 0,1 1 0,-1 0 0,1 1 1,-1 0-1,14 3 0,-2 4 21,-1 1 1,1 0-1,-2 2 1,1 0 0,32 25-1,-25-17 62,-16-11-50,0 0 1,-1 0 0,0 2-1,-1-1 1,0 1 0,0 0-1,-1 1 1,13 20 0,-21-29-132,0-1 0,-1 1 0,1-1 0,-1 1 1,0 0-1,1-1 0,-1 1 0,0-1 1,0 1-1,0 0 0,0-1 0,0 1 0,-1 0 1,1 1-1,-4-1-1912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2977,'0'0'4045,"0"1"-3984,0-1 0,0 0 0,0 1 0,0-1 0,0 0 0,0 1 0,0-1 0,-1 0 0,1 1 0,0-1 0,0 1 0,0-1 0,1 0 0,-1 1 0,0-1 0,0 0 1,0 1-1,0-1 0,0 0 0,0 1 0,0-1 0,1 0 0,-1 1 0,0-1 0,0 0 0,0 0 0,1 1 0,-1-1 0,0 0 0,0 0 0,1 1 0,-1-1 0,45 5 24,10 0-12,82 19-1,-123-20-74,0 0 0,0 0 0,0 2 0,-1-1 0,1 2 0,-2 0 0,1 0 0,-1 1 0,0 1 0,21 19 0,-32-26 1,1 0-1,-1 0 1,0 0 0,0 0-1,0 0 1,-1 1-1,1-1 1,0 0 0,-1 0-1,1 1 1,-1-1-1,0 0 1,0 0 0,0 1-1,0-1 1,0 0-1,0 1 1,-1 2 0,0-1 10,0-1 0,0 1 0,0 0-1,0-1 1,-1 1 0,1-1 0,-1 0 0,0 1 0,0-1 0,-3 4 0,-12 8 15,-1 0 0,0-1 0,-1 0 0,-1-2 0,0 0 0,-1-2 0,-41 16 0,12-4 176,50-22-188,0 0-1,0 0 1,-1 0 0,1 0-1,0 0 1,0 0-1,0 0 1,0 0-1,0 0 1,-1 0-1,1 0 1,0 0-1,0 1 1,0-1-1,0 0 1,0 0-1,0 0 1,0 0-1,0 0 1,-1 0-1,1 1 1,0-1-1,0 0 1,0 0-1,0 0 1,0 0 0,0 1-1,0-1 1,0 0-1,0 0 1,0 0-1,0 0 1,0 0-1,0 1 1,0-1-1,0 0 1,0 0-1,0 0 1,0 0-1,0 1 1,0-1-1,0 0 1,0 0-1,1 0 1,-1 0-1,0 0 1,0 1-1,0-1 1,0 0-1,0 0 1,0 0 0,12 8 43,13 3-131,7 0 181,-16-7-85,-1 1 0,1 1 1,-1 0-1,0 1 1,-1 1-1,1 0 1,-2 1-1,16 13 1,-27-21-19,-1 1 0,0-1 0,1 1 0,-1-1 1,0 1-1,0 0 0,0 0 0,0 0 1,-1-1-1,1 1 0,0 0 0,-1 0 0,0 0 1,1 0-1,-1 0 0,0 0 0,0 0 1,0 0-1,0 0 0,0 0 0,0 0 0,-1 0 1,1 0-1,-1 0 0,1 0 0,-1 0 1,0 0-1,0 0 0,0-1 0,0 1 1,-1 2-1,-5 5 25,0 0 1,0-1 0,0 0 0,-13 11 0,6-6-177,-16 14-1046,4-10-1892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74 4178,'0'0'5803,"-5"-1"-5227,1-1-439,3 2-78,0 0 0,0 0 1,0 0-1,0-1 0,0 1 0,0 0 0,0-1 1,0 1-1,0-1 0,0 1 0,1-1 0,-1 1 1,0-1-1,0 0 0,0 1 0,1-1 1,-1 0-1,0 0 0,1 1 0,-1-1 0,1 0 1,-1 0-1,1 0 0,-1 0 0,1 0 0,0 0 1,-1 0-1,1 0 0,0 0 0,0 0 1,0 0-1,0 0 0,0-1 0,0 2-19,298 13-205,-202-18 245,125-21 0,-42 3-427,-32 18-2804,-135 5 2084,-29 0-1758,-9 0 482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5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50 1553,'0'0'7118,"-3"-4"-6467,-15-17 1539,29 14-1568,19 1-602,0 1 1,0 1 0,0 2-1,60 2 1,-39 1-39,4 2-251,0 2 0,91 21 0,-112-19-7,-34-5-613,-11 2-645,-6 3-1454,4 0-336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5987,'0'0'4994,"-4"-25"-4722,22 21-272,29 0 0,18-3 0,12 1 128,16 2-176,12-2 48,9 6 0,7 0-80,-7 0-560,-14 0-2321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5282,'0'0'4208,"-4"1"-4371,-3 3 143,0 0 0,0 0 1,0 0-1,1 1 0,-1 0 0,1 0 0,-6 7 1,-40 49-74,16-18 219,32-38-96,0 0 1,1 0-1,-1 1 1,1-1 0,0 1-1,-4 11 1,6-16-25,1 1 1,-1-1-1,1 1 0,-1-1 1,1 1-1,-1 0 0,1-1 1,0 1-1,0 0 0,0 0 1,0-1-1,0 1 0,0 0 1,0-1-1,1 1 0,-1 0 1,1-1-1,-1 1 0,1-1 1,-1 1-1,1 0 0,0-1 1,0 0-1,0 1 0,0-1 1,0 1-1,0-1 0,0 0 1,0 0-1,3 2 0,4 1 20,-1-1 0,1 1 0,0-2 0,1 1 0,-1-1 0,0 0 0,17 0 0,65 0 203,-61-2-223,129 0 164,-88 0-3024,-65 0-195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59 6515,'0'0'3316,"1"-12"-2633,2-9-516,1-5-291,-11 49-87,-56 188 129,38-137 77,3 0 1,-13 87-1,31-131-475,3-18-486,0 0 0,-1 0 1,-6 20-1,1-17-3820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8084,'0'0'2684,"7"-9"-1879,-1 1-689,-5 5-106,1 1 0,0-1 0,-1 0 0,2 0 0,-1 1 0,0-1 1,0 1-1,1 0 0,-1 0 0,1 0 0,0 0 0,0 0 0,-1 0 0,1 1 1,0-1-1,0 1 0,1 0 0,-1 0 0,0 0 0,4 0 0,139-11 111,186 9-1,-171 5-198,-111-3 38,59 2-102,-97 0-96,-1 0 1,1 1-1,-1 0 0,0 1 1,0 1-1,0-1 0,11 7 1,-20-10 58,-1 1 0,0 0 1,1-1-1,-1 1 1,1 0-1,-1 0 0,0 0 1,0 0-1,1 1 1,-1-1-1,0 0 0,0 0 1,0 1-1,0-1 1,0 0-1,-1 1 0,2 2 1,-1 5-2986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 6035,'0'0'4234,"-1"-7"-3775,0 6-433,1-1 0,-1 0 1,1 0-1,0 1 0,-1-1 1,1 0-1,0 0 1,0 0-1,0 0 0,1 1 1,-1-1-1,0 0 1,1-2-1,1 2-19,-1 0 0,1 0 1,-1 1-1,1-1 0,-1 0 0,1 1 0,0-1 1,0 1-1,0 0 0,0 0 0,0-1 0,0 1 1,0 1-1,4-3 0,14-4 14,0 1-1,0 1 1,0 1-1,1 0 1,28 0 0,109 3 21,-76 3 11,-46-3 23,-24-1-87,-1 2-1,1-1 1,-1 1-1,0 1 1,1 0-1,-1 1 0,19 5 1,-29-7 2,0 0 1,0 0 0,0 1-1,0-1 1,0 0-1,0 0 1,-1 1 0,1-1-1,0 1 1,0-1-1,0 1 1,-1-1-1,1 1 1,0 0 0,-1-1-1,1 1 1,0 0-1,-1-1 1,1 1 0,-1 0-1,1 0 1,-1 0-1,1-1 1,-1 1-1,0 0 1,1 0 0,-1 0-1,0 0 1,0 0-1,0 0 1,0 0 0,0 0-1,0 0 1,0 0-1,0 0 1,0-1 0,0 1-1,0 0 1,-1 1-1,0 0-3,0 0-1,-1-1 0,1 1 1,-1 0-1,1-1 0,-1 1 1,0-1-1,1 0 0,-1 1 1,0-1-1,0 0 1,0 0-1,0 0 0,0-1 1,-3 2-1,-70 15 44,59-15-30,0 1-1,0 1 0,0 0 1,1 1-1,-1 1 1,1 0-1,-19 11 1,34-16-17,-1-1 1,0 1-1,0 0 1,0-1-1,1 1 0,-1 0 1,0-1-1,1 1 1,-1 0-1,1 0 1,-1 0-1,1 0 1,-1-1-1,1 1 1,0 0-1,-1 0 1,1 0-1,0 0 1,0 0-1,-1 0 1,1 0-1,0 0 0,0 0 1,0 0-1,0 0 1,1 0-1,-1 0 1,0 0-1,0 0 1,0 0-1,1 0 1,-1 0-1,1 0 1,-1-1-1,1 3 1,27 31 14,-13-18 56,-11-11-40,9 12-7,-2 0 0,0 0-1,16 37 1,-25-49-2,0-1-1,0 0 1,-1 1-1,0-1 1,0 1-1,0-1 0,-1 1 1,1-1-1,-1 1 1,0 0-1,0-1 0,-1 1 1,1-1-1,-1 1 1,0-1-1,0 1 1,-1-1-1,1 0 0,-1 1 1,0-1-1,0 0 1,-1 0-1,1 0 0,-5 4 1,-12 12 108,-2-1 0,-37 25 1,-17 17-135,15 1-1592,44-44-829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5811,'0'0'4514,"2"-11"-3834,2-1-458,-2 7-96,-1 0 1,1 0 0,-1 0-1,0 0 1,-1 0 0,1 0 0,-1-6 445,2 18-948,4 195-336,-2-22 794,7-129 62,-10-51-128,0 2-115,0-2 57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4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7043,'0'0'4023,"0"-4"-3692,0-13-256,-23 372-553,23-335 412,-2 15 25,2-34-80,0 0 0,0 0 0,-1 0 0,1-1 0,0 1 0,0 0 0,-1 0 0,1 0 0,0 0 0,-1-1 0,1 1-1,-1 0 1,1 0 0,-1-1 0,0 1 0,1 0 0,-1-1 0,0 1 0,1 0 0,-1-1 0,0 1 0,1-1 0,-1 0 0,0 1 0,0-1 0,0 1 0,0-1 0,-1 0 0,-9 1-2854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5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6051,'0'0'3601,"0"-11"-3075,5-34-139,-4 44-373,-1-1 0,1 1 1,0 0-1,-1-1 0,1 1 0,0 0 1,0 0-1,0-1 0,0 1 0,1 0 1,-1 0-1,0 0 0,0 0 0,1 1 1,-1-1-1,0 0 0,1 0 0,-1 1 1,1-1-1,-1 1 0,1-1 0,-1 1 1,1 0-1,-1 0 0,1-1 0,2 1 1,4-1-8,43-7 31,1 2-1,-1 2 1,92 6 0,-46-1 0,-53-1-50,113 5 54,-140-3-76,0 0-1,-1 2 1,1 0 0,-1 0-1,0 2 1,-1 0-1,20 10 1,-32-14-313,1 0 0,-1 0 0,0 0 0,1 0 0,-1 1 0,0 0 0,0-1-1,0 1 1,-1 0 0,4 5 0,-4 2-4159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5 4930,'0'0'5822,"0"-4"-5353,-2 12-499,-1 0 0,0 0 0,0 0 0,-1-1 0,0 1 0,0-1 0,-1 0 0,0 0 0,0-1 0,-7 8 0,-74 78 160,36-45-77,-1-2 1,-92 61-1,132-99-22,0-1 0,0-1 0,-1 0 0,0 0 0,-1-1 0,1 0-1,0-1 1,-1-1 0,0 0 0,0-1 0,-25 0 0,35-2-22,0 1-1,1-1 1,-1 1 0,0-1 0,0 0-1,0 0 1,0 0 0,1 0-1,-1-1 1,0 1 0,1-1 0,-1 0-1,1 1 1,0-1 0,-1 0-1,1-1 1,0 1 0,0 0-1,1-1 1,-1 1 0,0-1 0,1 1-1,-1-1 1,1 0 0,0 1-1,0-1 1,0 0 0,0-4 0,-2-2 10,1-1 0,1 0 0,0 0 0,0 1 0,1-1 0,0 0 0,3-15 0,-2 20-7,1 0-1,-1 0 0,1 1 0,0-1 0,0 1 0,1-1 0,-1 1 0,1 0 1,0 0-1,0 0 0,6-5 0,-8 8-13,0 1 0,-1-1 1,1 1-1,0 0 0,-1 0 0,1-1 1,0 1-1,0 0 0,-1 0 1,1 0-1,0 0 0,0 0 0,0 0 1,-1 0-1,1 0 0,0 0 0,0 0 1,-1 0-1,1 0 0,0 0 1,0 1-1,-1-1 0,1 0 0,0 1 1,-1-1-1,1 1 0,0-1 0,-1 0 1,1 1-1,0-1 0,-1 1 1,1 0-1,0 0 0,20 24-5,-17-19 9,36 46-79,-19-24 93,0 0-1,2-1 0,1-1 1,2-2-1,30 24 1,-37-33-190,-13-10-350,0 0 0,0-1 1,0 0-1,1 0 0,10 5 1,-9-8-2345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05:5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2225,'0'0'5731,"69"0"-4987,-14-1 30,72 3-230,-116 0-548,0 1 1,-1 0 0,0 0-1,1 1 1,-1 1-1,0 0 1,-1 0-1,1 1 1,-1 0 0,0 0-1,-1 1 1,0 1-1,10 10 1,-16-17 7,-1 1 1,0 0-1,0-1 0,0 1 0,-1 0 1,1-1-1,0 1 0,0 0 1,-1 0-1,0 0 0,1 0 1,-1 0-1,0 0 0,0 0 0,0-1 1,0 1-1,0 0 0,0 0 1,0 0-1,-1 0 0,1 0 1,-1 0-1,1 0 0,-1-1 1,0 1-1,0 0 0,0-1 0,0 1 1,0 0-1,0-1 0,0 1 1,-2 1-1,-5 5 5,0-1-1,0-1 1,0 1 0,-17 8-1,13-7 28,-116 69 108,-25 17-173,152-94 104,0 1-1,0-1 0,-1 1 1,1 0-1,0-1 1,0 1-1,0 0 1,0 0-1,0 0 1,1 0-1,-1 0 1,0 0-1,0 0 1,1 0-1,-1 0 1,0 0-1,1 1 1,-1-1-1,1 0 1,0 0-1,-1 0 1,1 1-1,0 1 1,8-3 21,13 1-102,-1 1 0,0 0 0,1 1 0,-1 1 0,-1 1 0,1 1 0,-1 1 1,0 1-1,36 19 0,-15-6 80,-27-15-85,1 0 0,-2 1 0,1 1 0,-1 0 0,0 1 0,0 0 0,13 14 1,-24-21 11,1 0 0,0 0 0,-1 0 1,1 0-1,-1 0 0,0 0 1,0 0-1,0 1 0,0-1 0,0 0 1,0 1-1,-1-1 0,1 1 0,-1-1 1,0 1-1,1-1 0,-1 1 1,0-1-1,0 1 0,-1-1 0,1 1 1,-1-1-1,1 1 0,-1-1 1,-1 4-1,0-3 4,0 0 0,-1 1 0,1-1 0,-1 0 0,1 0 0,-1-1 0,0 1 0,0-1 0,-1 1 1,1-1-1,0 0 0,-1 0 0,1 0 0,-8 2 0,-165 48 264,72-23-1176,60-18-931,9-5-1974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05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4722,'0'0'3698,"4"0"-2556,255 11-523,-62-4-2263,-156-6-1755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2394 544,'0'0'4103,"22"0"-3412,75-1-32,-79 0-518,0-1 0,0-1 0,-1-1 0,21-7 0,13-2-3,-10 6-112,0 2-1,0 2 0,0 2 0,49 5 0,-62 1-20,0 2 1,0 1-1,-1 1 1,0 1-1,-1 1 1,26 16-1,-6-5 13,23 11-11,-18-7 1,2-2-1,0-3 1,86 23-1,-70-31 21,133 7 0,73-19 66,-212-1-78,195-8 49,31-1-24,-174 10-32,-1 1 22,1-4 1,151-24 0,-184 11-25,286-61-46,-268 44 26,109-52 0,-94 36 29,-51 21-23,-1-2 0,-2-4 0,-1-2 0,-2-2 0,77-65 0,-98 69 156,-2-1-1,-1-1 1,-1-2-1,-3-2 0,-1 0 1,-2-2-1,-1-1 0,29-68 1,79-163 816,-118 244-891,0-1 0,-2-1-1,-1 0 1,-2-1 0,-1 0-1,-1-1 1,-2 0-1,-1 0 1,1-40 0,-6 39-43,1-9 33,-2-1 1,-7-49 0,5 78-56,-1 1-1,-1 0 1,0-1-1,-1 1 1,0 1 0,-1-1-1,0 1 1,-1 0 0,-1 0-1,-11-14 1,0 5-11,-1 1-1,0 1 1,-2 1 0,-27-19-1,-100-59 16,52 36 2,15 8-110,-2 3 0,-2 4-1,-2 4 1,-2 3 0,-167-46 0,191 69 94,-1 2-1,0 4 1,-79-2 0,121 11 2,-643-2-61,-244 97 1,839-80-45,1 3-1,-70 27 1,-134 64-206,104-38 378,-111 47-352,106-42 208,158-66 59,-1 0 0,1 1 0,1 2 0,0 0 0,1 0 0,0 2 0,-21 21 0,6 0-43,2 1-1,-32 51 1,24-31 58,10-18-6,2 1-1,2 1 1,-29 66 0,49-89 6,0 0 1,1 0-1,1 0 1,0 1-1,2-1 0,2 33 1,-1-5-12,0-28 12,1 0 0,1-1 0,0 1 0,1-1 0,1 0-1,0 0 1,1-1 0,1 1 0,1-1 0,0-1 0,1 1 0,0-1 0,1-1 0,18 19 0,10 7 14,1-1 0,2-2 1,52 34-1,35 31 115,-76-58 10,1-2 0,95 54 0,-130-87-85,0-1 0,1-1 0,0-1 0,0 0 0,0-2 0,0 0 0,0-1 0,1-1 0,23-1-1,14 1 33,-53-1-134,0 0 0,-1 0 0,1 0 0,0 1 0,0-1 0,0 1 0,-1 0 0,1 0 0,-1 0 0,1 1 0,-1-1 0,1 1 0,-1 0 0,0 0 0,1 0 0,-1 0 1,0 0-1,0 1 0,-1 0 0,1-1 0,-1 1 0,1 0 0,-1 0 0,0 0 0,0 1 0,0-1 0,0 0 0,1 7 0,1 26-2637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1159 1617,'0'0'5941,"-8"0"-5498,-22 0 37,29 0-395,0-1 0,-1 1-1,1 0 1,0-1-1,-1 0 1,1 1 0,0-1-1,0 0 1,-1 1 0,1-1-1,0 0 1,0 0 0,0 0-1,0 0 1,0 0 0,0 0-1,0 0 1,0 0 0,0-2-1,-11-19 427,10 15-485,1 1 0,-1 0 1,1-1-1,0 1 0,0-1 0,1 0 1,0 1-1,0-1 0,1 1 0,0-1 0,0 1 1,2-10-1,1 7-27,0 0 0,0 1 0,0-1 0,1 1 0,0 0 0,1 0 0,9-10 0,11-13 2,-3 0 0,35-60-1,26-77 44,-63 124-28,-3 6-102,1 0 0,2 2 0,2 0 0,1 1 1,49-53-1,-24 37 70,-35 34 16,0 0 0,2 1 0,0 1 0,1 1 0,0 0 0,1 2 0,1 0 0,21-11 0,-15 11-129,-1-1 0,29-20 0,-4 2 9,-45 29 105,0 0 1,0 0-1,0 1 1,0-1-1,0 1 0,1 0 1,-1 0-1,0 1 1,1-1-1,-1 1 1,0 0-1,8 1 0,55 13-51,-21-2 79,20-3-64,-33-5 8,0 0 0,0 2 0,-1 2 0,0 1 0,46 20 0,15 4 5,53 42-7,-15-14 21,-118-53 26,-1 1-1,1 0 1,-2 1-1,1 0 1,-1 1-1,-1 0 1,12 17 0,-1-4-23,-17-21 58,-3-2-14,0 0-1,0 0 1,0 0-1,0 0 0,0 0 1,0 0-1,0 0 0,-1 0 1,1 0-1,0 1 1,-1-1-1,1 0 0,-1 0 1,1 1-1,-1-1 0,0 0 1,1 2-1,0 1-8,0-1-1,0 1 0,1-1 1,-1 1-1,1-1 0,0 1 1,5 5-1,11 23 6,-16-24-15,1 0 1,1 0-1,-1 0 1,1 0-1,1-1 1,8 12 0,19 19 27,-12-4-38,0 4 15,-1 0-1,-2 2 0,-2 1 1,10 44-1,28 73-20,91 147 52,-104-222-35,-3 1 1,-4 2 0,-4 2 0,30 151 0,-36-135-17,56 153 1,31 27 34,-76-194-16,51 93 0,16-7-24,-66-99 71,-24-52-60,18 33 0,-24-49 10,1-1 1,0 0 0,0 0-1,1-1 1,0 1 0,0-1 0,12 8-1,3 0 87,1-1 0,1-2 0,0 0 1,1-1-1,0-2 0,1 0 0,41 8 0,19-3 3,88 3 0,-17-2-85,71 0 45,37 6-46,-15 23 19,169 25 16,-307-52-41,-1 5 1,168 57-1,-222-62-11,118 17 0,-149-32 28,0-1-1,1 0 1,-1-2-1,0-2 1,1 0-1,33-9 0,152-55 73,-140 42-39,2-3 136,-1-3 0,-2-3 1,112-72-1,-147 80-110,-1-1 0,-1-3-1,-1 0 1,-2-2 0,40-52-1,115-194-67,-165 238 23,-1 0-1,25-79 1,-15 37 44,37-70-59,17-48 7,81-200 253,-79 204-211,-36 84 16,38-101-61,-71 166 5,46-158 48,-53 158-69,7-94-1,-14 110-15,2 0 0,0 1-1,15-45 1,-15 60 14,8-24-8,16-79 1,-24 83 8,2 1-1,1 0 1,2 1 0,14-34 0,-17 52-13,1-1 1,0 1-1,1 0 1,1 1-1,0 0 1,1 0-1,0 1 1,1 1-1,1 0 1,16-12-1,151-94-46,-164 108 35,-1 0-1,2 1 1,-1 2 0,1-1-1,0 2 1,0 0 0,1 1-1,0 1 1,0 0 0,0 2-1,0 0 1,1 1 0,-1 1-1,29 3 1,-37-1 7,0 1-1,0 0 1,-1 1 0,1 0-1,-1 1 1,0 0 0,12 9-1,61 51-141,-47-36 165,-16-13 13,-9-9-40,0 0 0,-1 1 0,-1 0-1,10 11 1,-12-13 19,-1 0-1,1 0 1,1-1-1,6 5 0,8 7-9,10 12-4,-2 1-1,-2 2 1,-1 0 0,-1 2-1,-2 1 1,21 42 0,-27-44 26,-9-16-28,0 0 0,2-1 0,13 18 0,32 37 60,-45-62-49,0 0-1,0-1 1,1 0 0,11 6-1,31 24-36,-52-37 72,2 0-37,1 0-1,-1 1 0,0-1 1,0 1-1,1 0 0,-1 0 1,-1 1-1,1-1 1,0 0-1,-1 1 0,5 5 1,1 0 25,22 22-28,-2 1 0,-2 2 0,38 58 0,-42-58-23,-20-30 30,0 0 0,0 0 0,0-1 0,0 1 0,1 0 0,-1-1 1,1 0-1,0 1 0,-1-1 0,1 0 0,0 0 0,0-1 0,6 4 1,-8-5-8,1 2 1603,-1-1-1623,0-1-1,-1 1 0,1-1 0,0 1 0,-1-1 0,1 1 0,-1 0 0,1-1 0,-1 1 0,1 0 0,-1-1 0,0 1 0,1 0 0,-1 0 0,0-1 1,1 1-1,-1 1 0,1 3-210,-1 0 0,0 0 0,0 0 1,0 0-1,0 0 0,-1 0 0,0 0 0,0 0 1,0 0-1,-1-1 0,0 1 0,0 0 1,0-1-1,0 0 0,-5 7 0,-1-4-653,0 0-1,0-1 1,-1 0-1,-16 8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2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36 2801,'0'0'4378,"1"-8"-4010,-1-9-172,1 7 377,2 38-373,-1-3-193,-2 1 0,-1-1 0,0 0 0,-2 0 0,-1 0 1,-1 0-1,-1-1 0,-11 28 0,2-7 11,1 1-1,2 0 1,3 1 0,1 0 0,-1 67 0,8-91-26,0-15-4,1-1 1,0 1 0,0 0 0,1-1-1,3 14 1,-3-19 9,0 1 0,0-1 0,0 0 0,0 1-1,0-1 1,1 0 0,-1 0 0,1 0 0,0 0 0,-1 0 0,1 0-1,0 0 1,0-1 0,0 1 0,1-1 0,-1 1 0,0-1 0,0 0-1,1 0 1,-1 0 0,4 1 0,9 1 22,0 0 0,1-1 0,-1-1 0,1 0 0,30-3 0,-1 0 7,12-1 8,0-4 0,0-1 1,103-31-1,-157 38-35,8-2-389,1 1 0,-1 1 0,0-1 0,18 1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1921,'0'0'3868,"0"-5"-3179,-2-27 925,2 31-1310,59-9-269,263-32-201,-287 39-781,-21 4-3041,-14-2 3457,0-6-843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1281,'0'0'1475,"3"1"1136,26 4-2301,264 30 549,-137-8-2788,-141-26-5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36 5074,'0'0'3994,"0"-7"-3772,4-21-150,6 51-240,-2 18 188,-2 2 0,-1-1 0,-3 1 0,-4 58 1,1-27 8,-36 380 15,0-29-10,38-356-36,0-35 14,-1 0 1,-1-1 0,-2 1-1,-13 60 1,15-93-15,1-1 0,0 1 0,0 0 0,-1 0-1,1-1 1,-1 1 0,1-1 0,0 1 0,-1 0 0,1-1 0,-1 1 0,0-1-1,1 1 1,-1-1 0,1 1 0,-1-1 0,0 1 0,1-1 0,-1 0 0,0 1 0,1-1-1,-1 0 1,0 0 0,0 0 0,1 1 0,-1-1 0,0 0 0,0 0 0,1 0 0,-1 0-1,0 0 1,0 0 0,1 0 0,-1-1 0,0 1 0,0 0 0,1 0 0,-1-1 0,0 1-1,1 0 1,-1-1 0,0 1 0,1 0 0,-1-1 0,0 1 0,1-1 0,-1 1-1,1-1 1,-1 0 0,-4-2-147,1-1-1,0 0 1,-1 1-1,1-2 0,-4-5 1,2 1-401,0-1 0,1 0 0,0 0 0,1 0 0,-5-16 0,2-3-1457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2449,'0'0'2471,"2"2"-2357,-1-1-113,1 1 1,-1-1-1,0 1 0,0-1 0,0 1 0,0-1 0,0 1 0,-1 0 0,1-1 1,0 1-1,-1 0 0,1 0 0,-1 0 0,0-1 0,1 4 0,0 37 131,-1-23-28,2 75 385,3 49-13,-3-120-434,1 0 1,1-1-1,1 0 0,9 24 0,-4-31 265,-10-15-259,0 0-1,1 1 1,-1-1-1,0 0 1,1 0-1,-1 0 1,1 0-1,-1 0 0,0 0 1,1 0-1,-1 0 1,1 0-1,-1 0 1,0 0-1,1 0 1,-1 0-1,0 0 1,1-1-1,-1 1 0,0 0 1,1 0-1,-1 0 1,0 0-1,1-1 1,-1 1-1,1-1 1,17-25 2173,-12 16-2624,101-146 659,-106 155-275,0-1-1,0 1 1,0 0-1,0-1 1,0 1-1,1 0 1,-1 0-1,0 0 1,0 0 0,1 0-1,-1 0 1,1 1-1,-1-1 1,1 0-1,-1 1 1,1-1-1,0 1 1,-1-1-1,1 1 1,-1 0-1,1 0 1,0 0-1,-1 0 1,1 0-1,0 0 1,-1 0-1,1 0 1,0 1-1,1 0 1,5 2-55,1 1-1,-1 0 1,-1 1-1,1 0 1,-1 0-1,0 1 1,0 0-1,0 0 1,9 12-1,7 4-7,-21-20-162,0 0-1,0 1 1,0-1-1,0 0 1,0 1 0,-1-1-1,1 1 1,-1-1 0,0 1-1,1 0 1,-1-1-1,-1 1 1,1 0 0,0 0-1,-1 0 1,1 0 0,-1 0-1,0-1 1,0 7-1,0-2-1166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7 675 3730,'0'0'3247,"-1"0"-3175,1 0-72,-1 0 0,1 0 0,0 0 1,-1 0-1,1 1 0,0-1 0,0 0 1,-1 0-1,1 0 0,0 1 1,0-1-1,-1 0 0,1 0 0,0 1 1,0-1-1,0 0 0,-1 1 1,1-1-1,0 0 0,0 0 0,0 1 1,0-1-1,0 0 0,0 1 0,0-1 1,0 0-1,0 1 0,0-1 1,0 0-1,0 1 0,0-1 0,0 0 1,0 1-1,0-1 0,0 0 0,0 1 1,0-1-1,0 0 0,1 1 1,-1-1-1,6 14 29,-2-11-14,0-1 1,0 0-1,0 0 1,1 0-1,-1 0 1,0-1 0,1 0-1,-1 1 1,1-2-1,-1 1 1,1-1-1,-1 1 1,1-1 0,0 0-1,-1-1 1,1 1-1,-1-1 1,9-2-1,1-1 84,0-1 0,0 0 0,-1-1 0,21-11-1,-10 2-42,-1 0 0,-1-1-1,0-1 1,-1-1 0,-1 0-1,-1-2 1,-1-1 0,0 0 0,-2-1-1,0-1 1,-2 0 0,0-1-1,-2-1 1,0 0 0,13-45-1,-22 50 71,0 0 0,-1 0 0,-1-1-1,-3-36 1,0 32-82,2 16-41,-1 0 1,0 0 0,-1 0-1,0 0 1,-1 0-1,0 0 1,0 0 0,0 1-1,-1 0 1,-1 0-1,0 0 1,0 0 0,-6-7-1,8 13-8,1 0 0,-1 1 0,1 0-1,-1-1 1,0 1 0,1 0 0,-1 0 0,0 1-1,0-1 1,0 1 0,0-1 0,1 1-1,-1 0 1,0 0 0,0 0 0,0 0 0,-5 2-1,1-1-13,0 0-1,0 0 0,1 1 0,-1 0 1,0 1-1,-6 3 0,-6 6 6,1 1 0,1 0 0,0 2 0,1 0 0,1 0 0,-22 29 0,12-9-4,1 0 0,-27 55 0,36-58 14,2 1-1,2 0 1,0 0 0,2 1-1,2 0 1,1 0 0,2 1-1,1 0 1,2 0 0,5 54-1,-3-74-1,1-1 1,1 0-1,0-1 0,1 1 0,1 0 0,0-1 0,1 0 1,0 0-1,1-1 0,0 0 0,1 0 0,0 0 1,16 15-1,-16-19 1,0 0 1,1 0 0,0 0 0,1-1-1,0-1 1,0 0 0,0 0-1,1-1 1,0 0 0,0-1-1,0 0 1,0-1 0,0 0-1,1-1 1,0 0 0,19 0-1,-20-1 12,1-1 0,-1-1-1,1 1 1,-1-2-1,1 0 1,-1 0 0,0-1-1,0-1 1,0 1-1,-1-2 1,1 0 0,-1 0-1,0-1 1,0 0-1,-1 0 1,11-10-1,-6 3-8,0-1 0,-1 0 0,0-1 0,-2 0-1,0 0 1,17-32 0,-22 35 63,-1 0-1,0 0 0,-1 0 1,0 0-1,-1-1 1,-1 1-1,0-1 0,0 0 1,-1 0-1,-1 1 1,-1-16-1,0 25-46,0-1-1,0 1 0,0 0 1,-1 0-1,1-1 0,-1 1 1,0 0-1,0 1 1,0-1-1,0 0 0,0 1 1,-1-1-1,1 1 1,-1-1-1,0 1 0,1 0 1,-1 0-1,0 0 1,-6-2-1,-6-3 10,-1 0 0,-27-7-1,15 6-255,-1 1-1,0 2 0,-1 1 0,-49-1 1,79 13-3382,0 7 1921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79 2961,'0'0'3490,"-7"-4"-3162,-25-11-125,32 14-202,-1 1 1,1 0-1,-1-1 1,0 1-1,1 0 1,-1 0-1,1 0 1,-1 0-1,0 0 0,1-1 1,-1 1-1,0 0 1,1 0-1,-1 1 1,1-1-1,-1 0 1,0 0-1,1 0 1,-1 0-1,1 0 0,-1 1 1,0-1-1,1 0 1,-1 0-1,1 1 1,-1-1-1,1 1 1,-1-1-1,1 0 1,-1 1-1,1-1 0,0 1 1,-1-1-1,1 1 1,0-1-1,-1 1 1,1-1-1,0 1 1,-1-1-1,1 1 1,0 0-1,0-1 0,0 1 1,0-1-1,0 1 1,0 0-1,0-1 1,0 1-1,0 0 1,0-1-1,0 1 1,0-1-1,0 1 1,0 0-1,0 3 15,-4 17-18,2 0 1,0 1 0,2 0-1,0-1 1,1 1-1,1-1 1,1 0-1,1 1 1,1-1 0,1-1-1,1 1 1,10 22-1,-13-36-3,0 1 0,0-1-1,1 0 1,0 0 0,7 9-1,-10-14 4,0 0 1,1 0-1,-1 0 0,1 0 0,0 0 1,0 0-1,-1-1 0,1 1 0,0-1 0,0 0 1,0 0-1,0 0 0,1 0 0,-1 0 1,0-1-1,0 0 0,4 1 0,-4-1 3,0 0 0,0 0 0,0 0-1,0-1 1,0 1 0,0-1 0,0 1 0,0-1 0,0 0-1,0 0 1,0-1 0,-1 1 0,1 0 0,0-1-1,3-2 1,-1-2 5,-1 1 1,1-1-1,-1 0 0,0 0 0,5-11 0,-9 16-5,8-16 104,0-1 1,-2 1-1,0-1 1,-1-1-1,-1 1 1,-1-1-1,0 0 1,-1 0-1,-1 0 1,-4-35-1,3 47-74,-1 0-1,0-1 1,-1 1-1,0 0 1,0 1-1,-1-1 0,1 0 1,-1 1-1,-1-1 1,1 1-1,-1 0 1,-1 0-1,1 0 0,-1 1 1,1 0-1,-2 0 1,1 0-1,0 0 1,-1 1-1,0 0 0,0 0 1,0 0-1,-1 1 1,1 0-1,-1 0 1,0 1-1,0 0 0,0 0 1,0 0-1,0 1 1,-13-1-1,9 2-41,-1 0 0,1 1 0,0 0-1,0 1 1,0 0 0,-17 6 0,25-7-71,0 0 0,0 0 0,0 1 0,0 0 0,1 0 0,-1-1 0,1 1 0,-1 1 1,1-1-1,0 0 0,-1 1 0,1-1 0,1 1 0,-1-1 0,0 1 0,1 0 0,-1 0 0,1 0 1,0 0-1,0 0 0,0 0 0,0 0 0,0 0 0,1 1 0,-1-1 0,1 0 0,0 5 0,0-5-42,0 1 0,0-1 0,0 0 0,0 1 0,1-1 0,-1 0 0,1 0 0,0 1 0,0-1 0,0 0 0,1 0 0,-1 0 0,0 0 0,1 0 0,0-1 0,0 1 0,0 0 0,0-1 0,0 1 0,1-1 0,-1 0 0,1 0 0,-1 0 0,1 0 0,0 0 0,0 0 0,0-1 0,4 2 0,15 8-1535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 3330,'0'0'2713,"0"-1"-2636,-21 37-61,10-5-9,1 0-1,2 1 1,1 0 0,1 0-1,2 0 1,1 1 0,3 48-1,0-78-57,1 0-1,-1 0 0,1-1 0,0 1 0,0 0 0,0 0 0,0 0 0,0-1 0,0 1 0,1 0 0,0-1 0,-1 0 0,1 1 0,0-1 0,0 0 0,0 0 0,0 0 0,1 0 1,-1 0-1,1 0 0,-1-1 0,1 1 0,-1-1 0,1 0 0,0 0 0,0 0 0,0 0 0,-1 0 0,1 0 0,0-1 0,0 0 0,0 1 0,5-1 0,15 0-1266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0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434 47 4034,'0'0'5274,"0"-8"-4804,0-23 252,0 24 48,0 27-752,10 460-13,-10-176 35,-1-287 200,1-17-225,0 0 1,0 0 15,0 0-16,0 0 1,0 0-1,0 0 1,0 0-1,0 0 1,0 0-1,-1 0 0,1 0 1,0 0-1,0 0 1,0 0-1,0 0 1,0 0-1,0 0 1,0 0-1,0 0 1,0 0-1,0 0 1,0 0-1,0 0 1,0 0-1,0 0 1,0 0-1,0 0 1,0 0-1,0 0 1,0 0-1,-1 0 1,1 0-1,0 0 1,0 0-1,0 0 0,0 0 1,0 0 15,0 0-16,0 0 1,0 0-1,0 0 1,0 1-1,-6-29 1363,1 3-2008,-1 5 499,-1 0 0,0 1 1,-2 0-1,0 1 0,-1 0 1,-19-26-1,21 35 82,0-1-1,0 2 1,-1-1 0,0 1 0,-1 1-1,0 0 1,0 0 0,0 1-1,-1 0 1,0 1 0,0 0 0,-19-5-1,2 2 25,-1 2 0,0 1 0,0 2 0,-51-1 0,80 5 16,-1-1 0,0 0 0,1 1 0,-1-1 0,0 0 1,1 1-1,-1-1 0,0 1 0,1-1 0,-1 1 0,1-1 0,-1 1 1,1-1-1,-1 1 0,1-1 0,-1 1 0,1 0 0,-1-1 0,1 1 0,0 0 1,-1 0-1,1-1 0,0 1 0,0 0 0,0 0 0,0-1 0,-1 1 0,1 0 1,0 0-1,0-1 0,1 2 0,-1 34-24,0-24 43,1 1-8,1-1 0,0 1 1,0-1-1,1 0 0,1 0 0,0 0 0,0 0 1,10 16-1,-1-4 28,1 0 1,33 40 0,-41-57-23,0 0 0,1-1 0,0 0 0,0 0 0,0 0 0,1-1 0,-1 0 0,1-1 0,1 0 0,-1 0 0,0 0 0,16 3 0,3-2 52,-1 0 0,53 1-1,-40-4-102,-37-2-19,0 0 0,0 0 0,-1 0 0,1 0 1,0 1-1,0-1 0,-1 0 0,1 1 0,0 0 0,0-1 0,-1 1 0,1 0 0,-1 0 0,1 0 0,-1 0 0,1 0 0,1 2 0,-2-2-297,-1 0 0,1 1-1,0-1 1,-1 0-1,1 1 1,-1-1-1,1 1 1,-1-1 0,1 0-1,-1 1 1,0-1-1,0 1 1,0 2-1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254 618 5523,'0'0'2889,"-7"-7"-2836,-21-22-10,28 29-48,0-1 0,-1 1 0,1 0 0,0 0 0,0-1 0,0 1 0,0 0 0,0 0 0,-1 0 0,1-1 0,0 1 1,0 0-1,0 0 0,0 0 0,-1 0 0,1-1 0,0 1 0,0 0 0,-1 0 0,1 0 0,0 0 0,0 0 0,-1 0 0,1 0 0,0 0 0,0 0 0,-1 0 0,1 0 0,0 0 0,0 0 1,-1 0-1,1 0 0,0 0 0,0 0 0,-1 0 0,1 0 0,0 0 0,0 0 0,-1 0 0,1 0 0,0 1 0,0-1 0,0 0 0,-1 0 0,1 0 0,0 0 0,0 1 0,0-1 0,-1 0 1,1 0-1,0 0 0,0 1 0,0-1 0,0 0 0,0 0 0,0 0 0,-1 1 0,1-1 0,0 1 0,-1 15-26,1-14 4,-1 20 5,-1-4 10,2-1 0,0 1 0,1-1 0,0 1 0,5 21 0,-4-35 11,-1 1 0,0-1 1,1 0-1,0 0 1,0 0-1,0 0 1,1 0-1,-1 0 0,1-1 1,0 1-1,0-1 1,0 0-1,1 0 1,-1 0-1,1 0 0,-1 0 1,1-1-1,0 0 1,0 1-1,0-2 1,0 1-1,0 0 0,1-1 1,-1 0-1,8 2 1,-2-2 46,0 0 0,1 0 0,-1-1 1,0-1-1,0 1 0,0-2 0,0 1 0,0-2 1,0 1-1,0-1 0,0 0 0,-1-1 0,0-1 1,1 1-1,-2-1 0,1-1 0,0 1 0,-1-2 1,0 1-1,-1-1 0,1 0 0,-2 0 1,1-1-1,-1 0 0,0-1 0,0 1 0,4-10 1,-7 12-3,0 0 0,0 1 0,-1-1 0,0 0 0,0 0 0,0 0 1,-1 0-1,0-1 0,0 1 0,-1 0 0,1 0 0,-1-1 0,-1 1 1,1 0-1,-4-12 0,2 10-33,-1 0 0,0 0 0,0 1 1,-1-1-1,0 1 0,0 0 0,-1 0 0,0 1 0,0-1 1,0 1-1,-10-8 0,-23-16 2,-1 1 1,-2 2-1,-72-35 1,63 36 346,1-2 0,-51-40 0,91 62-254,1-1 0,0-1 0,0 1 0,-13-18 1,19 21-98,-1 0-1,1 0 1,0 0 0,0 0 0,0-1 0,1 1 0,-1 0 0,1-1 0,0 1 0,1-1 0,-1 0-1,1 1 1,0-1 0,0-5 0,0 9-14,1-1 1,-1 0-1,1 1 0,0-1 0,-1 0 1,1 1-1,0-1 0,0 1 0,0-1 1,0 1-1,0 0 0,0-1 0,0 1 1,1 0-1,-1 0 0,0 0 0,1 0 1,2-2-1,32-15-4,-27 14 4,17-6-17,0 0-1,1 2 1,0 1-1,50-7 1,-21 9-132,77 3 1,-124 2 26,0 1 1,0 1-1,0-1 0,0 2 0,0-1 0,-1 1 0,0 0 1,1 1-1,-1 0 0,0 0 0,-1 1 0,14 9 0,-15-9-128,-1 0 0,1 0-1,-1 1 1,0 0-1,0 0 1,-1 0-1,1 0 1,-1 1-1,-1-1 1,1 1 0,-1 0-1,-1 0 1,1 0-1,-1 1 1,2 8-1,-3 16-2580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 2481,'0'0'3909,"-9"9"-3683,7 0-224,1 0 0,0 0-1,0 0 1,0 1 0,1-1-1,1 0 1,0 0 0,0 0-1,0 0 1,1 0 0,1 0-1,0-1 1,0 1 0,0-1-1,6 9 1,3 5-12,2 5 17,1 0 0,2-1 1,0-1-1,28 31 1,-44-56 0,-1 1 0,1 0 0,-1-1 0,1 1 0,0-1 0,-1 1 0,1-1 0,0 1 0,0-1 0,-1 0 0,1 1 0,0-1 0,0 0 0,0 1 0,-1-1 0,1 0 0,0 0 0,0 0 0,0 0 0,0 0 0,-1 0 0,1 0 0,0 0 0,0 0-1,1-1 1,-1 1 25,1-1 0,0 0 0,-1 0 0,1 0 0,-1 0 0,0-1 0,1 1 0,-1 0 0,0 0 0,0-1 0,2-2 0,4-6 123,-2-1 0,1 0-1,4-13 1,-5 11-198,4-9 101,-1-1 0,-1 1 0,-1-1 0,-2 0 0,0-1 0,-1 1 0,-1-1 0,-1 0 0,-5-45 0,4 67-39,0 1 0,-1-1-1,1 0 1,0 1 0,-1-1 0,1 0 0,-1 1-1,0-1 1,1 1 0,-1-1 0,0 1 0,0-1 0,0 1-1,0 0 1,0-1 0,0 1 0,0 0 0,-1 0 0,1 0-1,0 0 1,-1 0 0,1 0 0,-3-1 0,1 1-32,-1 0 0,1 0 0,-1 0 0,1 0 0,-1 1 0,1 0 1,-1 0-1,0 0 0,1 0 0,-6 1 0,-3 1-87,1 1-1,0 0 1,0 0 0,0 1-1,-18 10 1,25-12 75,-6 4-41,1-1 0,-1 1 0,-11 11 0,19-15 42,0 0 1,0 0-1,0 1 1,0-1-1,0 1 0,0-1 1,1 1-1,-1-1 1,1 1-1,0 0 0,0 0 1,0 0-1,0 0 1,0 0-1,1 0 0,0 0 1,-1 4-1,1-5 1,0 0 0,-1 1 0,2-1 0,-1 1 0,0-1 0,0 0 1,1 1-1,-1-1 0,1 0 0,-1 1 0,1-1 0,0 0 0,0 0 0,0 0 0,1 0 0,-1 0 0,0 0 0,1 0 0,1 2 0,0-2 8,1 0 0,-1-1 0,1 0 0,-1 1 0,1-1 0,0 0-1,-1-1 1,1 1 0,0 0 0,0-1 0,7 0 0,47-1-5,-35 0 457,45 3-1,-66-1-434,0 0 0,1 0 0,-1 0 0,0 0 0,1 0 0,-1 0-1,0 0 1,0 1 0,0-1 0,0 1 0,0 0 0,0-1 0,-1 1 0,1 0-1,-1 0 1,3 4 0,20 40 10,-22-41-13,12 28 51,11 49 0,11 24-28,-31-94-53,1 0 0,0 0-1,1-1 1,1 0 0,0 0 0,14 15 0,-14-18-630,0 0 0,0-1-1,18 13 1,-6-12-1928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3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1889,'0'0'5971,"-23"-37"-5267,20 35 144,3 6-1360,0 23-48,7 15 560,3 10 0,-1 7-304,-4 6 96,-1-11-1489,1-14-1152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81 1425,'0'0'4436,"0"-8"-3905,0-50 1798,0 57-2134,-11-7 45,-8 5-275,0 1-1,-1 1 1,1 1-1,-26 3 1,21-2 79,10 1-34,1 0 0,-1 0 1,1 1-1,-20 7 0,26-7-29,-1 0 0,1 0 0,0 0 0,1 1 0,-1 0 0,0 1 0,1-1 0,0 1 0,-9 9 0,13-11 4,0 0 0,0-1 0,1 1 0,-1 0 0,1 0-1,-1 1 1,1-1 0,0 0 0,0 0 0,0 1 0,1-1 0,-1 0 0,1 1 0,0-1 0,0 0-1,0 1 1,0-1 0,1 1 0,-1-1 0,1 0 0,1 5 0,0-2-13,1 0 0,0-1 0,0 1 0,0 0 0,0-1 0,1 0 0,0 1 0,0-1 0,0-1 0,5 5 0,3 1 31,-1-2-1,2 0 1,-1 0 0,1-1 0,0 0 0,0-1 0,1-1 0,0 0-1,0-1 1,0-1 0,0 0 0,1 0 0,-1-2 0,21 1 386,-37-2-133,-23-1-271,0 2 0,0 1 0,0 1 0,-24 7 0,38-7 17,0 0 1,1 1-1,-1 1 1,1-1-1,0 2 1,1-1-1,-1 1 1,1 1 0,0 0-1,1 0 1,-13 13-1,19-17-7,-1 0-1,1 0 1,0 1 0,0-1-1,0 0 1,0 1 0,1 0-1,-1-1 1,1 1 0,0 0-1,0 0 1,0-1 0,1 1-1,-1 0 1,1 0 0,0 0-1,0 0 1,1 0 0,-1 0-1,1 0 1,-1-1 0,1 1-1,1 0 1,-1 0 0,0-1-1,1 1 1,0-1 0,0 1-1,0-1 1,0 1 0,0-1-1,1 0 1,-1 0 0,1-1-1,0 1 1,0 0 0,0-1-1,0 0 1,0 1 0,1-1-1,-1-1 1,1 1 0,-1 0-1,1-1 1,0 0 0,6 2-1,5 0 15,1-1 0,-1 0 0,1-1 1,0-1-1,-1 0 0,1-1 0,-1-1 0,1-1 0,-1 0 0,22-7 0,-3-2 8,0-2 0,-2-1 0,47-28 0,-77 42-289,0 0 0,1 1 0,-1-1 0,1 1 0,-1-1 0,1 1 0,0 0 0,-1 0 1,1 0-1,2 0 0,10 0-1854,5-2-1062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3810,'0'0'4498,"0"-5"-4466,2-6-50,-2 23-24,0 44-47,0-30 78,-11 149-29,1-59-171,10-78-311,0-22-2758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4706,'0'0'2471,"1"-5"-2400,0 9-134,-2 86 67,1 89 60,2-149-65,1 0 0,1 0 0,16 54 0,-20-84-1,10 27 67,-9-26-161,-1 1 1,1-1-1,-1 1 0,1-1 1,0 1-1,-1-1 0,1 0 1,0 0-1,0 1 0,0-1 1,0 0-1,0 0 0,0 0 1,0 0-1,3 2 0,-4-4 81,0 1-1,1 0 0,-1 0 0,0 0 1,0-1-1,1 1 0,-1 0 0,0 0 1,0-1-1,1 1 0,-1 0 0,0-1 1,0 1-1,0 0 0,1-1 0,-1 1 1,0 0-1,0-1 0,0 1 0,0 0 1,0-1-1,0 1 0,0 0 0,0-1 1,0 1-1,0-1 0,0 1 0,0 0 1,0-1-1,0-1-96,3-24-1115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48 162 608,'0'0'3362,"-6"-12"-2431,-33-53 960,39 64-1842,-1 1-1,1 0 0,0-1 1,0 1-1,0-1 0,-1 1 1,1 0-1,0-1 0,0 1 1,0-1-1,0 1 0,0-1 0,0 1 1,0-1-1,0 1 0,0 0 1,0-1-1,0 1 0,0-1 1,0 1-1,0-1 0,0 1 1,0-1-1,0 1 0,1 0 1,-1-1-1,0 1 0,0-1 0,1 1 1,-1 0-1,0-1 0,0 1 1,1 0-1,-1-1 0,0 1 1,1 0-1,-1-1 0,1 1 1,-1 0-1,0 0 0,1-1 1,21-7-381,-18 7 481,56-14-144,0 2 1,0 2-1,66-1 1,189 5-30,-291 7 2,-19 0-53,-1 0 0,1 0 0,-1 0 0,1 1 0,-1 0 0,1 0 0,-1 0 0,0 1 0,1-1 0,-1 1 0,5 3 0,-7-4-36,-1 0-1,0 0 1,1 1-1,-1-1 1,0 0 0,0 1-1,0-1 1,0 1 0,0-1-1,0 1 1,-1-1-1,1 1 1,0 0 0,-1-1-1,1 1 1,-1 0-1,0 0 1,1-1 0,-1 1-1,0 0 1,0 0-1,0-1 1,0 1 0,-1 0-1,1 0 1,0-1 0,-1 1-1,1 0 1,-1-1-1,0 1 1,1 0 0,-2 1-1,-12 11-1078,-7-4-1051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4770,'0'0'3655,"0"-1"-3659,0 1-1,0 0 1,0 0-1,0 0 1,0 0-1,0 0 1,-1 0-1,1 0 1,0-1 0,0 1-1,0 0 1,0 0-1,0 0 1,0 0-1,0 0 1,0 0-1,0 0 1,-1 0-1,1 0 1,0 0-1,0 0 1,0-1 0,0 1-1,0 0 1,0 0-1,-1 0 1,1 0-1,0 0 1,0 0-1,0 0 1,0 0-1,0 0 1,-1 0-1,1 0 1,0 0 0,0 0-1,0 1 1,0-1-1,0 0 1,0 0-1,0 0 1,-1 0-1,1 0 1,0 0-1,0 0 1,0 0-1,0 0 1,0 0 0,0 0-1,0 1 1,0-1-1,-1 0 1,1 0-1,0 0 1,0 0-1,0 0 1,0 1-1,-2 9 0,1 1-1,0 0 1,1 0-1,0 0 0,0-1 1,5 21-1,-3-7 11,1 41-44,-3-46-45,0 0 0,2 0 0,0 1 0,1-1 0,1 0 0,8 22 0,-12-40-12,0-1 1,0 1-1,0-1 0,0 1 1,1-1-1,-1 0 1,0 1-1,0-1 1,1 1-1,-1-1 0,0 0 1,0 1-1,1-1 1,-1 0-1,0 1 1,1-1-1,-1 0 0,1 1 1,-1-1-1,0 0 1,1 0-1,-1 1 1,1-1-1,-1 0 0,1 0 1,-1 0-1,0 0 1,1 0-1,-1 0 1,1 0-1,-1 0 0,1 0 1,0 0-1,4 0-1214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2561,'0'0'4776,"2"-5"-4317,7-13-390,-6 13-114,-1 16 7,15 150 69,-15-119-15,1-1-1,3 1 1,1-1 0,23 73 0,-26-103-59,30 66-1563,-30-72-1107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2769,'0'0'3861,"0"-8"-3734,0 5-151,0 5-66,0 457 338,0-457-294,1 18 195,-1-19-177,0-1 1,0 1 0,0-1-1,0 1 1,0-1 0,0 1-1,0-1 1,1 1 0,-1-1-1,0 1 1,0-1 0,1 1 0,-1-1-1,0 1 1,0-1 0,1 0-1,-1 1 1,1-1 0,-1 0-1,0 1 1,1-1 0,-1 0-1,1 1 1,-1-1 0,1 0-1,-1 0 1,1 1 0,-1-1-1,1 0 1,0 0 0,2-2-1030,1-8 129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1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3762,'0'0'2958,"1"5"-2835,4 9 15,0 0 1,1 0-1,1-1 0,0 0 0,11 16 0,52 63 787,-43-59-789,29 46-1,-36-46-29,-10-20-99,-1 1 1,-1 1-1,0 0 0,-1 0 1,-1 0-1,8 26 0,-14-38-195,0 7 626,-16-8-5631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1777,'0'0'4060,"-4"-5"-3283,-13-16-137,13 16-296,8 5-475,771 0 758,-774 0-636,6-1-290,0 1 1,1-1 0,-1 2 0,0-1-1,0 1 1,1 1 0,-1-1 0,0 1-1,0 0 1,0 1 0,0-1 0,11 8-1,-9-1-2531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86 3426,'0'0'2625,"-25"-12"-2281,-77-37 67,92 45-319,0 0 0,0 0 1,0 1-1,0 0 0,0 1 0,-1 0 1,1 1-1,-1 0 0,1 1 0,-1 0 1,-11 1-1,-13 1 31,33-2-126,-1 0 1,1 0 0,0 0 0,0 0-1,0 1 1,0-1 0,0 1 0,0-1-1,0 1 1,0 0 0,0 0 0,0 0-1,1 0 1,-1 0 0,0 0 0,0 1 0,1-1-1,-1 0 1,1 1 0,0 0 0,-1-1-1,1 1 1,0 0 0,0-1 0,0 1-1,0 0 1,0 0 0,0 0 0,0 2-1,-2 5-13,1 0 1,1 1-1,0-1 0,0 0 0,1 13 0,1-19 8,-1 0 1,1 0-1,0 1 0,1-1 1,-1-1-1,0 1 0,1 0 1,0 0-1,-1-1 1,1 1-1,0 0 0,0-1 1,1 0-1,-1 0 0,0 1 1,1-1-1,0-1 0,-1 1 1,1 0-1,0-1 0,3 2 1,8 4 6,0 0 1,0-2-1,18 6 0,-5-5 79,1-1-1,-1-2 0,1 0 1,46-3-1,-49 0 1417,-47 0-1427,11 0-94,0 0-1,0 1 1,-1 0 0,1 1 0,0 0 0,1 1-1,-14 4 1,18-4 12,0 0 0,1 0 0,0 0-1,-1 1 1,1 0 0,0 0 0,1 0 0,-1 1-1,1-1 1,0 1 0,0 0 0,1 0 0,-1 1-1,-4 8 1,5-7 8,0 0 0,1 1-1,-1-1 1,1 1 0,-1 12-1,2-18 4,1 0 0,0 1 0,-1-1-1,1 0 1,0 0 0,0 0 0,0 0 0,1 0-1,-1 1 1,0-1 0,1 0 0,0 0-1,-1 0 1,1 0 0,0 0 0,0 0 0,0 0-1,0-1 1,0 1 0,1 0 0,-1 0-1,0-1 1,1 1 0,2 1 0,4 1 8,-1-1 0,1 1 1,1-2-1,-1 1 0,0-1 0,1-1 1,16 2-1,65-4-532,-41 0-2908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6067,'0'0'3217,"-21"-40"-3761,21 59-3026,0 4 2386,7 2-337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102 426 112,'0'0'5245,"-14"4"-5224,-42 16 27,55-19-41,-1 0-1,0 0 0,0 0 0,0 0 0,1 0 0,-1 1 0,0-1 0,1 1 0,-1-1 1,1 1-1,0 0 0,0-1 0,-1 1 0,1 0 0,0 0 0,0 0 0,1 0 0,-1 0 0,0 0 1,1 0-1,-1 0 0,1 0 0,0 0 0,0 1 0,-1-1 0,1 0 0,1 0 0,-1 4 0,0 5-6,0-9 8,-2 17-8,1 1 0,0-1 1,2 1-1,5 34 0,-6-51 25,1 1 0,0 0 1,0-1-1,0 1 0,0-1 1,0 1-1,1-1 1,0 0-1,0 0 0,0 1 1,0-1-1,0-1 0,0 1 1,1 0-1,0 0 0,-1-1 1,1 0-1,0 1 0,0-1 1,0 0-1,0 0 0,1-1 1,-1 1-1,1-1 0,-1 0 1,1 1-1,-1-2 1,1 1-1,-1 0 0,1-1 1,0 1-1,5-1 0,-5 0 81,1 0 1,-1-1-1,1 1 0,-1-1 0,1 0 0,-1 0 0,0 0 0,1-1 1,-1 1-1,0-1 0,0 0 0,0 0 0,0-1 0,0 1 0,0-1 0,-1 0 1,1 0-1,-1 0 0,0 0 0,0-1 0,0 1 0,3-6 0,2-1-63,1 0 0,-2-1 0,1-1 0,-2 1 0,1-1-1,-2 0 1,1-1 0,2-12 0,-6 19-32,0 0 1,-1-1-1,0 1 1,0 0-1,-1-1 1,0 1-1,0-1 0,0 1 1,-1 0-1,0-1 1,0 1-1,-1 0 1,1 0-1,-1 0 1,-1 0-1,1 0 0,-1 0 1,-7-10-1,-63-74 131,-6-7 172,68 82-259,2 0 0,-1 0 0,2-1 0,-12-31 0,18 38 39,0 0 0,0 0 0,1 0 0,1-1 1,0-16-1,0 13-90,0 11-4,0 1 1,1 0-1,-1-1 1,1 1 0,-1 0-1,1 0 1,0 0-1,-1-1 1,1 1 0,0 0-1,0 0 1,0 0 0,-1 0-1,1 0 1,0 0-1,0 1 1,1-1 0,-1 0-1,0 0 1,0 1-1,0-1 1,0 1 0,1-1-1,1 0 1,38-11-10,-34 11 5,10-3-46,0 1 0,1 1-1,-1 0 1,1 1 0,-1 1 0,1 1-1,-1 0 1,25 6 0,-35-5-145,1 0 1,-1 1 0,0-1 0,0 2 0,0-1-1,-1 1 1,1 0 0,-1 0 0,9 7 0,-11-7-186,0 1 1,0-1 0,-1 1 0,1 0 0,-1-1 0,0 1 0,-1 1 0,1-1 0,-1 0-1,0 1 1,0-1 0,0 1 0,0 9 0,1 5-2713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3522,'0'0'3879,"0"-2"-3570,0-6-221,-3 184-130,3-176 44,0 0 1,0 0 0,0 0-1,0 1 1,0-1 0,0 0-1,0 0 1,1 1 0,-1-1 0,0 0-1,0 0 1,0 0 0,0 1-1,0-1 1,0 0 0,0 0 0,0 0-1,0 0 1,1 1 0,-1-1-1,0 0 1,0 0 0,0 0-1,0 0 1,1 0 0,-1 0 0,0 1-1,0-1 1,0 0 0,1 0-1,-1 0 1,0 0 0,0 0 0,0 0-1,1 0 1,-1 0 0,0 0-1,0 0 1,0 0 0,1 0-1,11-4 174,10-10 434,-8-2-452,-2-1 0,0 0 0,-1-1 0,-1-1 0,-1 1 0,11-33 0,-2 9 51,18 142-737,-28-81 540,-4-8-10,0 0 0,1 0-1,7 10 1,-11-19 7,1 0 0,-1-1 0,0 1 0,1 0 0,-1 0 1,1-1-1,0 1 0,0 0 0,-1-1 0,1 0 0,0 1 0,0-1 0,0 0 0,0 0 0,1 0 0,-1-1 0,0 1 0,0 0 1,1-1-1,-1 1 0,3-1 0,-4 0 34,0 0 0,0-1 0,1 1 1,-1-1-1,0 1 0,0-1 0,0 0 0,0 1 0,0-1 1,0 0-1,0 0 0,0 0 0,0 1 0,0-1 1,-1 0-1,1 0 0,1-2 0,13-22 297,-12 19-265,9-15-61,-1-2-1,-1 1 0,-1-2 1,6-26-1,-13 45-2976,-2 8 1227,0 12 407,-1-5 682,1 8-1002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4178,'0'0'435,"1"11"-270,2 10 77,2 1 1,0-1-1,2 0 0,9 22 0,-4-13 317,-9-20-458,1-1 0,0 1 1,0-1-1,1 0 0,0 0 1,0-1-1,1 0 0,0 1 0,10 8 1,-15-16-57,1 0 1,0 0 0,0 0-1,-1 0 1,1 0 0,0-1-1,0 1 1,0-1-1,0 1 1,0-1 0,0 0-1,0 1 1,0-1-1,0 0 1,0 0 0,0-1-1,0 1 1,0 0 0,0-1-1,0 1 1,0-1-1,0 0 1,0 1 0,-1-1-1,1 0 1,2-1 0,6-4 333,-1-1 0,0 1 0,12-13 0,-7 8-457,-4 2 71,-5 6-153,0 0 0,-1-1 0,0 0 1,0 1-1,0-1 0,-1-1 0,6-7 0,-6-5-3022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449 107 1953,'0'0'1662,"0"-7"-1497,0-80 3883,0 87-4026,-1-1 1,1 0 0,0 0 0,-1 1 0,1-1-1,-1 0 1,1 1 0,-1-1 0,1 0 0,-1 1-1,0-1 1,1 1 0,-1-1 0,0 1 0,1-1-1,-1 1 1,0 0 0,1-1 0,-1 1 0,0 0-1,0-1 1,1 1 0,-1 0 0,0 0 0,0 0-1,0 0 1,0 0 0,1 0 0,-3 0 0,-30-1-51,26 1 60,-3 1-30,1 0 1,-1 1-1,1 0 1,-1 0-1,1 1 1,0 0-1,0 1 1,0 0-1,1 0 1,-14 9-1,-10 10-13,-38 33 0,42-33-10,21-17 17,-15 12 10,0 0 0,-21 26 0,38-38 0,0 0-1,0 1 1,1-1 0,0 1 0,0 0 0,0 0 0,1 1 0,0-1 0,0 1 0,1-1 0,0 1 0,-1 13 0,1-7-10,2 1 0,0-1-1,0 1 1,2-1 0,-1 1 0,7 20 0,-6-28 6,1 0 0,0 0 0,0-1 0,1 1 0,0-1 0,0 1 0,0-1-1,1-1 1,0 1 0,0-1 0,0 1 0,1-1 0,0-1 0,9 7 0,-7-7 3,0 1 0,1-1 0,-1 0 0,1-1 0,0 0 0,0-1 0,0 1 0,1-2 0,-1 1 0,0-1 0,1-1 0,-1 0 0,1 0 0,-1-1 0,0 0 0,1-1 0,-1 1 0,0-2 0,13-4 0,3-3-14,0-1 0,-1-1 0,-1-2-1,0 0 1,31-25 0,-45 32-21,0-1 0,0 0-1,-1 0 1,15-19 0,-21 24 50,0 0 0,0 0 1,0-1-1,0 1 0,-1 0 1,1-1-1,-1 1 0,0-1 0,0 1 1,0-1-1,0 1 0,-1-1 1,0 0-1,1 1 0,-1-1 0,-1 0 1,1 1-1,0-1 0,-1 0 0,-1-4 1,1 6-9,0 1 0,1 0 1,-1 0-1,0 0 0,0 0 1,0 0-1,0 0 0,0 0 1,0 0-1,0 1 0,0-1 1,0 0-1,-1 1 0,1-1 1,0 0-1,0 1 0,-1 0 1,1-1-1,0 1 0,-1 0 1,1-1-1,-2 1 0,-36-1 1,29 2-37,-3-2 14,8 1 2,1-1-1,-1 1 1,0 0-1,0 0 1,1 0-1,-1 1 1,0 0-1,1 0 1,-1 0-1,1 0 1,-1 1-1,-7 3 1,12 18-3733,2-17 1604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5426,'0'0'4106,"1"-1"-3801,6 7-391,106 109 66,146 115 0,-248-220 27,36 28-64,0-1-1,67 38 1,-110-73-77,0 0 1,1 1 0,-1-2-1,0 1 1,1 0-1,-1-1 1,1 0 0,0 0-1,-1-1 1,6 1-1,-9-15-247,-1-11-868,0-7-1469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20 2625,'0'0'5819,"-6"-3"-5419,4 1-338,0 0-53,0 1 0,1 0 0,-1-1 1,0 1-1,0 0 0,0 0 0,0 0 0,0 0 1,0 1-1,0-1 0,0 0 0,0 1 0,0-1 1,0 1-1,-1 0 0,1 0 0,0 0 0,0 0 1,0 0-1,0 0 0,-4 2 0,-5 6-19,2 1 0,-1 0 0,1 0 0,-14 21 0,7-10 15,-294 382 56,299-391-52,10-10-11,-1 0-1,0 1 1,0 0 0,1-1 0,-1 1-1,1 0 1,0 0 0,-1-1 0,1 1-1,-1 3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3298,'0'0'1365,"3"6"-1410,34 118 549,-33-113-447,0-2 71,-1-1 1,0 1-1,0 0 1,-1 0-1,2 11 0,0-36 4431,10-13-4735,-10 22 497,6-12-315,1 1 1,1 1 0,0 0-1,1 0 1,1 2-1,0-1 1,2 2-1,-1 0 1,2 1-1,18-11 1,-34 23-26,0 0 1,0 1-1,0-1 0,1 1 1,-1-1-1,0 1 0,1-1 1,-1 1-1,0 0 0,1 0 1,-1 0-1,0 0 0,1 0 1,-1 0-1,0 0 0,1 0 1,-1 0-1,0 1 0,1-1 1,-1 0-1,0 1 0,3 1 1,-1 0 0,0 0 1,0 0-1,0 0 1,-1 1-1,1-1 1,-1 1 0,1 0-1,2 4 1,1 1 13,-1 1 0,-1-1 1,0 1-1,0 0 0,4 16 1,-4 0 23,-4-20-407,0-1 1,0 1 0,1 0 0,0-1 0,0 1 0,0-1 0,1 0 0,3 8 0,-3-11-1719,3-1-1075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13 4690,'0'0'2134,"-9"-3"-1973,4 1-145,3 1-13,0 0 0,0 0-1,-1 0 1,1 1-1,0-1 1,0 0 0,0 1-1,0-1 1,-1 1 0,1 0-1,0 0 1,0 0 0,0 0-1,-1 0 1,1 1 0,0-1-1,0 1 1,0-1-1,-1 1 1,1 0 0,0 0-1,0 0 1,0 0 0,0 0-1,1 0 1,-1 0 0,-3 4-1,-13 18 50,1 1-1,1 0 0,2 2 1,0 0-1,2 0 1,-11 32-1,-31 65 304,47-111-500,0 1 1,1-1-1,0 1 0,1 1 0,1-1 0,0 1 1,1-1-1,0 1 0,1 0 0,0 19 1,4-21-1022,10-7-296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4578,'0'0'5976,"1"-7"-5730,2-22-214,8 73-283,-6 20 176,-5 103 1,-2-92 121,-26 205 9,2-66-42,26-205-14,-5 53-5,2 0 1,9 89-1,-3-140-280,0 1 0,1-1-1,0 1 1,0-1-1,1 0 1,10 14-1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2609,'0'0'1996,"0"6"-1975,-1 19 136,1-1 0,1 1 0,7 36-1,-7-50-129,2 0 0,-1-1-1,2 1 1,-1-1 0,2 1-1,-1-1 1,1-1 0,1 1-1,-1-1 1,14 16 0,-17-23 18,-1 0 1,1-1 0,0 1 0,0-1-1,0 0 1,0 1 0,0-1 0,0 0 0,0 0-1,0 0 1,0-1 0,0 1 0,1 0-1,-1-1 1,0 1 0,0-1 0,1 0 0,-1 0-1,0 0 1,1 0 0,-1 0 0,0-1-1,0 1 1,1 0 0,-1-1 0,0 0 0,0 0-1,4-1 1,0-2 131,0 1 0,0-1 0,0 0 0,0-1 0,0 0-1,-1 1 1,8-11 0,8-8 222,31-24 0,14-16 166,-66 62-566,1 1-1,-1 0 0,0-1 1,1 1-1,-1 0 0,1 0 1,-1-1-1,0 1 0,1 0 0,-1 0 1,1 0-1,-1-1 0,1 1 1,-1 0-1,1 0 0,-1 0 0,1 0 1,-1 0-1,1 0 0,-1 0 1,1 0-1,-1 0 0,0 1 1,1-1-1,-1 0 0,1 0 0,-1 0 1,1 0-1,-1 1 0,1-1 1,-1 0-1,0 0 0,1 1 1,-1-1-1,0 0 0,1 1 0,-1-1 1,0 0-1,1 1 0,-1-1 1,0 1-1,0-1 0,1 1 1,-1-1-1,0 0 0,0 1 0,1 0 1,13 30-114,-11-23 103,16 42-62,-15-36-29,1 0 0,0-1 0,1 0 0,0 0-1,1-1 1,1 0 0,13 18 0,-20-30-85,-1 1-1,1 0 1,0-1-1,0 1 1,0-1-1,0 1 1,-1-1-1,1 1 1,0-1-1,0 0 1,0 1-1,0-1 1,0 0-1,0 0 1,0 1-1,0-1 1,0 0-1,0 0 1,0 0-1,0 0 1,0-1-1,2 1 1,2-2-1845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4130,'0'0'4578,"5"74"-4874,-4-46 270,1 13 51,2 1 0,11 48 0,-13-80-17,0 0 1,1-1-1,1 1 1,-1-1-1,1 1 1,1-1-1,0 0 1,0-1-1,1 1 1,0-1-1,0 0 1,1-1-1,0 1 0,13 9 1,-16-14 1,1-1 0,-1 1 1,1-1-1,0 0 0,0 0 1,0-1-1,0 1 0,1-1 0,-1 0 1,0-1-1,0 1 0,1-1 0,-1 0 1,11-1-1,-12 0-3,0 0 0,0 1 0,0-1 0,0-1 1,-1 1-1,1-1 0,0 1 0,0-1 0,-1 0 0,1 0 0,-1-1 0,0 1 0,0-1 0,1 0 1,-2 0-1,1 0 0,0 0 0,-1 0 0,4-6 0,3-8 16,-2-1-1,0-1 1,-1 1-1,0-1 0,-2 0 1,4-27-1,-4-1 105,-3-71 0,-2 110-48,1 0-1,-1 1 1,-1-1 0,0 0 0,0 1-1,0-1 1,-1 1 0,0-1-1,0 1 1,-1 0 0,-5-8 0,6 11-55,0 0 1,0 1-1,0-1 1,-1 1-1,1 0 1,-1-1-1,0 2 1,0-1-1,0 0 1,0 1-1,0 0 1,-1 0 0,1 0-1,-1 0 1,1 1-1,-1-1 1,0 1-1,0 1 1,-6-2-1,1 2-53,-1-1 1,1 1-1,0 1 0,-1 0 0,-12 3 0,18-2 14,1-1-1,0 1 1,0 0-1,-1 0 1,2 1-1,-1-1 1,0 1-1,0 0 1,1 0-1,0 0 1,-1 0-1,1 1 1,0-1-1,-4 7 1,0 3-137,0-1 0,1 1 0,0 0-1,1 0 1,0 1 0,1-1 0,0 1 0,-1 18 0,1-3-2094,2 40-1,2-51 601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6499,'0'0'1795,"0"8"-1824,1 304 69,-1-299-278,2 0 1,0 0-1,0-1 0,1 1 0,0-1 1,1 0-1,1 0 0,6 13 0,-9-24-1669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5122,'0'0'2433,"-3"-2"-4257,3 18 1632,3 5 31,11 2-895,-1-4-2482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3362,'0'0'432,"26"12"-376,140 72-30,-146-75 8,0-1 0,0 0 0,1-1-1,0-2 1,28 5 0,-3-5 541,68 0 0,-110-5-546,-1 0 0,1-1-1,0 1 1,0-1 0,0 1 0,-1-1 0,1 0 0,0-1-1,-1 1 1,7-4 0,-8 4 88,-1 0 0,1 0-1,-1-1 1,1 1 0,-1 0 0,0-1 0,1 0 0,-1 1-1,0-1 1,0 0 0,0 1 0,0-1 0,0 0 0,-1 0-1,1 0 1,-1 0 0,1 0 0,-1 1 0,0-1 0,1 0-1,-1 0 1,0-3 0,-1 5-103,1-1 0,0 1 0,0-1 0,-1 0 1,1 1-1,-1-1 0,1 1 0,0 0 0,-1-1 0,1 1 0,-1-1 0,1 1 0,-1 0 0,1-1 1,-1 1-1,0 0 0,1-1 0,-1 1 0,1 0 0,-1 0 0,1 0 0,-1 0 0,0-1 0,1 1 0,-1 0 1,0 0-1,1 0 0,-1 0 0,0 1 0,-29-1 69,21 0-7,0 1-75,0 0 1,0 1 0,0 0 0,0 0 0,1 1-1,-1 0 1,1 0 0,0 1 0,-1 0 0,2 1-1,-1 0 1,1 0 0,0 1 0,0 0 0,0 0-1,1 0 1,-12 15 0,0 3 2,1 0-1,0 2 1,2 0 0,-13 31-1,22-44-4,0 1-1,1-1 1,1 1-1,0 0 1,1 0-1,1 1 1,0-1 0,0 22-1,2-35 2,0-1 0,1 1 0,-1 0 0,0-1 0,0 1 0,1 0 0,-1 0 0,0-1 0,1 1 0,-1 0 0,0-1 0,1 1 0,-1-1 0,1 1 0,0-1 0,-1 1 0,1-1 0,-1 1 0,1-1 0,0 1 0,-1-1 0,1 0 0,0 1 0,-1-1 0,1 0 0,0 0 0,-1 1 0,1-1 0,0 0 0,0 0 0,-1 0 0,2 0 0,32 1 0,-24-2 0,2 2 15,0-2 0,0 1 1,0-1-1,0-1 0,-1 0 0,1-1 0,-1 0 0,1-1 1,-1 0-1,0-1 0,-1 0 0,1 0 0,-1-1 0,0-1 1,12-10-1,22-20 4,-1-2 1,71-86 0,-114 124-18,0 1 0,0 0 0,0-1 0,0 1 1,0 0-1,1-1 0,-1 1 0,0 0 0,0-1 1,0 1-1,1 0 0,-1-1 0,0 1 0,1 0 1,-1-1-1,0 1 0,1 0 0,-1 0 0,0 0 1,1-1-1,-1 1 0,0 0 0,1 0 0,-1 0 1,0 0-1,1 0 0,-1 0 0,1 0 0,-1-1 1,0 1-1,1 0 0,0 1 0,-2 12 75,-10 27 16,11-38-93,-6 12-3,2 1-1,0 0 0,0 0 0,2 0 1,-1 0-1,2 0 0,0 1 0,1-1 1,3 24-1,-2-36 8,0-1-1,0 0 1,1 1-1,-1-1 1,0 0 0,1 0-1,0 0 1,0 0 0,-1 0-1,1 0 1,0 0-1,0-1 1,1 1 0,-1-1-1,0 1 1,0-1 0,1 0-1,-1 0 1,1 0 0,-1 0-1,1 0 1,-1-1-1,1 1 1,3-1 0,1 2 7,1-1 0,0-1 1,-1 1-1,1-1 0,0-1 1,0 1-1,9-3 0,-10 0 18,-1 1 1,1-2-1,-1 1 0,0-1 0,0 1 0,0-2 0,0 1 0,-1-1 0,1 0 0,-1 0 0,5-6 0,6-9 172,24-38-1,-30 40-105,-1 0 0,-1-1 0,-1 0-1,-1-1 1,6-28 0,-1 6 358,-10 47-594,-1-1 0,1 1-1,0 0 1,0-1 0,1 0 0,2 6 0,3 14 150,8 59-52,-13-60 42,2 0-1,1-1 1,0 1 0,2-1-1,13 32 1,-19-53 11,-1 1 0,1-1 0,0 0 0,-1 1 0,1-1 0,0 0 0,0 1 0,0-1 0,0 0 0,0 0 0,0 0 0,0 0 0,0 0 0,1 0 0,-1 0 0,0 0 0,1-1 0,-1 1 0,0 0 0,1-1 0,-1 1 0,1-1 0,-1 0 0,3 1 0,-3-1 25,1-1 1,0 1-1,-1-1 0,1 0 0,-1 1 0,1-1 0,0 0 0,-1 0 0,0 0 0,1 0 0,-1 0 0,0-1 1,1 1-1,-1 0 0,0 0 0,0-1 0,0 1 0,0-1 0,0 1 0,1-4 0,22-44 232,30-87 0,-5 12-169,-41 114-767,0 15-723,1 19-1717,-8-22 2813,4 11-3162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6675,'0'0'1691,"4"19"-1880,18 119 237,-20-120 64,0-1 1,1 1-1,1-1 0,0 0 1,1-1-1,1 1 1,1-1-1,11 20 0,-17-34-50,1 0 0,-1 0 1,1 0-1,0-1 0,-1 1 0,1-1 0,0 1 0,0-1 0,0 0 0,0 0 0,0 0 0,0 0 1,0 0-1,0 0 0,1 0 0,-1-1 0,0 1 0,0-1 0,1 0 0,-1 1 0,0-1 0,1 0 1,-1-1-1,0 1 0,1 0 0,-1-1 0,0 1 0,0-1 0,1 1 0,-1-1 0,2-1 0,6-3 107,-1 1 0,-1-1-1,1 0 1,-1-1-1,14-12 1,5-6 15,44-52-1,-59 62-750,-1-1 1,-1-1-1,0 0 0,-1 0 0,10-28 1,-3-8-3770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0:5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 5282,'0'0'2850,"-2"3"-2840,1-2 5,1 0 0,-1 0-1,0 0 1,1 0 0,-1 0-1,0 1 1,1-1 0,-1 0-1,1 0 1,0 0 0,-1 0-1,1 1 1,0-1-1,0 0 1,0 0 0,0 3-1,1-3-3,0 0-1,0 0 1,0 0-1,0-1 1,0 1-1,0 0 1,0 0-1,0-1 1,0 1-1,0-1 1,0 1-1,1-1 1,-1 1-1,0-1 1,0 0-1,1 1 1,-1-1-1,0 0 1,0 0-1,3 0 1,7 1 12,427 47 364,7-26-394,-124-32 110,441-68-1,-548 44-102,199-26 58,7 32-9,-249 28-732,-178 5-2641,-16-1 1029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0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3298,'0'0'3593,"0"0"-3515,-1 0 0,1 0-1,0 0 1,0 1 0,-1-1-1,1 0 1,0 0 0,0 0-1,-1 0 1,1 1 0,0-1-1,0 0 1,0 0 0,-1 0-1,1 1 1,0-1 0,0 0-1,0 0 1,0 1 0,0-1-1,-1 0 1,1 1 0,0-1-1,0 0 1,0 0 0,0 1-1,0-1 1,0 0 0,0 1-1,0-1 1,0 0 0,0 0-1,0 1 1,0-1 0,3 2-74,1 0 0,-1-1 0,0 0 0,1 1 0,-1-2 0,0 1 1,1 0-1,-1 0 0,8-1 0,12 3-3,609 58 250,-319-49-168,520-46 0,-140-8 149,-690 42-261,1 0 0,-1 0 1,0 0-1,1 0 0,-1 1 1,0-1-1,0 1 0,1 0 1,-1 0-1,0 0 1,0 1-1,0-1 0,0 1 1,3 2-1,-4-3-94,0 1 1,-1 0-1,1 0 0,-1 1 0,0-1 1,1 0-1,-1 0 0,0 1 1,0-1-1,-1 0 0,1 1 0,0-1 1,-1 1-1,0-1 0,1 1 1,-1-1-1,0 1 0,0 2 0,-4 19-1824,-16-5-315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0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3970,'0'0'3271,"0"0"-3237,-1 1 0,1 0 0,-1 0 0,1-1 0,0 1 0,0 0 0,-1 0 0,1 0 0,0-1 0,0 1 0,0 0 0,0 0 0,0 0 0,0-1 0,0 1 1,0 1-1,50 4 877,63 1 1,-46-5-775,644 6 338,-441-10-211,1831 7 262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2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2 456 5410,'0'0'3770,"-1"-4"-2932,0 5-950,3 75 32,12 82 0,-2-20 167,-8 197 0,-6-183-34,0-90 400,4-75-77,57-121 414,-17 9-684,32-155 1,2-134-583,-64 343 462,54-185-277,-58 228 357,-4 10-98,-4 16 17,0-1 0,1 0 0,-1 0 0,1 0 0,0 0 0,0 0 0,0 0 0,0 1 0,0-1 0,3-4 0,-2 27-2960,-2 36-618,0-32 116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3794,'0'0'2073,"8"10"-1841,36 38-182,66 57 0,25 24 18,-130-123-72,33 35 51,43 59 1,-79-97-147,-1-1 1,0 1 0,1 0-1,-1-1 1,0 1 0,0 0-1,0 0 1,-1 0 0,1 0-1,-1 0 1,1 0 0,-1 0-1,0 4 1,-3-3-1092,-8-3-296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13 496,'0'0'8063,"-2"-3"-7802,1 2-259,0 0 1,1 1-1,-1-1 1,0 0-1,0 1 1,1-1-1,-1 0 1,0 1-1,0-1 1,0 1-1,0 0 1,0-1-1,1 1 0,-1 0 1,0-1-1,0 1 1,0 0-1,0 0 1,0 0-1,0 0 1,0 0-1,-2 0 1,-26 10 9,12 0-27,-28 23-1,31-22 10,-68 52-73,-130 130 1,207-187 5,-35 41-507,38-45 401,1 0 1,0 0-1,-1 0 0,1 0 1,0 0-1,0 0 0,0 0 1,1 1-1,-1-1 0,0 0 1,1 0-1,0 1 0,-1-1 1,1 0-1,0 1 0,0-1 1,0 1-1,1-1 0,-1 0 1,1 0-1,0 5 0,9 2-1435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5 4034,'0'0'2393,"-20"-1"-1908,-68-2-127,77 3-315,0 0 0,0 1 1,0 0-1,0 0 0,0 1 0,0 1 0,0 0 1,1 0-1,-1 1 0,1 1 0,-11 6 1,6-4-13,2-1-9,1 1 0,0 0 0,0 1 0,0 0 0,1 1 0,0 0 0,0 1 0,1 0 0,-14 19 0,18-19-17,0 0 0,0 0 0,1 0 0,0 1 0,1-1 0,0 1 0,1 0 0,0 1 0,1-1 0,0 0 0,1 1 0,-1 16 0,2-25-3,0 1-1,-1-1 0,1 0 1,0 1-1,1-1 1,-1 0-1,0 1 1,1-1-1,0 0 1,0 0-1,0 1 1,0-1-1,1 0 1,-1 0-1,1 0 1,-1 0-1,1-1 1,0 1-1,0 0 0,1-1 1,-1 1-1,0-1 1,1 0-1,0 0 1,-1 0-1,1 0 1,0 0-1,5 2 1,6 4 32,1-2 0,0 1 0,0-2 0,1 0 0,0 0-1,-1-2 1,21 3 0,115-1-1415,-122-5 535,-26 0 596,0 1-1,1-1 0,-1-1 1,0 1-1,1 0 1,-1-1-1,0 0 1,0 0-1,0 0 1,1 0-1,4-3 0,6-8-2278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4482,'0'0'2705,"139"-7"-2705,-78 5 465,4 2-385,7 0 64,-4 0-144,-5 0 0,-10 11-16,-6 1-1489,-10-3-1248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2001,'0'0'4245,"0"-9"-3328,2-23-215,-2 32-683,0-1 0,1 1 1,-1-1-1,0 1 0,0-1 0,1 1 0,-1-1 1,0 1-1,1 0 0,-1-1 0,0 1 0,1-1 1,-1 1-1,1 0 0,-1-1 0,0 1 0,1 0 1,-1-1-1,1 1 0,-1 0 0,1 0 0,-1 0 1,1-1-1,0 1 0,-1 0 0,1 0 0,-1 0 1,1 0-1,-1 0 0,1 0 0,-1 0 0,2 0 1,18 2 362,-18-1-368,7 1-22,0 0 1,0 1 0,-1 0-1,1 1 1,-1 0-1,0 0 1,11 8 0,56 45-63,-56-41 71,46 41 1,59 67 1,41 38 56,-158-156-406,0-1 0,-1 1 0,0 1 0,0-1 1,-1 1-1,6 8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6547,'0'0'2174,"-13"9"-2262,-6 5 46,1 1 0,0 0 0,-27 32 0,41-42 44,-60 73-15,-75 117 0,136-189-176,-1 0-1,1-1 1,1 1 0,-1 0-1,1 0 1,0 1-1,0-1 1,1 0-1,0 1 1,-1 9 0,2-16 189,0 1-61,0-1 1,0 0 0,0 0-1,0 1 1,0-1 0,0 0 0,0 1-1,0-1 1,0 0 0,0 1 0,0-1-1,0 0 1,1 1 0,-1-1-1,0 0 1,0 0 0,0 1 0,0-1-1,0 0 1,1 1 0,-1-1-1,0 0 1,0 0 0,0 1 0,1-1-1,-1 0 1,0 0 0,0 0 0,1 0-1,-1 1 1,1-1 0,20 3-1872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7411,'0'0'3167,"-1"78"-3346,-17 34 300,2-12-1246,12-33-3657,4-62 3066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 2769,'0'0'6123,"0"-4"-5344,1 1-491,0 10-145,0 27-152,0-25-17,-1 0 1,-1 0 0,0 0-1,0-1 1,0 1 0,-1 0-1,-6 15 1,-6-1-367,-33 43 0,-1-13-3416,44-51 1087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5106,'0'0'1393,"7"7"-1526,17 18 194,-2 2-1,27 41 1,-23-32 178,47 54 0,-64-81-206,0 0-1,1 0 1,0-1-1,1 0 0,-1-1 1,2 0-1,-1 0 0,1-1 1,23 8-1,-33-14-233,1 1 0,-1 0 0,1-1-1,0 1 1,-1-1 0,1 0 0,0 0 0,-1 0 0,6-1-1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3 6755,'0'0'3500,"-13"-1"-3532,7 0 26,-1 0 0,0 1-1,1 0 1,-1 0 0,0 1-1,0 0 1,1 0 0,-1 1-1,1-1 1,-1 2 0,1-1-1,-1 1 1,1-1 0,0 2-1,-10 6 1,-18 15-92,1 1 0,1 2-1,1 1 1,1 2 0,2 0 0,2 2 0,0 1 0,3 1-1,-25 48 1,46-79-163,-1 0 0,1 0 1,1 1-1,-1-1 0,1 1 0,-1-1 0,1 1 0,0 0 0,1-1 0,-1 1 0,1 0 1,0 0-1,1 7 0,5-6-1545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3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45 4226,'0'0'2444,"0"-4"-1903,-2-16 174,2 19-698,0 1-1,0-1 1,1 1-1,-1 0 1,0-1 0,0 1-1,0 0 1,0-1-1,0 1 1,1-1-1,-1 1 1,0 0-1,0-1 1,1 1-1,-1 0 1,0 0 0,0-1-1,1 1 1,-1 0-1,0 0 1,1-1-1,-1 1 1,1 0-1,-1 0 1,0 0-1,1 0 1,-1-1-1,0 1 1,1 0 0,-1 0-1,1 0 1,-1 0-1,0 0 1,1 0-1,17 0 48,-14 0-5,48 2 9,-1 3-1,1 2 1,-1 2 0,57 18 0,-24-8-14,0-3 0,1-5-1,1-3 1,98-3 0,203-26 176,-3-26-63,-76 9-28,-89 23-87,227 15 1,-223 14-28,41 1 2946,-268-15-3303,-1 1 1,1-1 0,0 1 0,0 0-1,0 0 1,-6 3 0,-15 3-1822,-24-1-3287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5747,'0'0'381,"20"-6"-253,-17 6-116,47-13 313,76-10 0,-37 21 678,-88 2-1004,-1 0-1,1 1 1,-1-1 0,1 1-1,-1-1 1,1 0 0,-1 1 0,1-1-1,-1 1 1,0-1 0,1 1-1,-1 0 1,0-1 0,0 1 0,1-1-1,-1 1 1,0 0 0,0-1-1,0 1 1,0-1 0,1 1-1,-1 0 1,0-1 0,0 1 0,0 0-1,-1-1 1,1 1 0,0-1-1,0 1 1,0 0 0,0-1-1,-1 1 1,1-1 0,0 1 0,0-1-1,-1 2 1,-11 26 36,-1-17 48,1 0 0,-1-1 0,-1 0 0,-26 14 0,-32 23 369,66-42-428,0 0-1,0 0 0,1 1 1,0 0-1,0 0 0,0 0 1,1 1-1,-7 11 0,10-17-20,1 1 1,-1 0-1,0 0 0,0 0 0,1 0 0,-1 0 0,1 0 0,-1 0 0,1 0 0,0 0 0,0 0 0,0 0 0,0 0 0,0 0 0,1 3 0,0-4 3,-1 0-1,1 0 1,-1 0-1,1 0 1,0 0-1,0 0 1,-1 0-1,1 0 1,0 0 0,0 0-1,0 0 1,0-1-1,0 1 1,0 0-1,0-1 1,0 1-1,1 0 1,1 0 0,5 1 30,0-1 1,0 1-1,1-1 1,-1-1-1,17 0 0,-12 0-11,162 3 123,-102 1-2444,-52-3-1465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2017,'0'0'5216,"0"-20"-4587,0-115 1482,0 135-1893,0 12-671,9 164 298,-1-39 176,-8-108-17,11 507 11,-20-428-2,0 2 3,9-108-15,0-1 0,0 1 0,1-1 0,-1 1-1,0-1 1,1 1 0,0-1 0,-1 0 0,1 1-1,0-1 1,0 0 0,0 0 0,-1 1 0,1-1-1,1 0 1,-1 0 0,0 0 0,0 0-1,0 0 1,0 0 0,1 0 0,-1-1 0,0 1-1,1 0 1,-1-1 0,1 1 0,-1-1 0,1 0-1,-1 1 1,1-1 0,1 0 0,8 2 11,0-1 0,1 0 1,13-1-1,-14 0-1,29 0-2,-1-1 0,1-2 1,61-12-1,46-13-2597,-126 22 307,-7-2-176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2673,'0'0'5059,"165"-100"-4803,-88 95-192,14 5 176,-3 0-240,-4 26-48,-10 1-689,-15-6-2176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3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3570,'0'0'4682,"6"-3"-4608,3-1-72,0 1-1,1 1 0,-1 0 0,1 0 1,0 0-1,12 1 0,70 2-12,2-1 0,-44-8 104,13 0-565,-65 9 449,-1-1 0,1 1-1,0 0 1,0 0-1,0-1 1,0 1 0,1 1-1,-1-1 1,0 0 0,0 0-1,1 1 1,-1-1 0,0 1-1,-1 2 1,-2 1-6,-8 8-3,1 0 0,1 1 0,0 0 0,1 1 0,1 0 0,0 0 0,1 1 0,1 1 0,-9 27 0,-2 19-160,-13 81-1,26-115 183,-3 10-4,3 0 0,-1 60 0,6-83 10,1-1-1,0 1 1,1-1 0,1 1-1,0-1 1,1 0 0,1 0 0,1-1-1,9 20 1,137 206 199,-153-240-53,0 1 0,0-1 0,1 1 0,-1-1-1,0 0 1,0 1 0,0-1 0,0 0 0,0 0 0,0 0 0,0 0 0,0 0 0,0 0 0,0 0 0,0 0 0,-2 0 0,1 0 51,-66-1 76,-91 2-618,153 0-83,1 0 1,-1 0-1,0 0 0,1 1 0,-1 0 0,-9 5 0,15-7 339,-17 6-2969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73 3586,'0'0'4695,"4"-13"-4281,13-38-150,-11 42 631,-3 22-690,-2 31-392,-1-38 269,-1 15-136,-1-1 0,-1 1 1,-1 0-1,-1-1 0,-9 24 1,-42 98-2059,48-125 1598,-27 60-3291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1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20 931 3330,'0'0'5138,"-3"-2"-4583,2 1-467,1 0-58,-1 0-1,0 0 1,1 0-1,-1 0 1,0 0-1,0 0 1,0 0-1,1 0 1,-1 1-1,0-1 1,0 0-1,0 1 1,0-1-1,0 1 1,-2-1-1,3 1-152,20-3-328,12-5 464,-1-1 0,0-2 0,0 0 0,-1-2 0,-1-2 0,0 0 0,-1-2-1,-1-1 1,39-34 0,-28 18-31,-1-2-1,-2-1 1,-2-2 0,-1-1-1,39-65 1,-59 82-60,0-1 0,-1 0 0,-1 0 0,-2-1 0,0 0 0,-2 0 0,-1-1 0,0 0 0,-2 0 0,-1 0 0,-2-28 0,0 49 76,0 1 0,0 0 0,-1-1 0,1 1 0,-1 0 0,0 0 0,0-1 0,-1 1 0,1 0 0,-1 0 0,0 0 0,0 0 0,0 1 0,0-1 0,-1 1 0,1-1 0,-1 1 0,0 0 0,0 0 0,0 0 0,-1 0 0,1 0 0,-1 1 0,1 0 0,-1 0 0,0 0 0,0 0 0,0 0 0,0 1 0,-6-2 0,-21-4-6,-1 2 0,1 1 0,-1 1 0,1 2 0,-1 1 0,-47 6 0,66-4 18,1 0 0,-1 0-1,1 1 1,-1 1 0,1 0-1,0 1 1,0 0 0,1 1-1,-16 9 1,20-9-11,-1-1 0,1 1-1,1 0 1,-1 1 0,1-1 0,0 1 0,1 0 0,-1 1-1,1 0 1,1 0 0,0 0 0,0 0 0,-6 17-1,2 15 12,1 1 0,2-1 0,1 1-1,4 69 1,1-62-11,0-12 1,3-1 0,0 1 0,3-1 0,1 0 0,21 61-1,5-13 45,47 88-1,-73-156-32,-3-4-8,0 0 1,2-1-1,-1 1 1,1-1-1,12 14 1,-13-22-89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1809,'0'0'6904,"-6"0"-6610,-15 3-284,20-3-11,1 0 0,0 0-1,0 0 1,0 0 0,-1 0 0,1 0-1,0 0 1,0 0 0,0 0-1,-1 0 1,1 0 0,0 0-1,0 1 1,0-1 0,0 0-1,-1 0 1,1 0 0,0 0-1,0 1 1,0-1 0,0 0-1,0 0 1,0 0 0,0 0-1,-1 1 1,1-1 0,0 0-1,0 0 1,0 0 0,0 1-1,0-1 1,0 0 0,0 0-1,0 0 1,0 1 0,0-1-1,0 0 1,0 0 0,0 1-1,0-1 1,0 0 0,1 0-1,-1 0 1,0 1 0,0-1 0,0 0-1,0 0 1,0 0 0,0 0-1,0 1 1,1-1 0,-1 0-1,0 0 1,0 0 0,0 0-1,0 0 1,1 0 0,-1 1-1,12 8-50,1-2 48,1-1 0,0 0 0,0-1 1,1-1-1,0 0 0,-1-1 0,26 2 1,112-1 84,-108-4-44,280-3 255,0-1-5400,-287 4 2294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22 3249,'0'0'2466,"-23"-4"-2416,-76-12 22,93 16-44,0-1 1,-1 1-1,1 0 0,0 0 0,0 0 0,-1 1 0,1 0 0,0 1 0,0-1 0,0 1 0,0 0 1,0 1-1,0-1 0,1 1 0,-1 0 0,-5 4 0,0 3 23,0-1-1,1 1 1,0 1-1,-15 20 1,21-26-56,-25 37 117,1 1 0,-28 58 0,-34 97 104,83-181-198,1 0 0,0 0 0,1 1 0,1 0 0,1 0 0,1 0 0,-1 31 0,4-46-11,-1 1-1,1-1 1,0 0-1,0 0 1,0 0-1,0 0 1,0 0 0,1 0-1,-1 0 1,1 0-1,0-1 1,0 1-1,0 0 1,0-1-1,1 0 1,-1 1-1,1-1 1,-1 0-1,1 0 1,0-1-1,-1 1 1,1 0-1,0-1 1,0 0 0,5 2-1,8 3-6,0-1-1,0-1 1,28 4-1,-6-4-1232,56-1 0,-89-3 1045,25 0-1496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1585,'0'0'6120,"-1"10"-6283,0-5 148,1 1 10,-1-1 1,1 1-1,0-1 0,0 0 0,1 1 0,-1-1 0,1 0 1,0 1-1,1-1 0,-1 0 0,1 0 0,0 0 0,3 6 0,14 19 10,1-1 0,34 39 0,-40-53 9,0-1 0,1-1 0,1 0 0,0-1 0,34 19 0,12 6-1439,-57-36-186,0-1-430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1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7203,'0'0'1702,"-6"1"-1734,0 1 6,1 0-1,-1 1 0,1-1 1,0 1-1,0 0 1,0 1-1,0-1 0,1 1 1,0 0-1,-1 0 0,1 0 1,-5 7-1,-49 72 81,33-46-63,-58 74 1,44-61-69,2 1 1,-44 81-1,79-128-263,0 0 0,0 0 0,0 0-1,1 0 1,-1 1 0,1-1-1,0 1 1,-1 7 0,5-11-1114,10-1-171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9:04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24 241 304,'0'0'2876,"-3"0"-2750,-17 0 2315,27 0-2425,316-11 733,75-2-636,-67 5-26,63-32 321,-260 24-290,-9 8 91,131 7 0,-108 3-232,267-18 42,-227-1 6,286 13 0,-352 11-17,226 9 54,116-25-52,-348 4 96,158-29-1,-138 14 115,213-2 0,-335 22-215,495-13 161,-201 8-107,-187 6 802,-114-1-725,0 0 0,0 0-1,0-1 1,0 0-1,0-1 1,0 1 0,0-1-1,0-1 1,0 1 0,-1-1-1,13-7 1,-19 13-465,1-1 1,-1 1 0,0-1-1,0 0 1,0 1-1,0-1 1,-1 1-1,1-1 1,-2 5 0,1-4 104,-1-1 1,0 1 0,1-1-1,-1 1 1,0-1 0,-1 0-1,1 0 1,0 0 0,-4 3 0,-29 13-4051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156 266 2865,'0'0'5614,"2"-2"-4563,68-152 720,-66 146-1787,0 0 1,0 0-1,-1 0 0,0 0 0,0 0 0,-1 0 1,0-1-1,-1 0 0,0 1 0,0-1 1,-1-9-1,-1 18-22,-1 0 1,1-1-1,-1 1 1,0 0-1,1 1 0,-1-1 1,0 0-1,1 0 1,-1 1-1,0-1 1,1 1-1,-4 1 1,-1 3 9,0 1 0,0 0 0,0 1 0,1-1 0,-1 1 0,2 0 0,-1 0 1,1 1-1,0 0 0,-4 10 0,-4 14-34,-8 39 0,20-71 63,-6 24 4,1-1 1,1 1-1,-1 34 0,5-44 7,0-1 0,1 0 0,1 0 0,0 0 0,1 0 0,0 0 0,8 21 0,-3-18 2,-4-6-54,1 0 0,-1 0 0,0 0 0,-1 1 0,-1-1 0,3 18 0,-6-27 26,0 0 1,0 0-1,0 0 1,0 0-1,0 0 1,0 0-1,0-1 1,0 1-1,0 0 1,-1-1-1,1 1 0,0-1 1,0 1-1,-1-1 1,1 0-1,0 1 1,-3-1-1,1 1-20,-21 4 85,0 0 0,-1-2-1,1-1 1,-30 0 533,55-3-536,-1 0 0,0 0 0,0 1 0,1-1-1,-1 0 1,0 0 0,1 1 0,-1-1 0,1 0 0,-1 1-1,1-1 1,-1 0 0,1 1 0,-1-1 0,1 1 0,0-1-1,-1 1 1,1-1 0,0 1 0,-1 0 0,1-1 0,0 1-1,0 0 1,0-1 0,24-6-145,-20 6 201,38-8-104,-1 3 0,1 2 0,0 1 0,85 7 0,-119-4 7,0 1 0,0 0-1,0 1 1,0 0-1,13 5 1,-20-6-134,0 0 0,1 0 0,-2 0 0,1 0 0,0 0 0,0 1 0,0-1-1,0 0 1,-1 1 0,1 0 0,-1-1 0,1 1 0,-1 0 0,0 0 0,1 0 0,-1 0 0,0 0 0,0 0 0,0 0 0,-1 0 0,1 0 0,0 0 0,-1 0 0,0 0 0,1 1 0,-1 2-1,0 5-2844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1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4930,'0'0'2220,"17"-4"-2095,-5 0-121,0 1-1,0 1 0,22-2 1,-32 4-6,0 1 1,0-1-1,-1 0 0,1 1 1,0-1-1,0 1 1,-1 0-1,1-1 1,-1 1-1,1 0 1,-1 0-1,1 0 0,-1 0 1,1 0-1,-1 1 1,0-1-1,0 0 1,1 1-1,-1-1 1,0 0-1,1 3 0,13 34 3,-11-26 6,9 30 18,-1 0-1,-3 1 1,-2 1 0,4 59 0,-10 182 195,-3-145-57,2-122-196,0 12-476,0-12-2716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3474,'0'0'4316,"5"0"-4401,0 1 78,0 0 1,0 1-1,0-1 1,-1 1 0,1 0-1,0 0 1,-1 1-1,1-1 1,-1 1-1,8 6 1,46 44 40,-24-21-13,24 14 38,119 72 0,-137-94-46,-38-23-38,0 1 1,0-1 0,0 0 0,0 1 0,0-1 0,0 1 0,-1 0 0,1-1-1,0 1 1,-1 0 0,0 0 0,1 0 0,-1 0 0,0 0 0,0 0 0,0 1 0,1 2-1,-2-3 10,0-1-1,0 1 0,-1 0 1,1-1-1,0 1 1,0-1-1,-1 1 0,1-1 1,-1 1-1,0-1 0,1 1 1,-1-1-1,0 0 0,0 1 1,0-1-1,0 0 1,0 0-1,0 0 0,0 1 1,0-1-1,0 0 0,-1 0 1,1-1-1,0 1 0,-1 0 1,-1 0-1,-26 16 96,0-2 1,-2-2-1,-35 11 0,-99 22 526,-7 2-252,171-48-372,1 0 1,-1 0-1,1 0 1,-1 0-1,1 0 1,-1 0-1,1 0 1,0 0 0,-1 0-1,1 0 1,-1 1-1,1-1 1,-1 0-1,1 0 1,-1 0-1,1 1 1,0-1-1,-1 0 1,1 1-1,0-1 1,-1 0-1,1 1 1,0-1 0,-1 0-1,1 1 1,0-1-1,0 0 1,-1 1-1,1-1 1,0 1-1,0-1 1,0 1-1,0-1 1,-1 1-1,1-1 1,0 1-1,0-1 1,0 1-1,0-1 1,0 0 0,0 1-1,0-1 1,1 1-1,-1-1 1,0 1-1,0-1 1,0 1-1,0-1 1,0 1-1,1-1 1,-1 0-1,1 1 1,0 1-83,0-1 1,1 0-1,0 1 1,-1-1-1,1 0 0,0 0 1,0 0-1,0 0 1,-1-1-1,1 1 0,4 1 1,19 0-832,5-1-1044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0 2257,'0'0'5827,"-8"16"-5240,-52 18-330,-64 50 0,35-23-72,81-56-250,-74 53 310,73-51-543,0 1 0,1-1 0,1 1 1,-1 1-1,1 0 0,-9 14 0,9-8-2653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104 163 2369,'0'0'4904,"-4"-3"-4437,2 2-367,1 0-66,0-1 1,0 1-1,0 1 1,0-1-1,0 0 0,0 0 1,0 0-1,0 0 1,-1 1-1,1-1 0,0 1 1,-1-1-1,1 1 1,0-1-1,-2 1 1,1 0-34,1 1 0,0-1 1,-1 1-1,1 0 0,0 0 1,0 0-1,0 0 1,-1 0-1,1 0 0,0 0 1,1 0-1,-1 0 1,0 0-1,0 1 0,0-1 1,1 0-1,-1 1 0,0-1 1,1 0-1,-1 3 1,-2 2 1,-6 14-9,0 1 1,2 0 0,0 0 0,1 0 0,2 1 0,-4 28 0,5-12-5,2-1-1,6 73 1,-4-102 13,1 0 0,-1 1 1,1-1-1,1 0 0,-1 0 1,1 0-1,1-1 0,-1 1 0,1-1 1,1 1-1,-1-1 0,1 0 1,1-1-1,-1 0 0,11 10 1,-8-10 3,0 0 0,0-1 1,0 0-1,1 0 1,0-1-1,0 0 1,0-1-1,0 0 1,1 0-1,-1-1 1,1 0-1,-1-1 1,16 1-1,-2-1 27,1-1-1,0 0 0,-1-2 1,1-1-1,-1 0 0,1-2 1,24-9-1,-22 5 3,0-2 0,-1-1-1,-1-1 1,0-1 0,0-1 0,-2-1 0,27-23 0,-39 29-3,0 0 1,-1-1 0,0 0-1,-1-1 1,0 1 0,-1-2-1,0 1 1,-1-1 0,0 0-1,-1 0 1,-1 0 0,0-1-1,-1 0 1,0 1 0,-1-1-1,1-16 1,-3 8 29,0-1-1,-1 0 1,-1 0-1,-1 1 1,-9-34-1,8 44 24,0 0 0,0 1 1,-1 0-1,-1-1 0,0 2 0,-1-1 0,0 1 0,0 0 0,-1 0 0,0 1 1,-17-14-1,21 20-102,0 0 1,0 0-1,0 1 1,0-1-1,0 1 1,-1 0 0,1 1-1,-1-1 1,1 1-1,-1 0 1,0 0-1,1 0 1,-1 0-1,0 1 1,0 0 0,0 0-1,1 0 1,-1 1-1,0 0 1,0 0-1,1 0 1,-1 0-1,0 1 1,1 0-1,0-1 1,-1 2 0,1-1-1,0 0 1,-5 5-1,-10 7-465,0 1 0,2 0 0,0 2 0,-22 26 0,29-31 202,-42 47-2098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3410,'0'0'5858,"-14"0"-5522,12 0-336,0 0-16,-1 12-32,-6 15-64,-9 13 112,-3 11 0,-10 7 0,1-1-32,0-5-800,13-10-529,17-21-1056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49 152 3970,'0'0'5266,"-4"-8"-4804,-12-24-315,16 32-157,0 1 0,0-1 1,0 0-1,0 0 1,0 0-1,0 0 1,0 1-1,0-1 1,0 0-1,-1 0 1,1 0-1,0 0 1,0 0-1,0 0 1,0 0-1,0 1 1,0-1-1,0 0 1,-1 0-1,1 0 1,0 0-1,0 0 1,0 0-1,0 0 1,0 0-1,-1 0 1,1 0-1,0 0 1,0 0-1,0 0 1,0 0-1,-1 0 1,1 0-1,0 0 1,0 0-1,0 0 1,0 0-1,-1 0 1,1 0-1,0 0 1,0 0-1,0 0 1,0 0-1,0 0 1,-1 0-1,1 0 1,0 0-1,0-1 1,0 1-1,0 0 1,0 0-1,0 0 1,0 0-1,-1 0 1,1 0-1,0-1 1,0 1-1,0 0 1,0 0-1,0 0 1,0 0-1,0 0 1,0-1-1,0 1 1,0 0-1,0 0 1,0 0-1,0 0 1,0-1-1,-3 14-107,3-12 56,-7 35 37,1 1-1,3 0 0,1 0 0,1 0 0,5 41 0,-3-70 28,1 1 1,-1 0-1,2-1 0,-1 1 0,1-1 0,0 0 1,1 0-1,0 0 0,0-1 0,1 1 1,0-1-1,0 0 0,0 0 0,1 0 1,0-1-1,1 0 0,-1 0 0,1-1 1,0 0-1,0 0 0,1-1 0,0 1 0,0-2 1,0 1-1,0-1 0,0 0 0,1-1 1,-1 0-1,1 0 0,-1-1 0,1 0 1,13 0-1,-16-3 7,0 1 1,0-1-1,0 0 1,0-1-1,0 1 1,0-1-1,0 0 1,-1-1-1,1 1 1,-1-1-1,0 0 1,0 0-1,-1-1 1,1 0-1,-1 1 1,7-11-1,1-2 6,0-1 0,-2 0 1,17-37-1,-20 37 1,-1-1 0,-1 1 0,-1-1 0,0-1 1,0-20-1,-2-5 34,-3-46 0,0 84-50,1 1-1,-1 0 1,0 0-1,-1-1 1,0 1-1,1 0 1,-2 1-1,1-1 1,-1 0 0,0 1-1,-7-10 1,8 11-8,-1 1 1,0 0-1,0 0 1,0 0-1,-1 0 1,1 1 0,-1-1-1,0 1 1,1 0-1,-1 0 1,0 0-1,0 0 1,0 1-1,0 0 1,-1 0-1,1 0 1,-8-1 0,-1 1 22,-57-1-195,64 2 164,0 0 0,0 1 0,-1-1 0,1 2-1,0-1 1,0 1 0,1 0 0,-10 4 0,14-5-3,-1 0-1,1 0 1,0 0 0,-1 0 0,1 1-1,0-1 1,0 0 0,0 1 0,0-1-1,0 1 1,0 0 0,0-1 0,1 1-1,-1-1 1,0 1 0,1 0-1,0 0 1,-1-1 0,1 1 0,0 0-1,0 0 1,0 0 0,0-1 0,0 1-1,0 0 1,1 0 0,-1-1 0,0 1-1,1 0 1,0 2 0,2 2 4,-1 1 0,1-1 0,0 1 0,0-1 0,1 0 0,5 8-1,127 147 12,-73-91 14,-4 3 0,56 89 0,-106-146-10,0-1 0,-1 2 0,-1-1 0,-1 1 0,0 0 0,-1 0 0,-1 0 0,0 1 0,-2 0 0,0 0 0,-1 0 0,-2 35 0,0-46 2,-1-1 0,0 1 0,-1-1 0,1 1 0,-1-1-1,0 0 1,-1 0 0,0 0 0,0-1 0,0 1 0,0-1 0,-1 0 0,0 0 0,0 0-1,-9 6 1,0-1 3,0 0-1,-1-1 0,0-1 0,0 0 0,-20 6 1,21-9 44,1-1 1,-1-1 0,-1-1-1,1 0 1,0 0 0,0-2-1,-1 0 1,1 0 0,0-1-1,0-1 1,-1 0 0,-18-6-1,26 5 15,-1 1 1,1-1-1,-1 0 0,1-1 0,0 1 0,0-1 0,0-1 0,1 0 1,0 1-1,-1-2 0,2 1 0,-1-1 0,1 0 0,0 0 1,0 0-1,0-1 0,1 0 0,0 0 0,1 0 0,-1 0 0,1-1 1,1 1-1,-3-12 0,2 7 38,1-1 0,1 0-1,0 0 1,2-24 0,-1 31-98,1 0 0,1-1 0,-1 1 0,1 0 0,0 0 0,0 0 0,1 1 0,-1-1 0,1 0 0,1 1 0,6-9-1,7-6 11,0 1 0,2 1-1,25-20 1,-36 32-57,0 1 1,-1 0 0,2 0 0,-1 0 0,0 1-1,1 0 1,0 1 0,0 0 0,0 0 0,0 1-1,0 0 1,13 0 0,-20 2-71,0 0 1,0 0-1,1 0 0,-1 1 1,0-1-1,0 1 1,0-1-1,0 1 0,0 0 1,0 0-1,-1 0 1,1 0-1,0 0 0,0 1 1,-1-1-1,1 0 0,-1 1 1,1-1-1,-1 1 1,1 0-1,1 2 0,0 1-478,0 1 1,0 0-1,-1 0 0,1 0 0,2 12 0,0 4-2635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16 4290,'0'0'2839,"-11"-4"-2471,4 1-317,5 2-45,0 0 0,0 0 0,-1 0 0,1 0 0,0 0 0,-1 0 0,1 1 0,0-1 0,-1 1 0,1-1 0,-1 1 0,1 0 0,-1 0 0,1 0-1,-1 0 1,1 1 0,-1-1 0,1 1 0,-1-1 0,1 1 0,0 0 0,-1 0 0,1 0 0,0 0 0,0 0 0,0 1 0,-1-1 0,-1 3 0,-17 19 2,1 0 0,1 1 0,1 1 0,1 1 0,-23 48 0,10-9 16,-28 94 0,50-132-9,1 0 0,2 0 0,0 1 0,2-1 0,1 1 0,1 0 0,4 36 0,-2-58-9,1 0 1,0-1-1,-1 0 0,2 1 0,-1-1 1,1 0-1,-1 0 0,2 0 0,-1-1 1,0 1-1,1-1 0,0 0 0,0 0 1,0 0-1,0 0 0,1-1 1,0 1-1,-1-1 0,1 0 0,0-1 1,0 1-1,6 1 0,7 3-77,0-1 1,0 0-1,0-2 0,1 0 1,27 2-1,22-3-2293,-39-3 545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1953,'0'0'5128,"8"-3"-5091,-5 2-38,1 0 0,0 1 0,0-1 0,0 1 0,0-1 0,0 1 0,0 0 0,0 1 0,0-1 0,0 1 0,6 1 0,2 2-10,-1 0 1,0 1 0,15 9 0,72 43 48,90 71 1,-176-119-102,25 19 276,-35-27-321,0 2 1,1-1-1,-1 0 0,0 0 1,0 0-1,-1 1 0,1-1 1,0 1-1,-1 0 0,1-1 1,0 5-1,-2-7-246,1 1 306,-1-1 0,0 0 0,0 0 0,0 0 0,0 0 0,0 0 0,0 0 0,0 0 0,0 1 0,0-1 0,0 0 0,0 0 0,0 0 0,0 0 0,0 0 0,0 0 0,0 0 0,0 1 0,0-1 0,0 0 0,0 0 0,0 0 0,0 0 0,0 0 0,0 0 0,0 0 0,0 0 0,-1 1 0,1-1 0,0 0 0,0 0 0,0 0 0,0 0 0,0 0 0,0 0 0,0 0 0,0 0 0,0 0 1,0 0-1,-1 0 0,1 0 0,0 0 0,0 1 0,0-1 0,0 0 0,0 0 0,0 0 0,0 0 0,-1 0 0,1 0 0,0 0 0,0 0 0,-14 0-2703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5555,'0'0'2302,"-6"10"-2406,-87 180 49,76-149 56,1 0-1,2 2 0,-8 44 1,21-82-62,0 13-930,1-17 958,0-1 0,0 0 0,0 1 0,0-1 0,0 1 0,1-1 0,-1 0 0,0 0 0,0 1 0,1-1 0,-1 0 0,0 1 0,0-1-1,1 0 1,-1 0 0,0 1 0,1-1 0,-1 0 0,0 0 0,1 0 0,-1 1 0,0-1 0,1 0 0,-1 0 0,0 0 0,1 0 0,-1 0 0,1 0 0,-1 0 0,0 0 0,1 0 0,-1 0 0,0 0 0,1 0 0,-1 0 0,1 0 0,-1 0 0,0 0 0,1-1 0,-1 1 0,1 0 0,18-7-1402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3778,'0'0'2395,"13"4"-2309,-4-1-77,-4-2-4,1 1 1,-1 0-1,1 0 0,-1 0 0,0 0 1,0 1-1,0 0 0,0 0 1,-1 0-1,1 1 0,-1 0 0,0 0 1,0 0-1,0 0 0,0 0 0,3 6 1,8 19 86,0 1 1,-2 0 0,-1 1 0,-2 0 0,-1 0 0,-1 1-1,4 36 1,-4 7 155,-4 0 0,-4 76 0,-3-121-359,-1-1 1,-1 0 0,-2 0 0,-1 0 0,-1-1-1,-1 0 1,-1 0 0,-2-1 0,-21 33 0,10-27-3222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5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4162,'0'0'5949,"0"1"-5923,0 0 0,-1 0 0,1 0-1,0-1 1,-1 1 0,1 0 0,0 0-1,0 0 1,0 0 0,0 0 0,0 0-1,0 0 1,0 0 0,0 0 0,0 0-1,0 0 1,1 0 0,-1 0 0,0 0-1,1 0 1,-1 0 0,2 1 0,40 2 61,1-2-1,57-4 1,-17 0-51,116-6 52,-193 3-13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36 624,'0'0'5664,"-3"-5"-4914,-8-14 45,6 9 217,5 9-330,1 2 126,21 30-945,-14-23 60,-1 2 0,0-1 0,-1 1 0,0 0 0,-1 0 0,0 1 0,0 0 0,-1 0 0,5 22 0,-6-3-700,-2 42-1,-1-45-265,0 4-1465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4114,'0'0'4055,"6"-3"-3927,0 0-122,-1 1 0,1 0-1,0 1 1,0-1 0,0 1 0,0 0-1,0 0 1,0 1 0,0 0-1,0 0 1,0 1 0,1-1 0,-1 1-1,10 4 1,12 3 4,51 23 1,-65-25-6,88 43 82,-3 5 0,174 125 1,-267-175-93,-3-3-13,-1 0 0,1 1 1,-1-1-1,0 1 0,0-1 0,0 1 0,0 0 0,0 0 1,0 0-1,0 0 0,-1 1 0,1-1 0,-1 0 0,2 3 1,-10-3-1563,-12-2-2294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4434,'0'0'3484,"-11"3"-3302,4 0-180,0-1 0,0 2 0,0-1 0,0 0 0,0 1 0,1 1 0,-1-1 0,1 1 0,0 0 0,1 0 0,-8 9 0,-26 40-9,-56 103 0,11-17 31,58-103-146,18-28-81,1 0-1,0 0 1,1 1 0,0 0 0,0 1-1,1-1 1,0 1 0,1 0 0,0 0-1,-3 18 1,7-16-1779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3490,'0'0'1523,"-22"7"-1045,-72 26 2,86-30-449,1 0 1,-1 1-1,1 1 1,0-1-1,0 1 1,1 0-1,0 0 1,-1 1 0,2 0-1,-1 0 1,1 1-1,0-1 1,-5 9-1,-3 3 45,5-7-60,0 0 0,0 0 0,1 1 0,0-1-1,2 2 1,-1-1 0,1 0 0,1 1 0,0 0-1,1 0 1,0 1 0,1-1 0,-1 23 0,4-34-12,0 0 0,-1 0-1,1 0 1,0-1 0,0 1 0,0 0 0,0-1 0,1 1 0,-1-1 0,0 1 0,1-1-1,-1 1 1,1-1 0,-1 0 0,1 0 0,-1 0 0,1 0 0,0 0 0,0 0-1,0 0 1,-1 0 0,1-1 0,0 1 0,3 0 0,6 2 34,-1-1-1,0 0 1,16 2 0,183-3 193,-111-2-2372,-64 1 358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3762,'0'0'4274,"70"-29"-4210,-21 29-64,5 0 0,8 0-96,1 8-577,-2 1-815,-3-9-657,-7 0-1249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4610,'0'0'3260,"10"-7"-3292,-4 2 14,-2 3 10,-1-1-1,0 1 1,0 0-1,1 0 1,-1 0-1,1 0 1,3 0-1,-6 1 7,0 1 0,0 0 0,0 0 0,0 0-1,0 0 1,1 0 0,-1 0 0,0 0 0,0 0-1,0 0 1,0 1 0,0-1 0,0 0 0,0 1-1,0-1 1,0 1 0,0-1 0,0 1 0,-1-1-1,1 1 1,0 0 0,0 0 0,0-1 0,-1 1-1,1 0 1,0 0 0,-1 0 0,1 0 0,0-1-1,-1 1 1,0 0 0,1 0 0,-1 0 0,1 2 0,6 18-14,0 0 1,-2-1-1,0 2 1,-1-1 0,1 33-1,-6 112 163,1-139-103,-13 112 67,1 24-8,11-140-99,1-12 6,0-1 0,0 0 0,1 0 0,0 1 0,3 10 0,-3-18-6,0 1-1,1-1 1,-1 0 0,1 0 0,-1 0 0,1 0 0,0 0 0,0-1 0,1 1-1,-1 0 1,1-1 0,-1 0 0,1 1 0,0-1 0,-1 0 0,1-1-1,0 1 1,1 0 0,3 1 0,9 2 47,2-1-1,-1-1 1,0 0-1,1-1 1,-1-1-1,1 0 1,30-4-1,1 2 2,143 1-1050,-190 0 786,1 0 0,0 0-1,-1-1 1,1 1-1,0-1 1,-1 1-1,1-1 1,0 0-1,-1 0 1,1 0-1,-1 0 1,0 0-1,4-3 1,3-9-1792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4626,'0'0'1281,"144"-48"-913,-88 46-128,7 2 96,0 0 160,0 0-256,-5 0-15,-2 0-225,-5 4 0,-4 8 0,-10 3-513,-12 2-1344,-15-5-320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6467,'0'0'1793,"11"3"-1932,13 8 136,-1 1 0,0 1 0,0 1 0,-2 1-1,35 31 1,29 40-26,-65-63-205,2-1 1,0-1-1,1 0 0,38 24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0 720,'0'0'7284,"-6"8"-7338,-16 25 33,2 1 0,2 1 0,-24 62-1,15-34 17,2-10 5,9-19 0,1 0 0,-19 64 0,33-91-374,-1-1 1,1 1 0,0 0 0,1 0 0,0-1-1,0 1 1,0 0 0,3 8 0,0-11-1311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1072,'0'0'6825,"0"-2"-6865,0 6-48,-2 29 129,-1 0 0,-9 36 1,5-34-1189,2 0 0,-1 41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5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 3666,'0'0'6485,"-7"-4"-5783,8 47-779,2 0-1,9 45 1,-6-41-145,-3 0 0,-2 57 1,-1-55-2286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5442,'0'0'3106,"24"10"-3506,-15 20 400,-9 5 0,0 5 0,0 2-16,0-2 16,-12 0-80,3-7 48,-3-6-993,12-10-1024,0-13-16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5138,'0'0'2562,"4"4"-2787,21 29 173,1 2 118,1-1-1,57 55 0,-53-62-12,-1 1 30,1-2 0,2-1 0,39 23 0,-72-47-155,1-1 1,-1 0-1,1 1 1,-1-1 0,0 0-1,1 1 1,-1-1 0,0 1-1,1-1 1,-1 0-1,0 1 1,1-1 0,-1 1-1,0-1 1,0 1-1,0-1 1,0 1 0,0-1-1,1 1 1,-1-1-1,0 1 1,0 0 0,0-1-1,0 1 1,0-1 0,-1 2-1,1 1-513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 5923,'0'0'3895,"0"-1"-3896,1 1 0,-1 0 0,0 0-1,0 0 1,0 0 0,0 0 0,0-1 0,0 1 0,0 0 0,0 0 0,1 0 0,-1-1-1,0 1 1,0 0 0,0 0 0,0 0 0,0-1 0,0 1 0,0 0 0,0 0 0,0 0 0,0-1-1,0 1 1,0 0 0,0 0 0,0 0 0,0 0 0,-1-1 0,1 1 0,0 0 0,0 0-1,0 0 1,0-1 0,0 1 0,0 0 0,0 0 0,-1 0 0,1 0 0,0 0 0,0-1 0,0 1-1,0 0 1,0 0 0,-1 0 0,1 0 0,0 0 0,0 0 0,0 0 0,-1 0 0,1 0-1,0 0 1,0 0 0,0 0 0,-1 0 0,1 0 0,0 0 0,0 0 0,0 0 0,-1 0 0,1 0-1,0 0 1,0 0 0,0 0 0,0 0 0,-1 0 0,1 0 0,0 0 0,0 0 0,-1 1-1,-6 8-17,0 2 0,1-1 0,-6 13 0,-7 11 10,-8 12-18,-27 43-64,-62 138 1,107-191-638,8-35 601,1 0 0,0 0 0,0-1 0,-1 1 0,1 0 0,0 0 0,0 0 0,0-1 0,0 1 0,0 0 0,0 0 0,0 0 0,0 0 0,1-1 0,-1 1 0,0 0 0,0 0 0,1-1 0,-1 1 0,0 0 0,1 0 0,-1-1 0,1 1 0,-1 0 0,1-1 0,-1 1 0,1-1 0,-1 1 0,1 0 0,0-1 0,-1 1 0,1-1 0,0 0 0,0 1 0,-1-1-1,1 0 1,1 1 0,19-1-3589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5106,'0'0'1582,"22"-6"-1125,69-19-15,-86 23-410,0 1 0,1 0 0,-1 0 0,0 0 0,0 0 0,0 1 0,10 0 0,-3 1-26,-11-1-9,-1 1 0,1-1 0,0 0 0,-1 1 0,1-1 0,0 1 0,-1 0-1,1-1 1,0 1 0,-1 0 0,1-1 0,-1 1 0,1 0 0,-1-1 0,0 1 0,1 0 0,-1 0 0,0 0 0,1-1 0,-1 1 0,0 0 0,0 0 0,0 0 0,0 0 0,0-1-1,0 1 1,0 0 0,0 0 0,0 1 0,-1 33-30,0-29 3,0 0 37,0 1 0,-1 0 0,0-1-1,0 1 1,-1-1 0,0 0 0,0 1 0,0-2-1,-1 1 1,0 0 0,-6 7 0,5-8 0,1 0 1,0 1 0,0-1-1,1 1 1,0 0 0,0 0-1,0 1 1,0-1 0,1 0 0,0 1-1,1 0 1,-2 12 0,2-15 0,1 0 1,0 0-1,1 0 1,-1 0-1,1 0 1,-1 0-1,1-1 1,0 1-1,0 0 1,1 0-1,3 6 1,-3-7-2,1-1 1,-1 0-1,1 1 1,-1-1 0,1 0-1,0 0 1,0-1-1,0 1 1,0 0 0,0-1-1,1 0 1,-1 0-1,0 0 1,5 1 0,5 0-180,1 0 1,0 0 0,28-2 0,-29 0-425,13 0-1877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1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5619,'0'0'1520,"15"6"-1672,-7-2 150,20 8 4,45 26 1,-62-31 22,1-1 0,0-1 0,0 0 0,0 0 0,0-1-1,1-1 1,18 3 0,5-3 396,50 0 0,-74-3-294,-11 0-129,0 0 0,0 0-1,0 1 1,0-1 0,-1 0 0,1 1-1,0-1 1,0 1 0,-1-1-1,1 1 1,0-1 0,0 1-1,-1-1 1,1 1 0,-1 0-1,1-1 1,-1 1 0,1 0-1,-1 0 1,1-1 0,-1 1 0,0 0-1,1 0 1,-1 0 0,0-1-1,0 1 1,1 0 0,-1 0-1,0 0 1,0 0 0,0 0-1,0 1 1,-1 39-98,1-26 63,-17 298 32,17-273 24,4 106 270,-1-127-244,-1 0-1,2-1 1,1 1 0,0-1-1,13 29 1,5-4 88,2-2 1,45 58 0,-42-60-74,-27-38-37,12 21 12,-12-22-22,-1 1 0,0-1 0,1 1 1,-1-1-1,0 1 0,1 0 0,-1-1 1,0 1-1,0-1 0,0 1 0,1-1 1,-1 1-1,0 0 0,0-1 0,0 1 1,0-1-1,0 1 0,0 0 0,0-1 0,0 1 1,0-1-1,-1 1 0,1 0 0,0-1 1,0 1-1,0-1 0,-1 1 0,1-1 1,0 1-1,-1-1 0,1 1 0,0-1 1,-1 1-1,1-1 0,-1 1 0,1-1 0,-1 1 1,-117 32 1248,84-25-1226,0 1 0,0 2 0,-48 22 0,-18 27-2656,61-39-582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3570,'0'0'5394,"0"-55"-5346,5 64-208,2 20 160,-2 15-32,-5 13 80,0 5-96,-10 6-32,-6-6-1137,7-13-831,9-20-914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8 479 4882,'0'0'2252,"-1"-9"-2007,-4-26 257,4 26-70,409 10-426,873-8 31,-459 0 7,281-8 24,-241-21 41,726-19 166,-497 46-191,1005-22 219,-1459 11-26,1096-46 27,-1116 16-252,-15-50-10,-581 95-17,-3 1 112,0 0 1,31-13-1,-73 27-1291,0 0-1,-1-2 1,-46 9-1,-14-14-3490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4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3650,'0'0'1000,"1"17"-1053,2 1051 2430,-4-582-1716,-16 532-180,1-109-241,16-887-228,-1-16-1,0 1 1,1 0-1,0 0 0,1-1 0,-1 1 1,1 0-1,0-1 0,1 1 0,0-1 1,5 12-1,-7-18 38,0 1 0,0-1-1,0 0 1,0 0 0,0 0 0,0 0 0,0 0 0,1 1 0,-1-1 0,0 0-1,0 0 1,0 0 0,0 0 0,0 0 0,0 0 0,1 0 0,-1 0-1,0 0 1,0 0 0,0 0 0,0 0 0,1 1 0,-1-1 0,0 0-1,0 0 1,0 0 0,0 0 0,1 0 0,-1 0 0,0-1 0,0 1-1,0 0 1,0 0 0,1 0 0,-1 0 0,0 0 0,0 0 0,0 0 0,0 0-1,0 0 1,1 0 0,-1 0 0,0-1 0,0 1 0,0 0 0,0 0-1,0 0 1,0 0 0,1 0 0,-1 0 0,0-1 0,0 1 0,7-15 424,4-20-1273,-11 34 826,3-9-1044,-2-1 0,1 1 1,-1-1-1,-1 1 0,0-13 0,-2-11-2856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7 682 3025,'0'0'1804,"0"-1"-1657,-1 1 1,1 0-1,-1-1 1,1 1-1,-1-1 1,1 1-1,0 0 1,-1-1-1,1 1 1,0-1-1,-1 1 1,1-1-1,0 1 1,-1-1 0,1 1-1,0-1 1,0 0-1,0 1 1,0-1-1,0 1 1,-1-1-1,1 1 1,0-1-1,0 0 1,0 1-1,1-1 1,-1 1-1,0-1 1,0 1-1,0-2 1,3-8-123,0 0 1,1 0-1,-1 0 1,2 0-1,0 0 1,11-16-1,44-53-1,-56 73-24,57-66 24,3 1 0,3 4 0,3 3 0,134-96 0,-195 155-18,49-31 15,-52 33-32,-1 0 0,1 1 0,0-1 0,0 2 0,0-1 0,0 0 0,1 1 0,9 0 0,-15 1 1,0 0-1,0 1 1,0-1-1,0 1 0,0-1 1,0 1-1,-1 0 0,1-1 1,0 1-1,0 0 1,0-1-1,-1 1 0,1 0 1,0 0-1,-1 0 0,1 0 1,0 0-1,-1 0 0,0 0 1,1 0-1,-1 0 1,1 0-1,-1 0 0,0 0 1,0 0-1,0 0 0,1 2 1,3 34-5,-4-34-6,4 79-3,-4-47 22,1 0 0,2 0 0,1-1 1,2 0-1,20 64 0,-17-76-328,0-1 0,2 1-1,0-2 1,23 32 0,14 1-2293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1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38 119 2289,'0'0'4928,"-3"-10"-4416,-13-53 1369,9 101-2071,2 0 1,1 0-1,2 62 1,2-97 192,1 0 0,-1 1-1,1-1 1,0 0 0,0 0 0,0 0-1,1 0 1,-1 0 0,1 0 0,-1 0 0,1 0-1,0 0 1,0-1 0,0 1 0,1-1-1,-1 1 1,0-1 0,1 0 0,0 0-1,0 0 1,-1 0 0,1-1 0,0 1 0,0-1-1,5 2 1,2 1 12,1-1 0,-1 0 0,0 0 0,1-1-1,0 0 1,19 0 0,-25-3-8,1 0 1,0 0-1,-1-1 0,1 1 1,-1-1-1,0-1 0,1 1 1,-1-1-1,0 1 0,-1-1 1,1-1-1,0 1 0,7-8 1,1-2 13,0 0 1,-1-1 0,11-16 0,-15 18-9,-1 1 0,-1-1 0,0 0 0,-1-1 0,0 0 0,-1 1 0,0-1 1,-1-1-1,-1 1 0,0 0 0,-1-1 0,0-20 0,-1 32-42,0 0 1,-1 0-1,1 0 0,-1-1 0,1 1 0,-1 0 1,0 0-1,0 1 0,0-1 0,0 0 0,0 0 0,0 0 1,-1 1-1,1-1 0,0 0 0,-1 1 0,1-1 1,-1 1-1,0 0 0,1-1 0,-1 1 0,0 0 0,0 0 1,0 0-1,0 0 0,0 1 0,0-1 0,0 1 1,0-1-1,0 1 0,-4-1 0,-9-1-252,0 1 1,0 0-1,-22 2 1,18-1 326,2 0-67,22 26-219,2-18 236,1 1 1,0-1-1,0 0 1,1-1-1,12 9 1,19 17 26,-9-3 2,-1 1 0,34 47-1,-56-67-19,-1 1 1,0 0-1,0 1 0,-1-1 0,-1 1 0,0 0 0,-1 1 1,0-1-1,-1 1 0,-1-1 0,2 19 0,-4-22 24,0 0 0,0 0 1,-1 0-1,0 0 0,-1 0 0,0 0 0,-1 0 0,0-1 0,0 1 0,-1-1 0,0 0 0,-1 0 0,0 0 0,0 0 1,-1-1-1,0 0 0,0 0 0,-1-1 0,-9 9 0,12-13 52,0 1 1,0 0-1,0-1 1,0 0-1,-1 0 0,1 0 1,-1 0-1,0-1 1,0 0-1,0 0 1,0 0-1,0-1 1,0 1-1,0-1 0,-1-1 1,1 1-1,-7 0 1,8-2-21,-1 0 1,0 0 0,0 0 0,0 0-1,1-1 1,-1 1 0,1-1-1,-1-1 1,1 1 0,0 0 0,-1-1-1,2 0 1,-1 0 0,0 0 0,0-1-1,1 1 1,0-1 0,-5-7-1,-2-3 22,1 0 0,1-1 0,0 0 0,1-1 0,1 1 0,0-1 0,1-1-1,1 1 1,0-1 0,2 0 0,0 1 0,0-1 0,2 0 0,0 0 0,3-20-1,-2 35-111,0 0-1,0 0 1,0 0-1,0 0 1,0 1-1,0-1 1,0 0-1,1 1 1,-1-1 0,1 1-1,-1 0 1,1-1-1,0 1 1,0 0-1,-1 0 1,1 0-1,0 0 1,0 0-1,0 0 1,0 1-1,0-1 1,0 1-1,0-1 1,0 1-1,0 0 1,0 0-1,4 0 1,4-1-280,1 1 1,0 0-1,21 3 1,-28-2-4,1 1 1,-1 0-1,0-1 1,0 2-1,0-1 0,0 0 1,0 1-1,0 0 1,-1-1-1,1 2 1,-1-1-1,0 0 0,4 6 1,4 4-2024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6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32 4514,'0'0'5709,"0"-6"-5234,0-19-171,0 72-650,-11 90-1,4-98 371,3 0 0,1 1 0,2-1 0,5 59 0,-1-84-5,0-1 0,1 1 0,10 23 0,-4-17 1130,-9-29-962,-3-12-340,0 17 140,-1 0 0,1 0 1,-1 0-1,0 1 0,0 0 0,0-1 0,0 1 0,-1 0 1,1 1-1,-1-1 0,0 0 0,0 1 0,1 0 0,-2 0 1,1 0-1,-6-1 0,-7-3-58,1 1-1,-33-4 1,28 5 36,0 2 0,0 0 1,0 1-1,0 2 0,1 0 1,-36 6-1,52-5 16,0-1 0,0 1 0,0 0 1,0 0-1,1 0 0,-1 0 0,1 1 0,-1 0 0,1-1 0,0 1 1,0 0-1,0 1 0,-3 4 0,5-6 9,-1 1 1,1-1-1,-1 1 1,1 0-1,0-1 1,0 1-1,0 0 1,0 0-1,1-1 1,-1 1-1,1 0 1,0 0-1,0 0 1,0 0-1,0 0 0,0 0 1,0 0-1,1 0 1,0-1-1,1 6 1,-1-6 15,1 0-1,-1 0 1,1 0 0,0 0 0,0 0-1,0 0 1,0 0 0,0-1 0,0 1 0,0-1-1,0 1 1,1-1 0,-1 0 0,4 1-1,38 14 131,-38-14-123,14 2 9,1-1 1,0-1 0,-1-1 0,1 0 0,30-4-1,6 1-599,-13 4-3342,-32 1 1273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1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 4274,'0'0'4802,"0"0"-4747,0-1 0,0 1 0,0-1 0,0 1-1,0-1 1,0 1 0,0-1 0,0 1 0,0 0 0,0-1 0,0 1 0,0-1-1,0 1 1,0-1 0,0 1 0,-1-1 0,1 1 0,0 0 0,0-1-1,0 1 1,-1-1 0,1 1 0,-3 0-63,1 1 0,-1 0 0,1 0 0,-1 0 0,1 0 0,-1 1 0,1-1 0,0 1 0,0-1 0,0 1 0,0 0-1,0 0 1,-3 3 0,-29 36-5,26-30 16,-3 3-7,1 1-1,1 0 1,0 0-1,1 1 1,0 0 0,1 1-1,1 0 1,1 0-1,-4 21 1,3 6-13,1 1 1,2 66 0,3-109-70,1 0-1,0 0 1,-1 0 0,1 1 0,0-1-1,0 0 1,0 0 0,0 0 0,0-1-1,0 1 1,1 0 0,-1 0 0,1-1-1,-1 1 1,1-1 0,0 1 0,-1-1-1,1 0 1,0 1 0,0-1-1,0 0 1,0 0 0,2 0 0,2 2-259,0-1 0,0 0 0,-1 0 0,1 0 1,0-1-1,1 0 0,8 1 0,-3-4-1298,-1-9-1591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1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4706,'0'0'3330,"7"7"-3490,26 20 170,10 9 38,1-2 0,55 32 0,-96-65-87,8 6-97,-10-4-1098,-8-1-1631,-6-2-795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26 5587,'0'0'4487,"0"-6"-4268,0-1-218,0-5-51,-1 21-203,-1 1 216,0 0-1,-1 0 0,0 0 1,0-1-1,-10 19 1,-32 50 43,17-31 2,4-6-25,11-20-267,1 0 0,1 2 0,1-1 0,-10 29-1,19-33-3012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1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7619,'0'0'3154,"42"30"-3250,-28 16 96,-7 17 32,-7 12 0,0 7-32,-7-7-32,-7-6-608,3-14-689,4-13 32,4-19-1056,3-17-960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1489,'0'0'2590,"-10"-8"761,5 6-4882,3 3 1335,-1 1 1,0-1-1,1 1 1,0 0-1,-1-1 1,1 1 0,0 0-1,0 0 1,-3 4-1,-12 10-1422,8-9 92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0 0 2209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 2209,'-78'19'670,"78"-19"-611,-1 0 1,0 0 0,0 0-1,1 0 1,-1 0 0,0 0-1,0 0 1,0-1 0,1 1-1,-1 0 1,0 0 0,0-1-1,1 1 1,-1 0 0,0-1-1,1 1 1,-1 0 0,0-1-1,1 1 1,-1-1 0,1 0 0,-1 1-1,0-1 1,1 1 0,0-1-1,-1 0 1,1 1 0,-1-1-1,1 0 1,0 1 0,-1-1-1,1 0 1,0 0 0,0 0-1,0 1 1,0-1 0,-1 0-1,1 0 1,0 1 0,0-1-1,0 0 1,1 0 0,-1 0-1,0 1 1,0-1 0,1-1-1,-4-9 2360,3 44-2424,1-14 1,1 0 0,1 0-1,6 20 1,2 13 24,-6-20 0,5 26-10,5 102 0,-15-159-18,-1-1 0,1 1 0,0 0 1,0 0-1,0-1 0,0 1 0,0 0 0,0 0 1,0-1-1,0 1 0,0 0 0,0-1 1,0 1-1,0 0 0,1 0 0,-1-1 0,0 1 1,1 0-1,-1-1 0,0 1 0,1 0 1,-1-1-1,1 1 0,-1-1 0,1 1 0,-1 0 1,1-1-1,-1 0 0,1 1 0,-1-1 0,1 1 1,0-1-1,-1 0 0,1 1 0,0-1 1,-1 0-1,1 1 0,0-1 0,0 0 0,-1 0 1,1 0-1,0 0 0,0 0 0,-1 0 1,1 0-1,0 0 0,0 0 0,-1 0 0,1 0 1,0-1-1,0 1 0,-1 0 0,1 0 1,0-1-1,-1 1 0,1 0 0,0-1 0,-1 1 1,1-1-1,7-4-3295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59 1361,'0'0'6283,"0"-5"-5499,0 6 35,-1 31-863,-2 0 0,0 0 0,-10 34 1,-32 95-91,-8 40 64,55-221 290,-2 9-49,1 0 0,1 0 0,4-19 0,18-37-365,17-49-121,64-127 0,-96 225 332,24-29 1,-33 47-24,0-1 0,1 1-1,-1 0 1,1-1 0,-1 1 0,0 0 0,1 0 0,-1-1 0,1 1 0,-1 0-1,1 0 1,-1-1 0,1 1 0,-1 0 0,1 0 0,-1 0 0,1 0 0,-1 0-1,1 0 1,-1 0 0,1 0 0,-1 0 0,1 0 0,-1 0 0,1 0 0,-1 0-1,1 1 1,-1-1 0,0 0 0,1 0 0,-1 0 0,1 1 0,-1-1 0,1 0-1,-1 1 1,0-1 0,1 0 0,-1 1 0,0-1 0,1 0 0,-1 1-1,0-1 1,1 1 0,-1-1 0,0 1 0,1 0 0,11 20-45,-3 11 17,-1 1-1,5 51 1,-3-14 52,26 210 86,-35-275-85,1-1 0,-1 0 1,1 0-1,0 0 0,1 0 0,-1 0 1,1 0-1,-1 0 0,1-1 1,0 1-1,5 3 0,-4-4-476,-1 0 0,0 0-1,-1 1 1,1-1-1,-1 0 1,1 1 0,-1 0-1,0-1 1,0 1-1,1 5 1,-2-6-2141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36 704,'0'0'6441,"2"-6"-5582,-1 3-794,-1 2-54,1 0 0,-1-1 1,0 1-1,1 0 1,-1-1-1,1 1 0,-1 0 1,1 0-1,0 0 1,-1-1-1,1 1 0,0 0 1,0 0-1,0 0 1,0 0-1,0 0 1,0 1-1,0-1 0,0 0 1,0 0-1,0 1 1,1-1-1,-1 0 0,0 1 1,1-1-1,-1 1 1,0 0-1,0-1 0,1 1 1,-1 0-1,1 0 1,-1 0-1,0 0 0,3 0 1,457 0-1079,-445 1-819,-6 5-364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2769,'0'0'8484,"0"-52"-8132,0 60-496,0 28-16,2 21 128,-2 20-672,0 5-737,-2-19-1632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7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18 2593,'0'0'5413,"0"-2"-4930,0 2-477,0 0 0,0 0 0,0 1-1,0-1 1,0 0 0,-1 0 0,1 0-1,0 1 1,0-1 0,0 0 0,-1 0-1,1 0 1,0 0 0,0 0 0,-1 0 0,1 0-1,0 0 1,0 1 0,-1-1 0,1 0-1,0 0 1,0 0 0,-1 0 0,1 0-1,0 0 1,0 0 0,-1 0 0,1-1 0,0 1-1,0 0 1,-1 0 0,1 0 0,0 0-1,0 0 1,0 0 0,-1 0 0,1 0-1,0-1 1,0 1 0,0 0 0,-1 0 0,1 0-1,0 0 1,0-1 0,0 1 0,0 0-1,-1 0 1,1-1 0,0 1 0,0 0-1,0 0 1,0 0 0,0-1 0,0 1 0,0 0-1,0 0 1,0-1 0,0 1 0,0 0-1,0 0 1,0-1 0,0 1 0,-11 13-44,3 0 69,1-1 0,1 1 1,0 0-1,0 1 0,2 0 1,-1-1-1,2 1 0,0 1 0,0-1 1,2 0-1,0 1 0,0-1 1,1 1-1,4 28 0,-3-41-11,0 1 0,0 0 0,0-1-1,0 1 1,0-1 0,0 1 0,0-1-1,1 1 1,-1-1 0,1 0 0,0 0-1,0 0 1,0 0 0,0 0 0,0 0-1,0 0 1,3 1 0,-3-2-1,0 0 0,0 0 0,0 0 0,-1-1-1,1 1 1,0-1 0,0 0 0,0 1 0,0-1 0,0 0 0,0 0 0,0 0 0,0 0 0,0-1 0,0 1 0,0 0 0,-1-1 0,1 1 0,0-1 0,0 0 0,0 0 0,0 1 0,-1-1-1,1-1 1,-1 1 0,3-1 0,10-11 52,0 0 0,0-1-1,-1 0 1,-1-1 0,0-1-1,17-30 1,47-111-1151,-71 147 897,-6 22 276,0 0 0,1 0 1,1 13-1,1 8-34,-1-14-74,1 1 1,1 0-1,8 29 0,-6-29 41,-1-1 0,0 0 0,1 32 1,-5-31-27,0-11-8,0 1 1,0 0 0,-3 14-1,3-21 15,-1 0 0,0 0 0,0 0-1,0 0 1,-1 0 0,1 0 0,-1 0-1,0 0 1,1 0 0,-1-1 0,-1 1-1,1-1 1,0 0 0,-4 4 0,-3 0 8,-1 0 1,1 0-1,-1-1 1,0 0-1,-1-1 1,1 0-1,-1 0 1,0-1 0,-11 1-1,-7 1-3,0-3 0,-37 0 1,66-2-17,-1 1 0,1-1 1,-1 0-1,1 0 1,-1-1-1,1 1 1,-1 0-1,1 0 0,-1 0 1,1 0-1,-1 0 1,1 0-1,-1-1 0,1 1 1,-1 0-1,1 0 1,0-1-1,-1 1 1,1 0-1,-1-1 0,1 1 1,0 0-1,-1-1 1,1 1-1,0 0 0,0-1 1,-1 1-1,1-1 1,0 1-1,0-1 1,-1 1-1,1-1 0,0 1 1,0-1-1,0 1 1,0-1-1,0 1 0,0-1 1,0 0-65,0-1 1,0 1-1,1 0 1,-1 0-1,0 0 1,1 0-1,-1 0 1,1 0 0,-1 0-1,1 0 1,-1 0-1,1 0 1,0 0-1,-1 1 1,1-1-1,0 0 1,0 0-1,1-1 1,27-10-2102,3 1-875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121 218 2225,'0'0'6187,"1"-18"-5824,3-67 1235,-5 153-1682,-14 91 0,-42 150 131,23-138 26,30-153-71,-4 40 78,8-58-2,-4-14 162,2-12-249,2 0 0,0 1-1,2-1 1,1 0 0,1 1 0,12-44 0,76-310-448,-39 134 338,-53 242 133,1-1 0,0 1 1,1 0-1,-1 0 1,0-1-1,1 1 1,0 0-1,2-3 0,-3 5-10,-1 1-1,0 0 1,0-1-1,1 1 1,-1 0-1,0 0 1,1-1-1,-1 1 0,0 0 1,1 0-1,-1 0 1,0 0-1,1-1 1,-1 1-1,1 0 0,-1 0 1,0 0-1,1 0 1,-1 0-1,1 0 1,-1 0-1,0 0 1,1 0-1,-1 0 0,1 0 1,-1 0-1,1 1 1,0-1-8,0 1 1,0 0-1,0 0 0,0 0 1,0 0-1,-1-1 1,1 1-1,0 1 1,-1-1-1,1 0 0,0 0 1,-1 0-1,1 2 1,20 51-40,-4 0 1,21 105 0,0 118 54,-36-256-9,10 87 69,-11-105-268,1 0 0,-1-1 0,1 0 0,0 1 0,0-1 0,0 0 1,0 0-1,0 0 0,0 0 0,0 0 0,1-1 0,-1 1 0,1 0 0,-1-1 0,1 0 1,-1 0-1,1 0 0,3 1 0,6-1-2477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4418,'0'0'3655,"0"-1"-3572,1 0 0,0 0 0,-1 0 1,1 1-1,0-1 0,0 0 0,0 1 0,-1-1 0,1 0 0,0 1 0,0-1 1,0 1-1,0 0 0,0-1 0,0 1 0,0 0 0,0-1 0,2 1 0,34-10-228,1 1 1,0 2-1,1 1 0,0 2 0,70 3 0,-102 1-453,0 0 0,1 1 1,-1 0-1,0 1 1,12 3-1,1 0-1974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2257,'0'0'3183,"3"-1"-2698,10-3-212,0 1 0,0 1-1,1 0 1,-1 0-1,26 1 1,-38 1-272,1 1 0,-1-1 1,1 0-1,-1 0 0,1 1 1,-1-1-1,0 1 0,1-1 1,-1 1-1,0 0 0,0 0 1,1-1-1,-1 1 0,0 0 0,0 0 1,0 0-1,0 0 0,0 0 1,0 0-1,0 1 0,0-1 1,0 0-1,-1 0 0,1 1 1,-1-1-1,1 0 0,0 1 1,-1-1-1,0 0 0,1 1 1,-1 2-1,2 6 7,-1 0 1,-1 1-1,0 15 1,-1-12 3,1-7 14,-1 0-1,0 0 1,0-1 0,-1 1 0,0 0-1,-6 11 1,6-12 23,-1 1 1,1-1-1,0 1 0,0 0 1,1 0-1,-2 13 0,3-14-30,0-1 0,0 0-1,0 0 1,1 0-1,0 0 1,0 0 0,0 0-1,1 0 1,0 0-1,3 7 1,-4-10-4,1 1 1,1-1-1,-1 0 0,0 1 1,0-1-1,1 0 0,-1-1 1,1 1-1,0 0 0,-1-1 1,1 1-1,0-1 1,0 0-1,0 0 0,0 0 1,0 0-1,0-1 0,6 1 1,20 3 179,1-2 0,-1-2 0,39-3 1,88-17-173,-128 15-179,40-8-2034,-18-5-3338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4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134 109 2673,'0'0'4920,"0"-11"-4493,0-55 1331,0 66-1633,0-32 251,0 32-368,-1 2-851,-15 68 510,-28 75 0,22-81 384,-20 102-1,38-143-56,2-1 1,0 1 0,2 0-1,0-1 1,4 25 0,-3-44 6,-1 0 1,1 0 0,1 0 0,-1 1-1,0-1 1,1 0 0,-1 0-1,1-1 1,0 1 0,0 0-1,0-1 1,1 1 0,-1-1 0,1 1-1,-1-1 1,1 0 0,0 0-1,-1 0 1,1-1 0,0 1-1,0-1 1,0 1 0,1-1 0,-1 0-1,0 0 1,0-1 0,6 2-1,8 0 17,1 0-1,0-1 1,34-3 0,-44 1-16,31-4 25,0-2 1,-1-1-1,0-2 1,41-18-1,-13 7-7,-10 2-2,-14 4-176,0 3 0,76-14 0,-119 34-4237,-12 2 4225,-2-3-956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1905,'0'0'5797,"-12"-2"-5042,15 0-745,0 1 1,-1-1-1,1 1 0,0 0 0,0-1 0,0 1 1,0 0-1,0 1 0,0-1 0,6 0 0,85-12 60,154-1 1,-100 14-3148,-109 0 1382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3153,'0'0'3298,"165"-75"-3090,-90 64 96,9 1-96,6 4-192,3 4 80,-4 2-96,-15 0-1568,-13 6-1554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4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4258,'0'0'2887,"25"-1"-2530,147-13 193,82 6-420,-208 8-199,-2 6-842,-43-6 747,1 0 0,-1 0 0,0 0 0,1 1 0,-1-1 1,0 0-1,1 1 0,-1-1 0,0 1 0,1 0 0,-1-1 0,0 1 0,0 0 1,0 0-1,0 0 0,0 0 0,0 0 0,0 0 0,0 0 0,0 0 1,0 0-1,-1 0 0,1 0 0,0 1 0,-1-1 0,2 2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4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4946,'0'0'3842,"81"-6"-3762,-9 2-48,17 4-32,9 0-112,2 0-1697,-5 0-2481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452 102 3618,'0'0'4017,"-10"-15"-3603,-29-49 5,38 63-406,1-1-1,-1 1 1,0-1 0,0 1 0,0 0 0,0-1-1,0 1 1,-1 0 0,1 0 0,0 0 0,-1 0 0,1 0-1,0 0 1,-1 0 0,1 0 0,-1 1 0,0-1-1,1 1 1,-1-1 0,1 1 0,-1-1 0,0 1-1,1 0 1,-1 0 0,0 0 0,0 0 0,1 0-1,-1 0 1,0 0 0,1 1 0,-3 0 0,-6 0-10,0 0-6,1 0-1,0 1 1,0 0-1,0 1 1,0 0-1,0 0 1,1 1 0,-1 0-1,1 0 1,0 1-1,-14 11 1,9-7-12,1 1 1,1 0 0,0 1 0,0 1-1,1 0 1,-13 20 0,11-10 1,1 1 1,1 0-1,1 1 0,2 0 1,0 1-1,1-1 0,2 1 0,-2 27 1,1 206-26,5-246 35,3 34 2,2 0 1,1-1-1,16 55 0,50 132 31,3 11-59,-58-167 42,-3 1 0,-3 0 1,1 134-1,-13-193-12,0 0 0,-1 0-1,0 0 1,-2-1 0,0 1 0,-13 32 0,12-38 7,-1 0 1,0 0-1,-1-1 1,0 0-1,-1 0 0,0 0 1,-1-1-1,0 0 1,0-1-1,-12 9 1,16-15 4,-1 1 1,1-1-1,0-1 1,-1 1 0,0-1-1,0 0 1,1 0-1,-1 0 1,0-1-1,-7 1 1,-5-1 155,0 0 0,-20-3 0,37 3-199,0-1-1,0 0 1,0 0 0,0 0 0,0 0 0,0 0-1,0-1 1,0 1 0,1 0 0,-1 0-1,0-1 1,0 1 0,0 0 0,0-1-1,0 1 1,0-1 0,0 1 0,1-1-1,-1 0 1,0 1 0,0-1 0,1 0 0,-1 1-1,0-1 1,1 0 0,-1 0 0,1 0-1,-1 1 1,1-1 0,0 0 0,-1 0-1,1 0 1,0 0 0,-1 0 0,1 0-1,0 0 1,0 0 0,0-2 0,4-7-4228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4098,'0'0'1211,"14"20"-563,45 68-474,-44-68-82,1-1 0,0-1 0,26 21 0,-6-5 84,17 18 58,65 68 570,-95-94-699,-1 0 0,32 53 0,-52-75-143,1 1 0,-1 0 0,0-1 0,-1 1 0,1 0 0,-1 0 0,1 0 0,-1 0 0,0 6 0,-1-10-58,0 1 0,0-1 1,0 1-1,0-1 0,-1 1 0,1-1 0,0 0 0,-1 1 0,1-1 0,-1 0 1,1 1-1,-1-1 0,0 0 0,1 1 0,-1-1 0,0 0 0,0 0 0,0 0 1,0 0-1,0 0 0,0 0 0,0 0 0,-1 0 0,1 0 0,0-1 0,0 1 1,-1 0-1,1-1 0,0 1 0,-1-1 0,1 1 0,0-1 0,-1 0 1,-2 1-1,-25 0-3301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7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3201,'0'0'7204,"4"0"-7009,256 4-145,111 0 61,-271-8 150,166-28-1,-232 24-130,-26 5 82,1 1-1,-1 0 1,1 1-1,9-1 1,-20 3-535,-1 1 1,1 1-1,0-1 1,0 0 0,-1 0-1,1 1 1,-3 4-1,0 0-128,-43 48-4421,36-43 1490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 6195,'0'0'2081,"-3"-1"-2140,1 0 57,1 1 0,0 0 0,0 0-1,0 0 1,-1 0 0,1 0 0,0 0 0,0 0 0,-1 0 0,1 0-1,0 1 1,0-1 0,0 0 0,-1 1 0,1-1 0,0 1-1,0 0 1,0-1 0,0 1 0,0 0 0,0 0 0,0-1 0,0 1-1,0 0 1,1 0 0,-2 2 0,-26 36-23,17-21 23,-32 45 25,2 2 0,3 1 1,-29 73-1,65-132-311,-1 1-1,1-1 1,0 1-1,1 0 1,0-1-1,0 1 1,1 8-1,3-8-1285,12-6-112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5330,'0'0'5219,"2"42"-6756,-2 14 1457,0 11 48,0 2-160,0 0-432,0-8-257,-7-13-1136,7-20-576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4130,'0'0'4135,"-1"-5"-3516,-2-13-323,2 14-226,5 6-193,65 52 103,-2 2 1,95 103-1,-147-143-130,1-1 0,0-1 1,23 16-1,0-9-3029,-28-20 770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22 3121,'0'0'5099,"-8"-6"-4955,3 4-140,4 0-8,-1 1 0,1 0 0,-1 0 1,1 0-1,-1 0 0,0 0 0,1 0 0,-1 0 0,0 0 1,0 1-1,0-1 0,1 1 0,-1-1 0,0 1 1,0 0-1,0 0 0,0-1 0,0 2 0,0-1 0,0 0 1,0 0-1,0 0 0,0 1 0,1-1 0,-1 1 1,0 0-1,0 0 0,1-1 0,-1 1 0,0 0 1,1 0-1,-1 0 0,0 1 0,1-1 0,-2 2 0,-33 38-4,2 2-1,2 2 0,-43 80 1,67-112-168,1 0 1,1 1-1,0 0 1,1 1-1,1-1 0,0 1 1,1 0-1,1 0 1,-1 20-1,4-22-1299,7-7-273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2049,'0'0'4581,"21"-9"-4411,73-28 140,-83 33-257,1 1 0,0 0 0,0 1-1,1 0 1,-1 1 0,0 0 0,24 3 0,-2-1-12,-28-1-29,3 0-5,0 0-1,0 0 0,0 1 0,1 0 1,-1 1-1,9 2 0,-16-3-11,1 0-1,-1 0 1,0 0-1,0 0 1,0 1-1,0-1 1,0 1-1,-1-1 0,1 1 1,0 0-1,-1 0 1,1-1-1,-1 1 1,1 0-1,-1 0 1,0 1-1,0-1 1,0 0-1,0 0 1,0 0-1,-1 1 1,1-1-1,-1 0 1,1 1-1,-1-1 1,0 1-1,0-1 1,0 4-1,0 0 8,-1-1 1,1 1-1,-1-1 1,0 1-1,-1-1 0,1 0 1,-1 1-1,0-1 1,-1 0-1,1 0 0,-1 0 1,0 0-1,0-1 1,-4 5-1,-6 6 33,-1-2 0,-27 23 1,30-28 16,0 0 1,1 1 0,0 1-1,1-1 1,0 2 0,0-1-1,-8 14 1,16-22-48,0-1 0,0 1 0,0-1 0,1 1 0,-1-1 0,0 1 0,1 0 0,-1-1 0,1 1 0,0 0 0,-1 0 0,1-1 0,0 1 0,0 0 0,0 0 0,0-1 0,0 1 0,1 0 0,-1 0 0,0-1 0,1 1 0,-1 0 0,1-1 0,0 1 0,0-1 0,-1 1 0,1-1 0,0 1 0,0-1 0,0 1 0,1-1 0,-1 0 0,0 0 0,0 1 0,1-1 0,-1 0 0,1 0 0,2 1 0,5 2 5,1 0 0,0 0 0,0-1-1,1 0 1,13 2 0,0 0-21,37 8-493,1-3-1713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178 476 3794,'0'0'2358,"11"-1"-1646,-2 1-555,-4 0-93,-1 0 1,1 0-1,0-1 1,-1 1-1,1-1 1,-1 0-1,1-1 1,-1 1-1,1-1 1,-1 1-1,0-1 1,0-1-1,8-4 1,18-17 85,0 0 1,-2-2 0,36-42 0,-56 58-166,0 0 0,-1-1 1,0 0-1,0-1 0,-1 0 1,-1 0-1,0 0 0,0 0 0,-2-1 1,1 0-1,-2 1 0,1-1 1,0-23-1,-3 30 9,0 0 0,0 1 0,-1-1 0,1 1 0,-1-1 0,0 1 0,-1-1 0,1 1 0,-1 0 0,-5-10-1,5 12 1,-1-1 0,0 1 0,0 0 0,0 0-1,-1 1 1,1-1 0,0 0 0,-1 1-1,0 0 1,0 0 0,0 0 0,0 0 0,0 1-1,-8-2 1,-5-2-63,-1 2-1,1 0 1,-1 1 0,0 1-1,0 0 1,0 2 0,0 0-1,0 1 1,0 1-1,0 0 1,1 1 0,0 1-1,-33 14 1,41-14 50,0 1 0,0 0 1,1 0-1,0 0 0,0 1 1,0 1-1,1-1 0,0 1 0,0 0 1,1 1-1,0-1 0,0 1 0,1 0 1,-6 16-1,5-9 10,2 0 1,0 0-1,1 1 1,0-1-1,1 1 1,1 0-1,1-1 1,2 24-1,-1-31 9,1 1-1,0 0 0,0-1 0,1 1 0,0-1 0,1 0 0,6 12 1,41 60 133,-8-15 13,-6 1-54,50 127 0,-77-157-354,-10-36 115,1 1 0,-1 0-1,1 0 1,-1 0 0,0-1-1,0 1 1,0 0 0,0 0-1,0 0 1,0 0 0,-1-1-1,1 1 1,-1 0 0,1 0-1,-1 0 1,0-1 0,-1 3-1,-13 3-1714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5987,'0'0'2241,"118"-4"-2241,-50 4 0,9 0 112,6 0-144,3 6 32,3 4-48,-5-1 16,-10 1-1025,-11-6-896,-14-4-752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15 5234,'0'0'1257,"-28"-3"-1273,-94-8 8,106 11 26,0 0-1,-1 1 1,1 1-1,0 1 1,0 0 0,0 1-1,1 1 1,-1 0-1,-26 14 1,9-5 9,7-3 48,1 0 0,0 2 0,1 0 1,1 2-1,0 1 0,-27 24 0,41-32-61,1 0 0,0 1 0,0 0 0,1 0 0,1 1 0,-1 0-1,1 0 1,1 1 0,0 0 0,1 0 0,0 0 0,0 0 0,1 0 0,1 1-1,0-1 1,0 1 0,1 15 0,1-24-9,0 0 1,1 1-1,-1-1 1,1 0-1,0 0 0,0 0 1,0 1-1,0-1 0,0 0 1,1 0-1,-1 0 1,1-1-1,0 1 0,4 4 1,-1-2 4,0 0 1,0 0 0,1-1 0,-1 0-1,1 0 1,11 5 0,2 0 40,2-1 0,-1-1 0,35 7 0,38 3-540,-31-13-2725,-40-4 776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5074,'0'0'2329,"5"1"-2393,6 4 48,-1-1-1,1 2 0,-1 0 0,0 0 0,13 10 0,50 46 77,-33-27-19,53 35-198,-93-70 60,1 1 0,0-1 0,-1 1 0,1-1 0,0 1 0,-1-1 0,1 1 0,0 0 0,-1-1 0,1 1 0,-1-1 0,1 1 0,-1 0 0,0 0 0,1-1 0,-1 1 0,0 0 0,1 0 0,-1 1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6963,'0'0'3442,"-3"8"-4747,-43 80 935,-4-1 0,-4-2 0,-66 79-1,114-154-2870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18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3810,'0'0'6208,"2"22"-5885,3-15-321,0 0 1,0-1 0,1 0-1,-1 0 1,1 0 0,1-1-1,10 8 1,-9-7 1,1 1-1,-1 0 1,12 13 0,-18-17-5,1 0-1,-1 1 0,0-1 1,0 0-1,-1 1 1,1 0-1,-1-1 1,0 1-1,1 0 1,-2 0-1,1-1 1,0 1-1,-1 0 1,0 4-1,1-1-33,-1-1 0,-1 1 0,1-1 0,-3 13 0,1-17 24,1 1 1,0 0 0,0-1 0,-1 1 0,0-1 0,1 0 0,-1 1-1,0-1 1,0 0 0,0 0 0,0 0 0,-1 0 0,-1 1 0,-18 12 83,12-8-67,0 0 0,0 0 0,-8 9 1,16-13-5,-1-1 0,1 0 0,0 1 1,0 0-1,1-1 0,-1 1 0,1 0 1,-1 0-1,1 0 0,0 0 0,0 0 0,0 0 1,0 0-1,1 1 0,-1-1 0,1 3 1,0-5-1,0 0 1,1-1-1,-1 1 1,0-1-1,1 1 1,-1 0-1,0-1 1,1 1-1,-1-1 1,1 1-1,-1-1 1,1 1-1,-1-1 1,1 1-1,-1-1 1,1 0 0,-1 1-1,1-1 1,0 0-1,-1 1 1,1-1-1,-1 0 1,1 0-1,1 1 1,19 4 98,-19-5-55,36 5 424,-1-2-1,62-3 0,-42-1-633,-56 17-2510,-4 5 129,-13 2-1318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6131,'0'0'1905,"8"6"-2071,-5-3 158,1 0 1,0 0-1,-1 1 0,1-1 0,-1 1 0,0 0 0,0 0 0,0 0 1,-1 0-1,1 0 0,-1 0 0,0 1 0,-1-1 0,1 1 0,-1-1 1,1 1-1,0 9 0,5 69 51,-4 1-1,-7 84 1,0-126 127,-12 51 1,9-56-2129,-6 71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4674,'0'0'2356,"-1"10"-2895,0 508 1507,5-426-859,4 0-1,31 140 1,-31-208 280,-5-36 517,-8-41-614,2 46-284,0 0 0,0 0 0,-1 0-1,0 0 1,0 0 0,-1 1 0,0-1 0,0 1-1,0 0 1,-1 1 0,0 0 0,0-1 0,-1 2-1,1-1 1,-1 1 0,0 0 0,0 0 0,0 1-1,-1 0 1,1 1 0,-1-1 0,1 1 0,-1 1-1,0-1 1,-11 1 0,17 1-4,-6-1-4,-1 1 0,1 1 1,0-1-1,0 1 0,-12 4 0,17-4-5,0 0 0,0 1 0,0-1 0,0 1 0,0 0 0,1 0 0,-1 0 0,1 0 0,-1 0 0,1 1 0,0-1 0,0 1 0,0 0 0,0-1 0,1 1 0,-4 6 0,2-2-3,0 1-1,0-1 1,0 1-1,1 0 1,0 0 0,0 0-1,0 13 1,2-18 9,0 0 0,0 0 0,0 0 1,0 0-1,1 0 0,-1-1 0,1 1 0,0 0 1,-1 0-1,1 0 0,1-1 0,-1 1 0,0-1 1,1 1-1,-1-1 0,1 1 0,0-1 0,0 0 1,0 0-1,0 0 0,0 0 0,0 0 0,0 0 0,4 1 1,13 6 44,0-1-1,0-1 1,26 6 0,21 7-939,-38-11-686,-2-7-1332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6883,'0'0'1948,"4"0"-2276,0 1 312,0 0 1,-1 1 0,1-1-1,-1 1 1,0-1 0,1 1-1,-1 0 1,0 0 0,0 1-1,4 3 1,33 36 37,-6-7 15,110 81-24,-123-101 22,1-1 0,1-2 0,0 0 1,1-1-1,27 8 0,-34-18 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1:5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46 6195,'0'0'3842,"-21"-46"-4131,-16 84 193,-14 14 96,-10 11-32,-2 13 80,3 5-48,-3 5 0,7 0-32,5-6-720,7-20-1201,18-20-2017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76 2625,'0'0'5547,"3"-12"-4675,11-38-125,-10 37-304,-4 35-726,-3 11 267,-1-1 1,-2 1-1,-1-1 0,-20 55 0,-2 13 23,20-65-1,2 1-1,1 0 0,2 0 1,2 0-1,1 1 0,5 48 1,-3-81-6,0 1 1,0 0 0,0 0-1,0 0 1,1 0 0,0-1 0,0 1-1,0-1 1,1 0 0,-1 1 0,1-1-1,0 0 1,0 0 0,1-1 0,-1 1-1,1-1 1,0 0 0,4 4 0,-1-3 1,0-1 0,0 0 0,0 0 0,0 0 0,0-1 1,0 0-1,1 0 0,-1-1 0,0 0 0,1 0 0,9-1 1,8 0 2,8 1 29,0-2 0,0-1 0,58-11 0,-32-2-151,-5 3-488,-1-3 0,62-26 0,-112 40-1750,-3-3 98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1617,'0'0'4573,"18"-1"-4549,123-4 29,78 3 693,3 0-2818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2689,'0'0'4498,"140"-73"-4082,-59 54-223,8 4 31,4 1-112,-5 8-48,-4 6-48,-10 0-16,-6 6-753,-19 17-1280,-12-2-1504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2577,'0'0'2559,"7"9"-2322,11-1-147,-1 0 0,1-2 0,0 0 0,1 0 0,27 3 0,-32-6-67,36 6 141,101 5 1,-63-12-2754,-78-2 882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5475,'0'0'3249,"102"-54"-3249,-37 52 0,8 2 16,-1 0-32,2 23-496,-13 4-1233,-8-6-912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277 101 3201,'0'0'2799,"-22"-16"-2183,-68-47-199,86 60-374,-1 0 0,0 0 0,0 0 0,-1 1 0,1-1 0,-11-2 0,-11 7 81,19 0-104,5-1-21,0 0 0,0 0 0,0 0 0,0 1 0,1-1 0,-1 1 0,0 0 0,1 0 0,0 0 0,-1 0 0,1 0 0,0 0 0,0 0 0,0 1 0,0 0 0,1-1 0,-1 1 0,1 0 0,-2 3 0,-2 6-4,0 0 0,1 0 0,-4 18 0,2 0 6,2 1 1,1 0-1,2 0 0,1 0 1,1 0-1,7 43 0,8 7 0,28 91 0,54 98 48,-1-3 49,-85-226-82,-2 1 0,-2 0 0,-1 1 0,0 68 0,-7-102-1,1 0 32,-1-1 0,-1 1 0,-2 15 0,2-21-23,0-1 1,0 1 0,0 0-1,0 0 1,-1-1 0,1 1 0,-1 0-1,0-1 1,0 0 0,0 1-1,0-1 1,0 0 0,0 0-1,-4 3 1,-8 3 122,1 0 1,-2-1-1,1-1 0,-1 0 0,0-1 0,-21 5 1,12-3 89,-35 14 0,57-20-354,0-1 1,1 1 0,-1 1-1,0-1 1,1 0 0,-1 0-1,1 1 1,-1-1-1,1 1 1,0-1 0,0 1-1,0-1 1,0 1 0,0 0-1,0 0 1,-1 2 0,2-3 11,-1 0 0,1 0 1,0 1-1,0-1 1,0 0-1,0 0 0,0 0 1,0 0-1,0 0 1,0 0-1,0 0 0,0 0 1,1 1-1,-1-1 1,0 0-1,1 0 1,-1 0-1,1 0 0,-1 0 1,1 0-1,0-1 1,-1 1-1,1 0 0,0 0 1,0 0-1,-1 0 1,1-1-1,0 1 0,0 0 1,0-1-1,2 2 1,20 7-2804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20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34 7379,'0'0'2727,"0"-6"-2314,2-16-244,-2 16-175,0 24-239,-3 30 255,-3 0 1,-1 0-1,-3-1 0,-16 51 1,-17 84 68,44-191 187,0 0 0,0-1 1,-1 1-1,0 0 1,-3-19-1,2 25-310,1-1 0,-1 1-1,0-1 1,0 1 0,0 0 0,-1 0 0,1 0 0,-1 0-1,0 0 1,0 0 0,0 0 0,0 0 0,0 1 0,-1-1 0,1 1-1,-1 0 1,0 0 0,1 0 0,-1 0 0,0 0 0,-6-2-1,-8-1-342,0 1 0,0 1 0,0 1 0,-1 0 0,1 2 0,-32 2 0,5-1 370,35-1 9,-1 1 0,1 0 0,0 0 0,-1 1 0,1 1 0,0-1 0,-13 7 0,17-7 4,0 1 0,0-1 0,1 1 0,-1 0 0,1 0 0,0 0 0,0 0 0,0 1 0,1 0 0,-1 0 0,1 0 0,0 0 0,0 0 0,0 1 0,-2 5 0,3-8 24,1 1 0,0 0 0,0 0 0,0 0 0,1 1 1,-1-1-1,1 0 0,0 0 0,0 0 0,0 0 0,0 1 0,0-1 0,0 0 0,1 0 1,0 0-1,0 0 0,0 0 0,0 0 0,0 0 0,0 0 0,1 0 0,-1-1 1,1 1-1,0 0 0,0-1 0,0 1 0,0-1 0,0 0 0,1 0 0,-1 0 0,1 0 1,-1 0-1,1 0 0,0-1 0,0 1 0,5 1 0,46 16-298,2-3 0,-1-1 0,2-4 0,82 7 0,-129-18-1464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4530,'0'0'3634,"-3"-12"-3701,17 33 49,2-1-1,0-1 1,1 0 0,25 21-1,5 7 34,10 11 48,-4 4 0,48 70 0,-100-131-231,1 1 0,-1 0 0,0 0 0,0 1 0,0-1 0,0 0 0,0 0-1,-1 0 1,1 0 0,-1 1 0,1-1 0,-1 0 0,0 1 0,0-1 0,0 0 0,0 1 0,0-1 0,-2 5 0,-3-4-1855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66 6115,'0'0'4111,"0"-11"-3735,-2-34-253,2 45-125,0 0 1,1 0-1,-1-1 0,0 1 1,0 0-1,0-1 1,0 1-1,0 0 0,0 0 1,0-1-1,0 1 1,0 0-1,0-1 0,0 1 1,0 0-1,0 0 1,0-1-1,0 1 0,0 0 1,-1 0-1,1-1 1,0 1-1,0 0 0,0 0 1,0-1-1,0 1 0,-1 0 1,1 0-1,0-1 1,0 1-1,0 0 0,-1 0 1,1 0-1,0 0 1,0-1-1,-1 1 0,1 0 1,0 0-1,0 0 1,-1 0-1,1 0 0,0 0 1,0 0-1,-1 0 0,1 0 1,0 0-1,-1 0 1,1 0-1,0 0 0,0 0 1,-1 0-1,1 0 1,0 0-1,-1 0 0,1 0 1,0 0-1,0 0 1,-1 0-1,1 0 0,0 1 1,0-1-1,-1 0 1,-17 13-92,1 1 0,1 1 0,0 0 0,1 1 0,0 0 0,-20 31 0,20-23-55,1 0 0,0 1 0,2 0 0,1 1 0,2 0 0,-9 32 0,12-33-937,1 1 1,1 1 0,0 42-1,4-48-1209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3121,'0'0'5456,"4"-10"-5693,-3 18 232,0-1 1,0 1-1,-1 0 1,0-1 0,0 1-1,-1 8 1,-1 13 0,2-11 3,1 34 23,-10 77 0,0-32-55,11-34-3053,-1-53 34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2785,'0'0'4661,"0"-9"-4045,0-33 174,6 45-507,23 13-303,-1 2 1,-1 0-1,37 34 1,67 77 17,14 11 45,-132-131-160,12 9-21,-18-6-3263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22 4738,'0'0'4496,"-5"-5"-4371,4 3-124,0 1 0,0 0 0,0 0 0,0 0 0,0 0 0,0 0 0,0 0 0,0 0 0,0 0 0,-1 0 0,1 0 0,0 1 0,-1-1 0,1 0 0,-1 1 0,1-1 0,0 1 0,-1 0 0,1 0 0,-1-1 0,1 1 0,-3 0 0,1 1-8,0 1-1,0-1 0,0 1 1,0 0-1,0 0 1,0 0-1,0 0 1,1 0-1,-1 1 1,1-1-1,-1 1 1,-1 3-1,-9 8-8,-70 85 3,72-84 0,1-1-1,1 2 1,0-1 0,1 1-1,-7 20 1,12-29-187,1 1 1,1-1-1,-1 0 1,1 1-1,0 8 0,1-15 107,0 0 0,0 1 0,0-1 0,0 0 0,0 1 0,0-1 1,0 0-1,0 1 0,1-1 0,-1 0 0,1 1 0,-1-1 0,1 0 0,-1 0 0,1 1 0,0-1 0,0 0 0,-1 0 0,1 0 0,0 0 0,0 0 0,0 0 0,0 0 0,0 0 0,0-1 0,0 1 0,1 0 0,-1-1 0,0 1 0,0 0 0,1-1 0,1 1 0,24 0-1695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4610,'0'0'1697,"22"-2"-1646,169-5 728,-189 7-777,0 0 1,0 0-1,0 0 1,0 1-1,0-1 1,0 0-1,0 1 1,0 0-1,0-1 1,0 1-1,0 0 1,0 0-1,-1 0 1,1 0-1,0 0 1,-1 0-1,1 1 1,0-1-1,-1 0 1,0 1-1,1 0 1,-1-1-1,0 1 1,0 0-1,0-1 1,0 1-1,0 0 1,0 0-1,0 0 1,-1 0-1,1 0 1,-1 0-1,1 0 1,-1 0-1,0 0 1,0 0-1,0 0 1,0 0-1,0 0 1,-1 3-1,1 2 9,-1 0 0,-1 0 0,1 0 0,-1 0 0,0-1 0,-1 1 1,1 0-1,-1-1 0,0 0 0,-8 11 0,6-11 43,-1 0 0,1 1 0,0-1 0,1 1 0,-1 1 0,2-1 1,-1 0-1,1 1 0,0 0 0,0 0 0,1 0 0,0 0 0,-1 9 0,3-16-44,1 0 0,-1-1 0,1 1 0,-1 0 0,0 0 0,1 0-1,-1-1 1,1 1 0,0 0 0,-1-1 0,1 1 0,-1 0 0,1-1 0,0 1-1,0-1 1,-1 1 0,1-1 0,0 1 0,0-1 0,0 0 0,-1 1 0,1-1-1,1 0 1,27 9 167,-19-7-108,11 4-154,-1 1 1,-1 0-1,1 2 0,34 20 0,-22-3-1961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4690,'0'0'5085,"-2"-8"-4477,2 5-504,-4-24-164,3 23-88,1 21 58,19 128 55,-2-16 30,-4 282 44,-6-114-14,-7-284-53,0-8-42,0 1 1,0 0-1,1 0 1,-1 0-1,1 0 0,4 11 1,-5-17 43,0 0 0,0 0 0,0-1 1,-1 1-1,1 0 0,0 0 0,0 0 0,0 0 1,0 0-1,0 0 0,0 0 0,0 0 1,0 0-1,0-1 0,0 1 0,0 0 0,0 0 1,0 0-1,0 0 0,0 0 0,0 0 1,0 0-1,0 0 0,0-1 0,0 1 0,0 0 1,0 0-1,0 0 0,0 0 0,0 0 0,0 0 1,1 0-1,-1 0 0,0 0 0,0-1 1,0 1-1,0 0 0,0 0 0,0 0 0,0 0 1,0 0-1,0 0 0,0 0 0,0 0 0,1 0 1,-1 0-1,0 0 0,0 0 0,0 0 1,0 0-1,0 0 0,0 0 0,0 0 0,0 0 1,1 0-1,-1 0 0,0 0 0,0 0 0,0 0 1,0 0-1,0 0 0,0 0 0,0 0 1,0 0-1,1 0 0,-1 0 0,0 0 0,0 0 1,0 0-1,1-9-1248,-1-7-1343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5987,'0'0'1851,"-3"-1"-1917,2 1 61,1-1 0,-1 1 0,1 0-1,-1 0 1,0 0 0,1 0 0,-1 0 0,1 0 0,-1 0 0,1 0 0,-1 0 0,0 0 0,1 0 0,-1 0 0,1 1 0,-1-1 0,1 0 0,-1 0 0,0 1 0,1-1 0,-1 0 0,1 1 0,-1-1 0,1 0 0,0 1 0,-1-1 0,1 0 0,-1 1 0,1-1 0,0 1 0,-1-1 0,1 1 0,0 0 0,-15 29-22,-1 40 48,8 1-27,2 0 0,8 111-1,-2-160 16,1-11-3,-1 0 0,2 0 1,-1 0-1,2 0 0,3 10 0,-6-18-3,1-1-1,0 1 0,0-1 0,0 0 0,0 1 1,0-1-1,0 0 0,1 0 0,-1 0 0,1 0 0,0 0 1,-1 0-1,1 0 0,0 0 0,0-1 0,0 1 1,0-1-1,1 0 0,-1 1 0,0-1 0,0 0 0,1 0 1,-1 0-1,1-1 0,-1 1 0,1-1 0,3 1 1,1-1 12,0 0 0,0-1 1,-1 0-1,1-1 1,0 1-1,-1-1 1,1 0-1,-1-1 1,0 0-1,0 0 0,0 0 1,0-1-1,6-4 1,-3 0-5,0 0 1,0 0-1,-1-1 1,-1 0-1,0 0 1,0-1-1,7-13 1,-4 4 3,-1-1 1,0-1-1,-2 1 1,0-1-1,-2-1 1,0 1-1,3-45 1,-7 52-20,0-1 0,-1 0 1,-1 1-1,0-1 1,-5-19-1,5 30-4,0-1-1,-1 1 1,0 0-1,0 0 1,0-1-1,-1 2 1,1-1-1,-1 0 1,0 0-1,0 1 1,0 0-1,-1-1 1,1 1-1,-1 0 1,1 1-1,-1-1 1,0 1-1,0-1 1,0 1-1,-9-2 1,4 1-26,-1 1 1,0 0 0,0 1 0,0 0 0,0 0-1,0 1 1,0 1 0,-10 1 0,17-2 22,1 1 1,-1 0-1,1 0 1,-1 0-1,1 0 1,0 0-1,-1 1 1,1-1 0,0 1-1,0 0 1,0-1-1,0 1 1,0 0-1,0 0 1,1 0-1,-1 0 1,1 1-1,-1-1 1,1 0-1,0 1 1,0-1-1,0 1 1,0-1-1,0 1 1,0 3-1,-2 5-11,1 1 0,0 0-1,0 0 1,1 16 0,2-18 14,-1-1 0,2 0 0,-1 1 0,1-1 0,1 0 0,-1 0 0,1 0 0,1 0 0,0-1 0,0 0 0,10 14 0,167 305 181,-176-317-181,59 115 116,-59-110-85,1-1 0,-2 1 0,0 0 0,0 0 0,-2 0 0,2 30 0,-4-43-12,0 0-1,-1-1 1,1 1-1,-1-1 0,1 1 1,-1 0-1,0-1 0,1 1 1,-1-1-1,0 0 1,0 1-1,0-1 0,0 0 1,0 1-1,-1-1 0,1 0 1,0 0-1,-1 0 0,1 0 1,0 0-1,-1 0 1,1-1-1,-1 1 0,1 0 1,-1-1-1,0 1 0,1-1 1,-1 0-1,1 1 1,-4-1-1,-9 2 126,1 0-1,-26-2 1,25 0-75,2 1-26,-11 0 13,1-1 0,0-1 0,0-1 0,-37-7 1,54 8-17,0-1 0,0 1 0,-1-1 0,1 0 1,0-1-1,1 1 0,-1-1 0,0 0 0,1-1 1,0 1-1,0 0 0,0-1 0,0 0 0,0 0 1,1-1-1,-1 1 0,1 0 0,0-1 0,1 0 1,-1 0-1,1 0 0,0 0 0,0 0 0,-1-9 1,1 10-25,1-1 1,0 1-1,0-1 1,0 0-1,1 1 0,0-1 1,-1 0-1,2 0 1,-1 1-1,1-1 1,-1 0-1,1 1 1,0-1-1,1 1 1,-1-1-1,1 1 1,0 0-1,0-1 1,1 1-1,-1 0 0,1 0 1,4-5-1,10-7-67,1 1-1,1 1 1,38-23-1,-47 31-26,1 0 1,0 1-1,1 0 0,-1 1 0,1 0 0,0 1 0,-1 0 1,1 1-1,16-1 0,-27 3 11,-1 0 1,0 0 0,0 0-1,1 0 1,-1 0-1,0 0 1,1 0-1,-1 0 1,0 0 0,1 0-1,-1 0 1,0 1-1,1-1 1,-1 0-1,0 0 1,0 0 0,1 0-1,-1 0 1,0 1-1,1-1 1,-1 0-1,0 0 1,0 0-1,0 1 1,1-1 0,-1 0-1,0 0 1,0 1-1,0-1 1,1 0-1,-1 0 1,0 1 0,0-1-1,0 0 1,0 1-1,0-1 1,0 0-1,0 1 1,0-1 0,0 0-1,0 1 1,0-1-1,0 0 1,0 0-1,0 1 1,0-1-1,0 0 1,0 1 0,0 2-542,0 7-2669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60 3458,'0'0'4250,"-14"-11"-3965,2 1-264,1 1-1,-1 1 1,-16-9 0,26 16-18,-1 0 1,1 1 0,0-1 0,-1 0 0,1 1-1,-1 0 1,1-1 0,-1 1 0,1 0 0,-1 0-1,1 1 1,0-1 0,-1 0 0,1 1-1,-1 0 1,1-1 0,-4 3 0,-31 21 44,27-17-44,-14 11 6,0 1-1,2 2 1,0 0 0,1 1 0,1 1 0,1 1 0,1 0 0,2 2 0,0 0-1,2 1 1,0 0 0,2 1 0,2 0 0,0 1 0,2 1 0,1-1 0,1 1-1,2 0 1,-2 53 0,6-70 2,0-1 0,1 1-1,1-1 1,0 0 0,6 21-1,-5-25 2,0-1-1,1 1 0,0-1 0,0 1 0,1-1 1,0-1-1,0 1 0,1-1 0,8 9 0,-2-6-193,1 1-1,-1-2 1,2 1 0,-1-2-1,1 0 1,0 0-1,0-2 1,1 0 0,0 0-1,0-1 1,0-1-1,24 2 1,-21-5-2028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6835,'0'0'2593,"-3"-7"-2619,5 13 12,0 0 0,1-1 0,-1 1 0,1-1 1,1 1-1,-1-1 0,1 0 0,-1 0 0,1-1 0,1 1 1,5 4-1,4 6 46,61 67-4,64 76-371,-136-153 48,13 19-540,-12-7-2757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20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3249,'0'0'5187,"0"-3"-4595,0 2-585,0 1-1,-1-1 1,1 1-1,0-1 1,0 1-1,0-1 1,0 1-1,0-1 1,0 1-1,0-1 1,0 1-1,0 0 1,1-1-1,-1 1 1,0-1-1,0 1 1,0-1 0,1 1-1,-1-1 1,0 1-1,0-1 1,1 1-1,-1 0 1,0-1-1,1 1 1,-1 0-1,0-1 1,1 1-1,-1 0 1,1-1-1,-1 1 1,0 0-1,1 0 1,-1 0-1,1-1 1,-1 1-1,2 0 1,-1 0-1,1 1 0,0-1 1,-1 1-1,1-1 0,0 1 0,-1 0 0,1 0 0,-1 0 1,1 0-1,-1 0 0,2 1 0,43 43 21,-42-39 6,209 207 636,-207-206-797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48 5699,'0'0'4210,"-6"-8"-4128,-22-26-95,28 34 10,0-1 0,-1 1 0,1-1 0,-1 1 0,1 0 0,-1-1 0,1 1 0,-1 0 0,0-1 0,1 1 0,-1 0 0,1-1 0,-1 1 0,0 0 0,1 0 0,-1 0 1,0 0-1,1-1 0,-1 1 0,0 0 0,1 0 0,-1 0 0,0 1 0,1-1 0,-1 0 0,0 0 0,1 0 0,-1 0 0,1 1 0,-1-1 0,0 0 0,1 0 0,-1 1 0,1-1 0,-2 1 0,-24 19-33,1 2-1,0 0 0,-32 40 1,36-39-2,20-22 17,-31 33-141,-35 50-1,60-75-107,1 0-1,0 1 0,1 0 1,0 0-1,0 0 0,1 0 1,1 1-1,-1 0 0,2 0 1,-1 0-1,0 15 0,3-25 229,0-1 0,0 0 0,0 0-1,0 0 1,0 0 0,0 1 0,0-1-1,0 0 1,0 0 0,0 0 0,0 1-1,0-1 1,0 0 0,0 0 0,0 0-1,0 0 1,0 1 0,0-1-1,0 0 1,1 0 0,-1 0 0,0 0-1,0 1 1,0-1 0,0 0 0,0 0-1,0 0 1,1 0 0,-1 0 0,0 0-1,0 0 1,0 1 0,0-1 0,0 0-1,1 0 1,-1 0 0,0 0 0,0 0-1,0 0 1,1 0 0,-1 0-1,0 0 1,0 0 0,22 1-1535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2593,'0'0'3898,"2"2"-3837,3 2-50,-1 0-1,0 0 0,0 1 1,0-1-1,-1 1 0,1 0 1,-1 0-1,0 1 0,2 5 1,21 57 167,-23-58-153,4 14 125,0 1 1,-2-1-1,-1 1 0,1 28 0,-5 103 663,0-129-704,-1-11-39,-1 0 0,-1 0-1,0 0 1,-1 0 0,0-1 0,-9 19 0,-47 90 660,3-9-917,44-78-2235,13-29-1118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2289,'0'0'5138,"-3"-7"-4345,-9-23-62,9 23-288,-5 11-401,2 14-74,1 1-1,1 0 0,1-1 0,0 1 0,0 34 1,-1-2 44,-28 637 36,32-623-16,2 117 26,1-144-5,1 0 0,17 66-1,-19-101 1315,-3-10-655,1 7-848,0-1-1,0 0 1,0 1 0,-1-1 0,1 0 0,0 1 0,0-1 0,-1 0-1,1 1 1,0-1 0,-1 1 0,1-1 0,-1 1 0,1-1-1,-1 1 1,1-1 0,-1 1 0,1-1 0,-1 1 0,1 0-1,-1-1 1,0 1 0,1 0 0,-1 0 0,0-1 0,1 1-1,-2 0 1,-7 0-3948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2 2561,'0'0'5216,"0"-1"-4933,-2 985 1758,2-993-1366,-1 3-676,0 0 1,0-1 0,0 1 0,-1 0-1,0 0 1,0 0 0,-1 0 0,1 0-1,-1 1 1,-1-1 0,1 1-1,-1 0 1,0 0 0,0 0 0,0 0-1,-1 1 1,1 0 0,-1 0 0,0 0-1,-1 0 1,-8-4 0,1 0-73,-1 1 1,-1 0-1,1 1 0,-1 1 1,0 0-1,0 1 0,-28-3 1,12 3 40,1 2 1,-1 1-1,1 1 0,-1 2 1,-36 6-1,62-6 21,-1-1-1,1 1 1,0-1 0,-1 2-1,1-1 1,0 0-1,0 1 1,1 0 0,-1 0-1,0 1 1,1-1-1,0 1 1,0 0-1,0 0 1,0 1 0,1-1-1,-5 7 1,5-3-5,0-1 0,0 1 0,0 0 1,1-1-1,1 1 0,-1 0 0,1 0 1,0 0-1,1 0 0,0 0 0,1 12 0,0-15 19,1 0 0,-1 0 0,1 0 0,-1 0 0,2 0 0,-1 0-1,0-1 1,1 1 0,0-1 0,0 1 0,0-1 0,1 0 0,-1-1-1,1 1 1,0 0 0,0-1 0,0 0 0,8 4 0,8 6 18,1-2 0,37 15 0,-57-25-21,37 13 29,2-1 1,0-2-1,1-2 1,74 8 0,5-11-4140,-94-6 799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1857,'0'0'6944,"4"-5"-6976,-4 4 31,0 0-1,1 0 1,0 0-1,-1 0 1,1 1-1,-1-1 1,1 0 0,0 0-1,0 1 1,-1-1-1,1 0 1,0 1-1,0-1 1,0 1-1,0-1 1,0 1-1,0-1 1,0 1-1,0-1 1,0 1-1,0 0 1,0 0-1,0 0 1,0-1-1,0 1 1,0 0-1,0 0 1,0 0-1,0 1 1,0-1 0,2 0-1,2 3 5,-1 0 0,1 1 0,0-1 0,-1 1 0,0 0 0,4 5 0,-3-4 10,68 75 254,81 116-1,-82-101-47,-68-89-225,0 0-1,-1 1 1,1-1-1,-1 1 1,2 6-1,-3 12-1137,-2-25 1029,0 1 1,0 0-1,0 0 1,-1-1 0,1 1-1,0 0 1,-1-1-1,1 1 1,-1 0-1,1-1 1,-1 1-1,1-1 1,-1 1-1,1-1 1,-1 1-1,1-1 1,-1 1 0,0-1-1,1 1 1,-1-1-1,0 0 1,1 1-1,-1-1 1,0 0-1,1 0 1,-2 1-1,-14 0-2398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2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0 4770,'0'0'5715,"-44"2"-5715,9 38-64,-11 15 64,-3 14-16,-5 12 64,-2 12-48,-4 5 0,-5 3-865,-3-11-847,-2-21-2706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85 2481,'0'0'5005,"-2"-29"-3938,2-14-548,0 30 17,0 32-492,-15 265-87,-1 2 28,16-285-15,2-1 81,17 0 13,8 0 53,-1 0 0,0-1 0,0-2 0,35-8-1,277-68 421,-337 79-982,3-1 1257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3730,'0'0'3978,"-1"-7"-3314,-5-26 286,6 33-761,3-1-122,174-9-79,-30 4 2,-34-4 154,-113 10-197,3-8-5371,-3-3 2802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28 101 3682,'0'0'4698,"-5"-8"-3868,-12-26-217,13 24 113,4 9-723,0 1 0,0 0 0,0 0 0,-1 0 0,1 0 0,0 0 0,0-1 0,0 1 0,0 0-1,0 0 1,0 0 0,0 0 0,0-1 0,0 1 0,0 0 0,0 0 0,0 0 0,0-1 0,0 1 0,0 0 0,0 0 0,0 0 0,0 0 0,0-1 0,0 1 0,0 0 0,0 0 0,0 0 0,0-1 0,0 1 0,0 0 0,1 0 0,-1 0 0,0 0 0,0 0 0,0-1 0,0 1-1,0 0 1,0 0 0,1 0 0,-1 0 0,0 0 0,0 0 0,0 0 0,0 0 0,1-1 0,-1 1 0,0 0 0,0 0 0,0 0 0,0 0 0,1 0 0,-1 0 0,0 0 0,0 0 0,0 0 0,1 0 0,-1 0 0,0 0 0,0 0 0,0 0 0,1 1 0,28-10 17,0 1 0,1 2 0,0 1 1,49-2-1,-69 6-7,29-2 1,0 1-1,56 5 0,-82-2-341,0 1 0,0 1 0,0 0 0,-1 1 0,1 0-1,-1 1 1,0 0 0,0 1 0,0 0 0,17 13 0,5 9-3351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3169,'0'0'5216,"0"0"-5206,0 1 0,0-1 0,-1 0-1,1 0 1,0 1 0,0-1 0,0 0-1,0 1 1,0-1 0,0 0 0,0 1 0,0-1-1,0 0 1,0 1 0,0-1 0,0 0-1,0 1 1,0-1 0,0 0 0,0 1 0,0-1-1,0 0 1,0 1 0,0-1 0,1 0 0,-1 1-1,0-1 1,0 0 0,0 0 0,1 1-1,-1-1 1,0 0 0,4 1 0,-1 0 1,0 0-1,0 0 0,1-1 1,-1 0-1,1 1 1,-1-1-1,0-1 0,7 0 1,4 1 69,458-13-520,-459 16-460,-8 0-641,-21-1-3894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20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65 7235,'0'0'4213,"1"-11"-3933,2-33-144,-3 44-139,0 0 0,-1 0 1,1 1-1,0-1 0,0 0 0,-1 0 0,1 0 0,0 0 1,0 1-1,-1-1 0,1 0 0,0 0 0,-1 0 1,1 0-1,0 0 0,-1 0 0,1 0 0,0 0 0,-1 0 1,1 0-1,0 0 0,-1 0 0,1 0 0,0 0 0,-1 0 1,1 0-1,0 0 0,0 0 0,-1 0 0,1 0 0,0 0 1,-1-1-1,1 1 0,0 0 0,0 0 0,-1 0 1,1-1-1,0 1 0,0 0 0,-1 0 0,1-1 0,0 1 1,0 0-1,0 0 0,-1-1 0,1 1 0,0 0 0,0-1 1,0 1-1,0 0 0,0-1 0,0 1 0,0 0 0,0-1 1,0 1-1,0 0 0,0-1 0,0 1 0,0 0 1,0 0-1,0-1 0,0 1 0,0 0 0,0-1 0,0 1 1,0 0-1,1-1 0,-2 2-16,-12 6-3,0 2-1,0 0 1,1 1-1,1 0 1,-1 0-1,2 1 0,-18 23 1,9-8-229,2 0 0,-28 55 0,44-77-77,-1 0 0,1 0 0,-1 0 0,1 0 0,0 0 0,0 0 1,1 1-1,-1 5 0,18-5-5184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6499,'0'0'3089,"103"-107"-3089,-31 92 0,14 9-48,12 6 32,-3 8-1168,-9 15-385,-11-6-1937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0 880,'0'0'1828,"-18"14"-1444,-55 46-26,70-58-318,0 0 0,1 1 0,-1-1 1,1 1-1,-1 0 0,1 0 1,0 0-1,0 0 0,0 0 0,1 0 1,-1 1-1,1-1 0,-1 1 0,1-1 1,0 1-1,1-1 0,-1 1 1,1-1-1,-1 8 0,0 2 139,-1 15-44,0-1 0,2 0 0,1 1 0,1-1-1,2 1 1,0-1 0,2 0 0,12 33 0,16 52 386,28 161 0,-2 123-438,-50-319-8,4 51 207,-4 136-1,-10-253-273,0 1-1,-1-1 1,0 0-1,-1 1 0,-1-1 1,-4 16-1,5-24 2,1 1 0,-1-1 0,1 0 0,-1 1 0,0-1 0,0 0 0,0 0 0,-1-1 0,1 1 0,-1 0 0,0-1 0,1 1 0,-1-1 0,0 0-1,0 0 1,-1 0 0,1 0 0,0-1 0,-1 1 0,1-1 0,-1 0 0,1 0 0,-8 1 0,-4 0 306,-1-1-1,-30-1 1,42 0-252,0 0 0,0-1 0,0 1 0,-1-1 0,1 0 0,0-1 0,0 1 0,0-1 0,1 1 1,-1-1-1,0 0 0,1-1 0,-1 1 0,1-1 0,-6-5 0,8 6-58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5186,'0'0'2017,"0"0"-2317,-1 0 296,1 0 0,0 0 1,-1 0-1,1 0 0,0 0 1,0 1-1,-1-1 0,1 0 1,0 0-1,0 0 0,0 1 1,-1-1-1,1 0 0,0 0 1,0 0-1,0 1 0,0-1 1,-1 0-1,1 0 0,0 1 1,0-1-1,0 0 0,0 0 1,0 1-1,0-1 0,0 0 1,0 1-1,0-1 0,0 0 1,0 0-1,0 1 0,0-1 1,0 0-1,0 1 0,0-1 1,0 0-1,0 0 0,0 1 1,0-1-1,0 1 0,4 3 4,-1 1 0,1-1-1,0 1 1,0-1-1,1 0 1,-1-1-1,1 1 1,5 2-1,11 10 29,119 97 573,-69-59-349,91 93 0,-157-144-345,-1 1 0,0 1 0,-1-1 0,1 1 0,-1-1 0,0 1 0,0 0 0,0 0 0,-1 0 0,1 1-1,-1-1 1,-1 1 0,1-1 0,-1 1 0,1 7 0,-2-5-2009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22 6467,'0'0'3991,"-1"-5"-3604,-2-10-349,-5 14-240,-18 25-322,20-17 484,-97 101-54,59-66-703,2 3 0,2 2 0,-55 82 0,79-101-1780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5987,'0'0'4498,"0"111"-5203,-5-46 673,3-2-320,0-11-384,2-14-305,0-15-639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12 241 3794,'0'0'3583,"-2"-21"-3282,-6-65 89,7 79-247,0 0 0,1-1 1,0 1-1,1 0 1,-1 0-1,1 0 0,1 0 1,-1 0-1,1 0 1,0 0-1,1 1 0,0-1 1,0 0-1,0 1 1,8-10-1,-9 11-23,-1 5-118,-1-1-1,1 1 1,-1-1-1,1 0 0,-1 1 1,1-1-1,-1 1 1,1-1-1,0 1 1,-1-1-1,1 1 1,-1 0-1,1-1 1,0 1-1,0 0 0,-1-1 1,1 1-1,0 0 1,0 0-1,-1 0 1,1 0-1,0 0 1,0 0-1,-1 0 1,1 0-1,0 0 0,0 0 1,-1 0-1,1 0 1,0 0-1,0 1 1,-1-1-1,1 0 1,0 0-1,-1 1 1,1-1-1,1 2 1,23 19-82,16 28 36,-2 2-1,54 91 0,4 8 102,-78-124-187,-5-7-352,0 1-1,-1 0 1,11 23-1,-20-38-2465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6019,'0'0'3729,"-47"65"-4625,3 2 896,-7 13 0,-3 1 0,0-3 0,8-11 0,6-11-544,8-10-289,13-10-1167,8-15-97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4338,'0'0'3706,"10"-1"-3626,8-1-28,130-9 552,-147 11-605,0 0 1,0 0-1,0 0 1,0 0-1,0 0 0,1 1 1,-1-1-1,0 0 0,0 1 1,0-1-1,0 1 1,0-1-1,0 1 0,0 0 1,0-1-1,0 1 1,0 0-1,-1 0 0,1-1 1,0 1-1,0 0 0,-1 0 1,1 0-1,0 2 1,1 0-3,-1 0 1,0 0-1,0 0 1,0 0-1,-1 0 1,1 1-1,-1-1 1,0 6-1,0-1 2,0-1 0,-1 1 0,0 0 1,-1-1-1,0 0 0,0 1 0,-4 9 0,-1-5 5,-1 0 1,-1-1 0,0 0-1,-11 11 1,9-10-11,-1 1 0,-13 21 0,25-34 22,0 0 0,0 0-1,0 0 1,-1 1 0,1-1 0,0 0-1,0 0 1,0 1 0,0-1 0,0 0 0,0 0-1,0 0 1,0 1 0,0-1 0,0 0-1,0 0 1,0 1 0,0-1 0,0 0 0,0 0-1,0 1 1,0-1 0,0 0 0,0 0-1,0 1 1,0-1 0,0 0 0,0 0 0,1 0-1,-1 1 1,0-1 0,0 0 0,0 0-1,0 0 1,0 1 0,1-1 0,11 4 303,21-4-63,-25-1-161,-6 1-108,61 4 219,-60-4-395,1 1 0,0 0-1,0 0 1,-1 0 0,1 0-1,0 1 1,-1-1 0,1 1-1,-1 0 1,0 0 0,0 0-1,0 1 1,5 3 0,1 13-4163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2721,'0'0'4117,"2"-21"-3456,12-114 1500,-16 326-1220,4-90-905,-2 536 36,1-625-453,0 1-3389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5138,'0'0'913,"-5"8"-1359,-2 7 515,0-1 0,2 2-1,-1-1 1,2 1 0,0-1 0,1 1-1,-2 23 1,0 126 231,5-144-293,-1-17 1,1 0 0,0 1 0,1-1 0,-1 0 0,1 0 1,-1 1-1,1-1 0,1 0 0,1 4 0,-2-7 30,0 1 1,0-1-1,0 0 0,0 0 1,0 0-1,1 1 0,-1-1 1,1-1-1,-1 1 0,0 0 1,1 0-1,0 0 0,-1-1 1,1 1-1,-1-1 0,1 1 1,0-1-1,-1 0 0,1 0 1,0 1-1,-1-1 0,1 0 0,0 0 1,-1-1-1,3 1 0,1-1 37,0-1 0,-1 1 0,1-1 0,0 0 0,-1 0-1,0 0 1,1 0 0,-1-1 0,0 0 0,0 0 0,0 0-1,-1 0 1,1-1 0,-1 0 0,0 1 0,0-1-1,3-5 1,6-8-62,-1-1-1,15-30 1,-19 34-66,-1-1-1,0 0 0,-1 0 1,-1-1-1,0 1 1,-2-1-1,1 0 0,-2 1 1,0-1-1,-1 0 1,-3-29-1,2 41-1,-1 0 1,1 1-1,-1-1 0,1 1 0,-1-1 0,0 1 1,0 0-1,-1-1 0,1 1 0,-1 1 0,0-1 1,1 0-1,-1 1 0,0-1 0,-1 1 0,1 0 1,0 0-1,-1 0 0,1 0 0,-1 1 1,1-1-1,-1 1 0,0 0 0,0 0 0,1 0 1,-6 0-1,5 1 0,0-1 1,-1 1 0,1-1-1,0 1 1,0 0 0,0 1-1,0-1 1,0 1-1,0 0 1,0 0 0,0 0-1,0 1 1,0-1 0,0 1-1,0 0 1,1 0-1,-1 0 1,1 0 0,-1 1-1,1 0 1,0-1 0,0 1-1,0 0 1,-2 4-1,1 0 42,1 1-1,0 0 1,1-1-1,-1 1 1,2 0-1,-1 0 1,1 0-1,0 1 1,0-1-1,1 0 1,1 9-1,-1-10 11,1-4 12,-1 1 0,1-1 0,-1 0-1,1 0 1,0 0 0,0 1 0,1-1 0,-1 0 0,1-1-1,-1 1 1,1 0 0,0 0 0,0-1 0,0 1 0,5 3-1,44 36 595,-21-19-226,-17-12-311,-1 2 1,0-1 0,0 1 0,-2 1 0,0 0 0,0 1 0,-1 0 0,-1 0 0,11 30 0,-11-20-20,-1-1-1,-1 1 1,-2 1 0,-1-1 0,0 1 0,-2 25 0,-1-46-40,0 0 0,-1 0-1,0 0 1,0 0 0,0-1-1,0 1 1,-1 0 0,0-1-1,0 1 1,0-1 0,0 1-1,-1-1 1,1 0 0,-1 0-1,0 0 1,-6 4 0,4-3 80,0 0 1,-1 0-1,0-1 1,0 0-1,-1-1 1,1 1-1,-1-1 1,0 0-1,1-1 1,-13 3-1,13-3-24,0-1-1,0 1 0,0-2 1,0 1-1,0 0 1,0-1-1,0-1 1,-1 1-1,1-1 1,0 0-1,0 0 1,0 0-1,0-1 1,1 0-1,-1 0 1,0-1-1,1 0 1,-1 0-1,1 0 1,0 0-1,0-1 1,0 0-1,1 0 1,-1 0-1,1 0 1,0-1-1,-6-9 1,6 8-17,1 0 0,1 0-1,-1 0 1,1-1 0,0 1 0,1 0 0,0-1 0,0 0 0,0 1 0,1-1 0,-1 1 0,2-1 0,-1 1-1,1-1 1,0 0 0,2-7 0,0 6-45,0 0 1,1 0-1,0 0 0,0 0 0,0 1 0,1 0 1,0 0-1,1 0 0,0 1 0,0-1 0,11-8 1,-8 8-4,0 1 0,1 0 0,-1 0 0,2 1 0,9-5 0,-18 9-147,1 0-1,-1 0 1,0 0-1,1 0 1,-1 0-1,0 1 1,1-1 0,-1 1-1,1-1 1,-1 1-1,1 0 1,-1 0-1,1 0 1,-1 0-1,1 1 1,-1-1-1,1 1 1,-1 0-1,1-1 1,-1 1-1,0 0 1,1 0 0,-1 0-1,0 1 1,0-1-1,0 1 1,0-1-1,2 3 1,7 12-2004,0-4-379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9:06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16 976,'0'0'4563,"-12"-5"-2314,12 5-2242,1-1 1,-1 1-1,0 0 1,1-1-1,-1 1 1,0 0-1,1-1 1,-1 1-1,1 0 1,-1 0-1,0 0 0,1-1 1,-1 1-1,1 0 1,-1 0-1,1 0 1,-1 0-1,1 0 1,-1 0-1,0 0 1,1 0-1,-1 0 1,1 0-1,-1 0 1,1 0-1,-1 0 1,1 0-1,-1 0 1,1 0-1,-1 0 1,0 1-1,1-1 1,-1 0-1,1 0 1,0 1-1,32 10 211,-4-1-137,7-2-53,1-2 1,61 2-1,78-7 117,-79-3-100,345-19 284,-221 7-186,-218 14-126,-2 0 10,0 0 0,0 0 0,0 1 0,-1-1 0,1 0 0,0 0 0,0 0 0,0 0 0,-1 0 0,1 0 0,0-1-1,0 1 1,0 0 0,-1 0 0,1-1 0,0 1 0,0 0 0,-1-1 0,1 1 0,0 0 0,-1-1 0,1 1 0,0-1-1,-1 1 1,1-1 0,-1 0 0,1 1 0,-1-1 0,1 0 0,-1 1 0,1-1 0,-1 0 0,0 1 0,1-1 0,-1 0-1,0 0 1,1-1 0,-1 2-64,-2 0-48,1 1 0,-1 0 0,1 0 0,0 0 0,-1-1-1,1 1 1,0 0 0,0 0 0,0 1 0,0-1 0,0 0 0,0 0 0,0 0 0,0 1 0,0-1 0,-1 3-1,-1 0-190,-13 19-1045,-2-3-1147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6:21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3698,'0'0'4474,"2"-14"-739,8 11-3734,0 1 0,0 0 0,1 1 0,-1 0 0,1 0 0,-1 1 0,17 2 0,7 0-7,-33-2 3,0 0 0,-1 0 0,1 0 0,0 1-1,-1-1 1,1 0 0,0 0 0,-1 1 0,1-1-1,0 1 1,-1-1 0,1 1 0,-1-1 0,1 1-1,-1-1 1,1 1 0,-1-1 0,1 1 0,-1 0-1,0-1 1,1 1 0,-1 0 0,0-1 0,1 1-1,-1 0 1,0-1 0,0 1 0,0 0 0,0 0-1,0-1 1,0 1 0,0 1 0,1 31-180,-2-23 133,1-7 36,-1 0 1,1 0 0,-1 0 0,0 1 0,0-1 0,0 0 0,0 0 0,0 0-1,-1 0 1,0 0 0,1-1 0,-1 1 0,-3 3 0,-36 36 23,1-2 54,37-36-41,-15 27-115,18-31 93,0 1 0,0 0 0,0-1 1,0 1-1,0 0 0,0-1 0,0 1 0,0 0 0,0-1 0,0 1 0,0 0 0,0-1 0,0 1 1,1 0-1,-1-1 0,0 1 0,0 0 0,1-1 0,-1 1 0,0-1 0,1 1 0,-1-1 1,1 1-1,-1-1 0,1 1 0,-1-1 0,1 1 0,-1-1 0,1 1 0,-1-1 0,1 0 1,0 1-1,-1-1 0,1 0 0,-1 0 0,1 0 0,0 1 0,-1-1 0,1 0 0,0 0 0,-1 0 1,1 0-1,0 0 0,-1 0 0,1 0 0,0 0 0,0-1 0,64 3 393,-49-3-355,0 1 0,0 0 0,0 1 0,0 1 0,0 1 0,23 6 0,-37-8-194,0 0 0,0 0 0,0 0 0,0 0 0,0 1 0,0-1 0,0 0 0,-1 1 0,1-1 0,-1 1 0,1 0 0,-1-1 0,0 1 0,1 0 0,-1 0 0,0 0 0,0 0 0,0 0 0,-1 0 0,1 0 0,0 0 0,-1 1 0,1-1 0,-1 0 0,0 0 0,0 0 0,0 1 0,0-1 0,-1 4 0,1 16-4490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6371,'0'0'2014,"-4"-1"-1632,0 2-392,0-1 0,1 1 1,-1 0-1,1 0 0,-1 0 0,1 0 1,-1 0-1,1 1 0,0-1 0,0 1 1,0 0-1,0 0 0,0 0 1,0 1-1,0-1 0,1 1 0,-1-1 1,-2 4-1,-14 16 2,-19 28 0,21-27 3,-3 2 2,2 1-1,1 1 1,-25 54 0,34-62-3,1-1 0,1 1 0,1 1 0,1-1 0,0 0 0,2 1 0,-1 27 0,3-26 3,1 28-25,-1-47 30,0 0 0,1 0-1,-1 0 1,1 0-1,0 0 1,0 0 0,-1 0-1,1 0 1,1 0-1,-1 0 1,0 0 0,0-1-1,1 1 1,-1 0-1,1-1 1,-1 1 0,1-1-1,2 2 1,2 1-77,1-1-1,-1 0 1,1 0 0,0 0 0,0-1-1,0 0 1,0-1 0,7 2 0,35-2-3263,-23-3-203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6563,'0'0'3217,"7"-1"-3331,0 2 108,0 0 1,0 0 0,-1 0 0,1 1-1,0 0 1,-1 1 0,0-1-1,1 1 1,-1 0 0,0 1-1,0-1 1,9 10 0,76 67 14,-62-52-3,26 26-73,17 16 48,-20-31-3139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55 6275,'0'0'5152,"-2"-9"-4814,-10-29-314,7 31-112,0 9-48,-18 28-151,-23 41-1,4-7 308,23-36-32,-65 97 111,69-101-231,2 2-1,0-1 1,-9 31 0,20-50-717,0 1 1,1-1-1,-1 0 1,2 1 0,-1 12-1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5523,'0'0'1712,"10"15"-1725,-8-12 16,8 12 11,0 1 0,-1 1 0,0-1 1,-2 1-1,10 32 0,1 22 166,-3 1-1,-4 0 1,-3 1 0,-3 0-1,-8 129 1,0-178-134,-1-1 0,-2 1 1,0-1-1,-2 0 0,0-1 0,-2 1 1,0-2-1,-21 33 0,30-53-284,-2 5 476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5683,'0'0'1064,"1"11"-1152,-12 415 418,-2-79 365,13-310-857,0-15 2851,0-49-1249,0 21-1439,0 0 1,0 0-1,-1 0 1,0 1-1,0-1 1,0 0-1,-1 0 1,0 0-1,0 1 1,-4-7-1,4 9-23,0 0 0,-1-1 0,1 1 0,-1 1 0,0-1 0,1 0 0,-2 1 0,1-1 0,0 1 0,0 0 0,-1 0 0,1 0 0,-1 1 0,1-1 0,-1 1 0,-7-2 0,-4 0-55,1 1 0,-1 1 0,0 0 0,-18 2 0,6 0 14,24-1 56,0 0 0,1 0-1,-1 0 1,0 1 0,1-1 0,-1 1-1,0 0 1,1 0 0,-1 0 0,1 0-1,-1 0 1,1 0 0,0 1 0,-1-1 0,1 1-1,0 0 1,0-1 0,0 1 0,0 0-1,1 0 1,-1 1 0,0-1 0,1 0 0,0 0-1,-1 1 1,1-1 0,0 1 0,-1 3-1,-1 3-12,1 0 0,0 0 0,1 0 0,0 0 0,0 1-1,1-1 1,1 10 0,0-16 23,-1 0-1,1 1 1,0-1 0,1 0 0,-1 0-1,0 0 1,1 0 0,0 0-1,-1-1 1,1 1 0,0 0-1,1-1 1,-1 1 0,0-1-1,1 0 1,4 4 0,54 33 54,-35-25-53,-19-9-99,0 0 0,0 0 1,-1 1-1,0-1 0,0 2 1,9 10-1,10 21-3515,-18-27 1877,-4-7-1337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7443,'0'0'1174,"10"3"-1267,-3 0 91,1 0 0,-1 0-1,0 1 1,0 0 0,0 0 0,0 0 0,-1 1-1,0 0 1,0 0 0,7 9 0,31 34 9,-4 3-1,-1 1 1,49 87 0,-85-132-287,-3-7 213,0 1-1,-1-1 0,1 1 0,0-1 1,1 1-1,-1-1 0,0 0 0,0 1 1,0-1-1,0 1 0,0-1 0,0 1 1,0-1-1,1 0 0,-1 1 0,0-1 1,0 1-1,1-1 0,-1 0 0,0 1 1,1-1-1,-1 0 0,0 1 0,1-1 1,-1 0-1,0 0 0,1 1 0,-1-1 1,0 0-1,1 0 0,-1 0 0,1 0 1,-1 1-1,1-1 0,-1 0 0,0 0 1,1 0-1,-1 0 0,1 0 0,-1 0 1,1 0-1,-1 0 0,1 0 0,6-6-3021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8612,'0'0'3842,"5"19"-4627,-19 52 433,-38 17-864,-17-2-705,-18-21-2769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4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 1393,'0'0'362,"-4"-2"-308,-2-2 372,0 1 1,0 0 0,0 1-1,0-1 1,-1 1 0,0 0-1,1 1 1,-1 0-1,0 0 1,-11 0 0,14 1-414,-1 1 0,1 0 1,0 0-1,0 0 0,0 1 1,0-1-1,0 1 0,0 0 1,0 0-1,1 0 0,-1 1 1,1-1-1,0 1 0,-1 0 1,1 0-1,0 0 0,1 0 1,-1 0-1,0 1 0,1-1 1,0 1-1,0 0 0,0 0 1,0-1-1,1 1 0,-1 0 1,1 1-1,0-1 0,1 0 1,-1 0-1,0 0 1,1 1-1,0 3 0,0 8-14,0-6-2,0 0 0,0 0-1,1 0 1,0 0 0,0 0 0,4 11 0,-3-18 8,-1 1 0,1-1 0,0 0 0,0 0 0,0 0 0,0-1 0,0 1 0,1 0-1,-1-1 1,1 1 0,0-1 0,0 0 0,0 0 0,0 0 0,0 0 0,0-1 0,0 1 0,0-1 0,1 0 0,-1 0 0,6 1 0,2 1 118,1-1 1,0 0 0,0-1 0,-1 0 0,1-1-1,0 0 1,0-1 0,0-1 0,-1 0-1,1 0 1,-1-1 0,1 0 0,-1-1 0,18-9-1,-24 9-105,0 0 0,-1 0 0,1 0 0,-1 0 0,0-1-1,-1 1 1,1-1 0,-1 0 0,0 0 0,0-1 0,0 1-1,-1-1 1,0 1 0,3-10 0,-3 8 90,-1-1-1,1 0 1,-1 0-1,0 0 1,-1 0 0,0 0-1,0 0 1,-1 0-1,0 0 1,-3-12 0,2 17-82,1 0 0,0 0 0,-1 0 0,0 0 0,0 0 1,0 1-1,0-1 0,0 1 0,-1-1 0,1 1 0,-1 0 0,0 0 0,1 0 1,-1 0-1,0 0 0,0 1 0,0-1 0,0 1 0,-1 0 0,1 0 0,0 0 1,0 0-1,-1 0 0,-6 0 0,-5 0-55,1 0 1,-1 1-1,0 1 0,-20 3 0,28-3 21,-1 0-1,1 1 0,-1 0 0,1 0 1,-1 1-1,1 0 0,0 0 0,-11 7 1,16-8-5,-1 0 0,0 1 0,1-1 1,-1 0-1,1 1 0,0 0 0,0-1 0,0 1 1,0 0-1,0 0 0,0 0 0,1 0 1,0 0-1,-1 1 0,1-1 0,0 0 1,1 1-1,-1-1 0,1 1 0,-1 6 0,1-8 4,1 0 0,-1 1 0,1-1 0,0 0 0,-1 0 0,1 0 0,0 0-1,0 0 1,0 0 0,1 0 0,-1 0 0,0 0 0,1 0 0,-1-1-1,1 1 1,-1-1 0,1 1 0,0-1 0,0 1 0,0-1 0,0 0-1,3 2 1,8 3-325,-1-1-1,23 7 1,-16-6-795,17 6-2110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85 159 1745,'0'0'891,"4"0"-784,13 1 5074,-18 0-5182,0 0 0,0 0 0,0 0 0,0 1 0,1-1 0,-1 0 0,1 1 1,-1-1-1,1 1 0,-1-1 0,1 0 0,0 1 0,-1-1 0,1 1 0,0-1 0,0 1 1,0 2-1,3 27-15,-1-28 17,0 0 0,-1 0 0,1-1 0,0 1 0,0-1 0,1 0 0,-1 1 0,1-1 0,-1 0 0,1 0 0,-1-1 0,1 1 0,0-1 0,3 2 0,45 19 16,-48-22-17,57 17 103,-55-16-76,0 0-1,1 0 1,-1-1 0,1 0 0,-1 0-1,1 0 1,-1-1 0,1 0 0,6-1-1,-9 0 48,-1 0-1,1 0 0,0 0 0,-1 0 0,0 0 0,1 0 1,-1-1-1,0 1 0,0-1 0,0 0 0,0 0 0,-1 0 0,1 1 1,0-5-1,1 0 28,0 1 1,-1-1 0,0 0 0,0 0-1,1-12 1,-2 6 64,0 1 5,0-1 1,-1 1-1,-3-19 1,2 27-156,0 0 0,0 0 0,0 0 0,-1 0 0,1 0 1,-1 1-1,0-1 0,0 1 0,0-1 0,-1 1 0,1 0 0,-1-1 0,0 1 1,-4-3-1,-1-1 9,-1 1 0,1 0 0,-1 0 0,0 1 0,-1 0 0,1 1-1,-1 0 1,0 0 0,0 1 0,0 0 0,0 1 0,-1 0 0,-11 0 0,20 2-31,-1 0-1,1 1 0,-1-1 1,1 1-1,0 0 1,-1-1-1,1 1 1,0 0-1,-1 0 0,1 1 1,0-1-1,0 0 1,0 1-1,0-1 0,-2 3 1,-25 30-167,25-28 131,-17 23-1054,1 1-1,2 1 1,-18 40-1,20-31-4121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3474,'0'0'5682,"7"-3"-5514,16-6-65,0 0 0,1 2-1,0 1 1,0 0 0,1 2 0,-1 1-1,32 0 1,-33 3-98,0 0-1,-1 2 1,1 1 0,-1 0-1,0 2 1,0 1 0,40 15-1,5 11 72,-49-22-140,-1-1 1,2 0 0,-1-2 0,1 0-1,33 6 1,-38-12-3290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3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28 101 3089,'0'0'4520,"-3"-5"-4120,-3 0-246,-12-17 754,24 21-790,1-1 0,0 2 1,-1-1-1,1 1 0,7 0 0,96 1-99,130-3 43,-216 1-50,0 0 0,0-2 0,0-1 0,0-1 0,43-16 0,-66 21-43,0 0 0,-1 0 0,1 0 0,0 0 1,-1-1-1,1 1 0,-1 0 0,1-1 1,-1 1-1,1 0 0,0-1 0,-1 1 1,1-1-1,-1 1 0,0-1 0,1 1 1,-1-1-1,1 1 0,-1-1 0,0 1 0,1-1 1,-1 1-1,0-2 0,-10-8-4142,-2 1 1569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54 5042,'0'0'4730,"-8"-9"-4239,-22-26-74,30 34-417,0 1 1,0-1-1,-1 1 1,1-1 0,0 0-1,-1 1 1,1-1 0,-1 1-1,1 0 1,-1-1 0,1 1-1,-1-1 1,1 1 0,-1 0-1,1-1 1,-1 1-1,0 0 1,1-1 0,-1 1-1,1 0 1,-1 0 0,0 0-1,1 0 1,-1-1 0,0 1-1,1 0 1,-1 0 0,0 0-1,1 0 1,-1 1-1,0-1 1,1 0 0,-1 0-1,1 0 1,-1 0 0,0 1-1,1-1 1,-1 0 0,1 1-1,-1-1 1,0 0 0,1 1-1,-1-1 1,1 1-1,0-1 1,-1 1 0,1-1-1,-1 1 1,1-1 0,-1 2-1,-1 0-14,-36 41-11,-56 87-1,60-80 48,-33 40-10,-21 31-80,86-116-162,-1 0 1,1 0 0,0 0-1,0 0 1,1 1-1,0-1 1,0 1 0,0-1-1,0 1 1,1-1-1,0 1 1,1 5-1,-1-1-509,2-2-1184,10-4 28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3586,'0'0'6493,"3"-12"-5751,6-38-350,-7 37-229,2 36-220,0-1-1,-1 40 1,0-10-6,17 174-2869,-19-179 101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2913,'0'0'1425,"-1"-6"-1158,0-16-83,0 16-85,246 3 3464,247 4-3098,-473-1-410,0 2 0,0 0 0,0 0 0,0 2-1,-1 0 1,33 13 0,-49-15-275,0-1-1,0 1 1,-1-1-1,1 1 1,-1 0-1,1-1 1,-1 1-1,0 0 1,0 0-1,1 0 1,-1 0-1,-1 1 1,2 2 0,-1 0-2120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5635,'0'0'3137,"0"-4"-3006,1-7-121,4 11-51,10 18-76,-1 1 121,3-2 26,0-1 1,0 0 0,2-1 0,29 18-1,87 40 136,-58-33-125,-77-40-38,0 1-1,1-1 1,-1 0 0,0 1 0,0-1-1,1 0 1,-1 1 0,0-1 0,0 1 0,0-1-1,1 0 1,-1 1 0,0-1 0,0 1-1,0-1 1,0 1 0,0-1 0,0 1 0,0-1-1,0 0 1,0 1 0,0-1 0,0 1-1,0-1 1,-1 1 0,1-1 0,0 1-1,0-1 1,0 0 0,-1 1 0,1-1 0,0 0-1,0 1 1,-1-1 0,1 1 0,0-1-1,-1 0 1,1 0 0,0 1 0,-1-1 0,1 0-1,0 0 1,-1 1 0,1-1 0,-1 0-1,1 0 1,0 0 0,-1 0 0,1 1-1,-2-1 1,-83 46 71,53-31-2,-49 33 0,72-41-64,0 0 0,0 0 0,1 1 0,0 0-1,0 1 1,1-1 0,0 1 0,1 1 0,-8 14-1,12-21-63,1 1 0,-1-1 0,1 1 0,0-1 0,0 1-1,0 0 1,0-1 0,1 8 0,0-10 23,0 0-1,0 0 1,0 1 0,0-1 0,0 0 0,1 0 0,-1 0-1,0 1 1,1-1 0,-1 0 0,1 0 0,0 0 0,-1 0 0,1 0-1,0 0 1,0 0 0,-1 0 0,1 0 0,0 0 0,0-1-1,0 1 1,0 0 0,0 0 0,0-1 0,0 1 0,1-1-1,-1 1 1,2 0 0,28 5-1245,8-5-1051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7267,'0'0'1622,"9"2"-1539,8 3-82,-1 1 0,0 1 0,-1 1 0,0 0 0,0 1 0,0 0 0,19 17 0,33 20 41,2-4 0,2-3 0,86 35 0,-145-67-357,0 1-3756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2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17 2785,'0'0'7876,"-2"-16"-7748,-31 22-128,-18 19 0,-26 15-112,-14 10 176,-4 5-64,-5 8 0,2 4 32,7 2-80,5 2-913,10-6-879,6-13-1154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177 121 3394,'0'0'4746,"1"-11"-3933,3-46 276,-4 56-822,0 3-825,-2 22 473,0 0 0,-1-1 0,-1 1 0,-1-1 0,-1 0 0,-17 40 0,-11 24 129,4-14-42,-36 142 0,59-174 92,7-41 170,0-19 93,3-24-363,2 0-1,2 0 0,2 1 0,18-53 1,-5 16 7,60-192-17,-80 266 66,-1 1 36,0 1 1,0-1-1,0 1 1,0-1-1,-1 0 1,1 1-1,-1-5 1,1 8-107,-1 0 0,1 0 0,0 0 0,-1 1 0,1-1 1,0 0-1,-1 1 0,1-1 0,0 1 0,-1-1 0,1 1 0,-1-1 0,1 1 1,-1-1-1,1 1 0,-1-1 0,1 1 0,-1 0 0,1 0 0,12 30-10,-2 0 1,-1 1-1,10 48 0,-7-24 69,13 101-80,-15-73 117,3-37-1968,-6-23-1050,-6-15 375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4530,'0'0'2737,"117"-65"-2625,-90 60-16,4 5-96,-1 0 0,3 0-32,-1 0-128,-2 5-720,3 5-753,-3-6-352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3794,'0'0'4215,"0"0"-4206,0 0-1,0 0 1,-1 0-1,1-1 1,0 1-1,0 0 1,0 0-1,0 0 1,0 0 0,-1 0-1,1 0 1,0 0-1,0 0 1,0 0-1,0-1 1,0 1 0,0 0-1,0 0 1,-1 0-1,1 0 1,0 0-1,0-1 1,0 1-1,0 0 1,0 0 0,0 0-1,0 0 1,0 0-1,0-1 1,0 1-1,0 0 1,0 0-1,0 0 1,0 0 0,0-1-1,0 1 1,0 0-1,0 0 1,0 0-1,0 0 1,0-1-1,0 1 1,0 0 0,1 0-1,-1 0 1,0 0-1,0-1 1,8 2-12,-1 0 0,0 0 0,1 1 0,-1-1 0,0 2 1,0-1-1,13 7 0,20 7 5,-39-13-15,0 0 0,-1 0 0,1 0 0,-1 0 0,0 0 0,1 0 0,-1 0 0,-1 0 0,1 0 1,0 0-1,-2 4 0,1-4 18,-1 0 1,1 0-1,-1 0 1,0-1-1,0 1 1,0 0-1,-1-1 1,1 0-1,0 1 1,-1-1 0,-4 3-1,4-4 1,1 1 0,0-1 0,0 1-1,0-1 1,0 1 0,0 0 0,0 0 0,0 0 0,1 0-1,-1 0 1,1 1 0,-1-1 0,1 0 0,0 1 0,0-1-1,0 1 1,0-1 0,1 1 0,-1-1 0,1 1 0,-1 3 0,1 0-13,0 1 0,0 0 0,1 0 0,0 0 0,2 9 0,-1-12 14,-1 0-1,1-1 0,0 0 1,0 1-1,1-1 1,-1 0-1,0 0 1,1 0-1,0 0 0,5 4 1,14 10 200,-12-9-131,-1 0 1,1 0-1,-1 1 1,-1 0 0,9 12-1,-15-17-73,1-1 1,-1 1-1,-1 1 0,1-1 1,0 0-1,-1 0 0,0 1 0,0-1 1,0 0-1,-1 1 0,1-1 0,-1 1 1,0-1-1,0 1 0,-1-1 0,0 1 1,1-1-1,-4 8 0,1-3 4,0-1-1,-1 1 0,0-1 1,-1 0-1,0 0 0,0 0 1,-1-1-1,-7 8 1,-55 51-393,64-63 325,-56 45-1767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2721,'0'0'5403,"-1"-10"-4843,0-32-208,0 31 1565,1 14-1643,2 16-480,18 27 154,-14-34 29,-1 0 0,0 0-1,0 0 1,-2 1 0,0-1 0,0 1 0,1 14 0,-4-20-161,1-1-150,0-1 0,-1 1 0,0-1-1,0 1 1,0-1 0,-1 0-1,0 1 1,0-1 0,-1 0-1,-1 7 1,-12 2-3003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4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99 1825,'0'0'4757,"0"-4"-4064,0-4-524,-1 6-68,1 0 0,-1-1 0,1 1 0,0 0 0,0 0 1,0 0-1,0 0 0,1-1 0,-1 1 0,0 0 0,1 0 0,0 0 1,-1 0-1,1 0 0,0 0 0,0 0 0,0 0 0,0 0 1,0 0-1,1 1 0,-1-1 0,1 0 0,-1 1 0,3-3 1,11-2-106,0 0 0,0 1 1,0 0-1,1 2 0,-1 0 1,31-3-1,101 6 28,-76 1-46,98-1-264,-168 0 220,-1 0 0,1 0 0,-1 0 0,1 0 0,-1 0 0,1 0 0,-1 0 0,1 0 1,-1 1-1,1-1 0,-1 0 0,1 0 0,-1 0 0,1 1 0,-1-1 0,1 0 0,-1 0 0,1 1 0,-1-1 0,0 0 0,1 1 0,-1-1 0,0 1 0,1-1 0,-1 0 0,0 1 0,1-1 0,-1 1 0,0-1 0,0 1 1,0-1-1,1 1 0,-1-1 0,0 1 0,0-1 0,0 1 0,0-1 0,0 1 0,0-1 0,0 1 0,0 0 0,0-1 0,0 1 0,0-1 0,0 1 0,-1-1 0,1 1 0,0-1 0,0 1 0,0-1 0,-1 1 0,1-1 1,0 0-1,-1 1 0,1-1 0,0 1 0,-1-1 0,1 0 0,0 1 0,-2 0 0,-21 12-2421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6467,'0'0'3612,"-1"-3"-3230,2-7-571,4 10 115,7 12 59,-10-10-6,278 281 29,-270-275-77,-3-5-973,-5-25-7601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21 6259,'0'0'5549,"-5"-5"-5450,3 2-88,1 2-17,1 0 0,-1 0 1,1 0-1,-1 1 0,0-1 0,1 0 0,-1 0 0,0 1 0,1-1 0,-1 0 0,0 1 0,0-1 0,0 1 0,0-1 0,1 1 0,-1 0 1,0-1-1,0 1 0,0 0 0,0-1 0,0 1 0,0 0 0,0 0 0,0 0 0,0 0 0,0 0 0,0 0 0,0 0 0,0 0 0,0 1 1,0-1-1,0 0 0,0 0 0,0 1 0,0-1 0,0 1 0,1-1 0,-1 1 0,0-1 0,0 1 0,0 0 0,1-1 0,-1 1 1,0 0-1,1-1 0,-1 1 0,0 0 0,1 0 0,-1 0 0,0 1 0,-31 37 43,1 2 0,2 2 0,-24 48 0,40-66-438,2 2-1,-13 42 1,18-49-683,2 0 1,0 0 0,2 1 0,-1 26 0,3-45-1212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3:5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7459,'0'0'1617,"25"-13"-1305,85-41 59,-98 48-283,0 1 1,0 0-1,1 0 0,0 2 1,-1-1-1,1 1 0,0 1 0,1 1 1,-1 0-1,20 0 0,-32 6-109,0 0 0,0 0 0,-1-1 0,0 1 0,0 0 0,0 0 0,-2 8 0,-1-3 25,0-1 0,0 0 0,-1-1 1,-1 1-1,1-1 0,-2 1 0,-9 12 0,9-14 4,0 0 1,1 1-1,1-1 1,-1 1-1,1 0 1,0 1-1,1-1 1,0 1-1,-4 17 1,6-18-3,0 1 0,1 0 0,0 0 1,0-1-1,3 16 0,-2-19 0,1-1-1,-1 0 1,1 0-1,0 1 1,0-1-1,0 0 1,0-1-1,1 1 1,0 0-1,-1-1 1,2 1-1,5 5 1,15 9 72,0-1 0,2-1-1,32 15 1,-34-18-664,0 0 0,0 1 0,40 34 0,-36-18-3032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0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384 134 1024,'0'0'214,"1"-8"-307,0-3 334,1 0 0,0 0 1,0 0-1,2 1 1,4-14-1,-4-14 2478,-4 29-1196,-1 27-1478,0-1-31,-1-1 0,0 0 0,-1 0 0,-1 0 0,0-1 0,-2 1 0,1-1 0,-15 26 0,-9 10 79,-38 49 1,58-87-84,-132 157 189,140-169-198,0 1 60,0-1-1,0 0 0,0 0 1,0 0-1,0 0 0,0 0 1,-1-1-1,1 1 0,0 0 1,0-1-1,-1 1 1,1 0-1,0-1 0,-1 1 1,1-1-1,0 0 0,-1 0 1,1 1-1,-1-1 0,1 0 1,-1 0-1,1 0 0,-3-1 1,2 1 12,-1-1 0,1 0 1,0-1-1,-1 1 0,1 0 1,0-1-1,0 1 1,0-1-1,0 1 0,0-1 1,-3-4-1,-3-4 54,0 0 0,2-1 0,-1 1 0,-5-14 0,10 19-123,0 0 0,1 0-1,0-1 1,-1 1-1,2 0 1,-1 0-1,0-1 1,1 1-1,0-1 1,1 1 0,-1 0-1,1-1 1,0 1-1,0 0 1,0 0-1,1 0 1,0 0-1,0 0 1,0 0 0,1 0-1,0 0 1,0 1-1,6-8 1,-2 6-33,0 0 0,1 1 0,0 0 1,0 0-1,11-4 0,-15 8 14,0-1 0,0 1 0,1 0 0,-1 0 0,1 0 1,-1 0-1,0 1 0,1 0 0,-1 0 0,1 0 0,-1 0 0,1 1 0,6 1 0,-5 2 0,0 0 0,-1 1 0,1-1 0,-1 1 0,0 0 0,0 1 0,-1-1 0,0 1 0,0 0 0,5 9 0,-3-7 2,23 38 34,-13-19 82,27 34-1,-36-55 286,-6-6-438,-1 0 0,1 0 0,-1 1 0,0-1-1,1 0 1,-1 1 0,0-1 0,1 0 0,-1 1 0,0-1-1,0 0 1,1 1 0,-1-1 0,0 1 0,0-1 0,0 1 0,1-1-1,-1 0 1,0 1 0,0-1 0,0 1 0,0-1 0,0 1-1,0-1 1,0 1 0,0-1 0,0 1 0,0-1 0,0 0 0,0 1-1,-1-1 1,1 1 0,-1 15-2063,-3-1-1232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0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1489,'0'0'4612,"0"-26"169,5 374-2620,-6-378-2150,0 19-27,1 1 0,0-1-1,1 0 1,2-13 0,-3 21 10,1 0 1,0-1-1,1 1 1,-1 0-1,0 0 1,1 0-1,0 0 0,0 0 1,0 1-1,0-1 1,0 0-1,0 1 0,1 0 1,-1-1-1,1 1 1,-1 0-1,6-3 1,6-2-49,-1 1 1,1 1-1,0 0 0,0 1 1,0 0-1,1 1 1,20-2-1,108 0-194,-108 6 111,-33-1 134,0 0 1,0 1-1,-1-1 0,1 1 1,0 0-1,0-1 0,0 1 1,0 0-1,-1 0 0,1 0 1,-1 1-1,1-1 0,0 0 1,-1 1-1,0-1 1,1 1-1,-1-1 0,0 1 1,0-1-1,0 1 0,2 3 1,-1-1-2,0 0 1,0 1 0,-1-1-1,1 0 1,-1 1 0,0-1-1,0 1 1,0 6 0,0-5 3,-1-1 1,-1 1-1,1-1 0,-1 1 1,0-1-1,0 1 0,0-1 1,-4 9-1,3-11 0,0 0 0,0 0 0,0 0 0,-1-1 0,1 1 0,-1-1 0,1 1 0,-1-1 0,0 0 0,0 0 0,0 0 0,0 0 0,0-1 0,0 1 0,-6 1-1,-17 5 31,0-1-1,-29 4 0,32-7 3,0 1-1,0 0 1,-32 14-1,55-18-73,-1 1 1,0-1-1,1 0 1,-1 1-1,1-1 1,-1 1-1,1-1 0,0 1 1,0-1-1,0 1 1,0-1-1,0 1 1,0-1-1,0 3 1,0 7-883,-8 14-1555,-4-1-304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0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 3153,'0'0'6001,"-2"-13"-5457,-2-5-371,2 11-11,0-1 1,1 0-1,-1 0 0,2 0 1,-1-12-1,49 45-279,-28-18 139,0-1 1,1-1 0,-1-1-1,1-1 1,0 0-1,1-2 1,27-1 0,29 3-183,-66 2-1428,-9 6-3851,-3-9 4118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6051,'0'0'3794,"121"-88"-3794,-56 73 112,7 7 192,1 8-288,-6 0 16,-6 19-32,-17 19-1345,-21-5-1488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3410,'0'0'3959,"-4"-2"-3634,-12-7-34,12 7 685,8 2-1080,16 1 94,35 8-1,7 0 14,121-5 73,-115-5-106,105 13 0,-166-11-116,21 6-458,-27-7 439,0 1 0,0-1 0,0 1 0,0-1 0,-1 1 0,1 0 1,0 0-1,0-1 0,-1 1 0,1 0 0,-1 0 0,1 0 0,-1 0 1,1 0-1,-1 0 0,0 0 0,1 0 0,-1 0 0,0 0 0,0 0 1,1 0-1,-1 0 0,0 0 0,0 2 0,0 1-873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3810,'0'0'4434,"163"-82"-4130,-104 74-176,-4 6-16,1 2-112,-5 0 0,1 2-16,-3 14-112,-1 5-848,-3 0-737,-10-8-1025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 2961,'0'0'3802,"-3"-6"-3146,-10-16-448,13 21-211,-1 1-1,1-1 1,-1 1-1,1 0 1,-1-1-1,1 1 1,-1 0-1,1-1 1,-1 1-1,1 0 1,-1 0-1,0-1 1,1 1-1,-1 0 1,1 0-1,-1 0 1,1 0-1,-1 0 1,0 0-1,1 0 1,-1 0-1,1 0 1,-1 0-1,0 0 1,1 1-1,-1-1 1,1 0-1,-1 0 1,1 0-1,-1 1 1,0-1-1,1 0 1,-1 1-1,1-1 1,0 0-1,-1 1 1,1-1-1,-1 1 1,1-1-1,-1 1 1,1-1-1,0 1 1,-1 0-1,0 1-2,-8 6 4,0 1-1,1 1 0,0 0 0,0 0 1,1 1-1,1-1 0,0 2 0,0-1 1,1 0-1,1 1 0,-5 17 0,5-10-1,1 0 0,0 0 0,1 0 0,1 0 0,1 0 0,5 38 0,-2-43 14,0 1 0,1-1 0,1 0-1,0 0 1,8 14 0,40 68-12,-22-44-2,-15-23 33,-1 1 1,-2 0-1,12 38 0,-20-50-12,-1 0 0,-1 1 0,0-1 0,-1 1 0,-2 0 1,1 0-1,-4 21 0,1-30-7,0 1-1,-1-1 1,-1 1 0,1-1-1,-2 0 1,1 0-1,-1-1 1,-1 1 0,0-1-1,0-1 1,-8 9 0,-14 15 44,-47 40 0,51-50-49,-9 7 28,19-19-35,2 1 1,-1 0 0,2 1-1,-1 1 1,-15 23-1,27-36-7,-1 1 0,1-1 0,0 0 0,0 0 0,0 1 0,0-1 0,0 0 0,0 0 0,0 1 0,0-1 0,0 0 0,0 0-1,0 1 1,0-1 0,0 0 0,0 0 0,0 1 0,0-1 0,0 0 0,0 0 0,1 0 0,-1 1 0,0-1 0,0 0 0,0 0 0,0 0 0,0 1 0,1-1-1,-1 0 1,0 0 0,0 0 0,0 0 0,0 1 0,1-1 0,-1 0 0,0 0 0,0 0 0,1 0 0,-1 0 0,0 0 0,0 0 0,1 0 0,-1 1 0,0-1-1,0 0 1,0 0 0,1 0 0,-1 0 0,0 0 0,0-1 0,1 1 0,-1 0 0,20 0-484,-13 0 234,26-1-1499,-2-4-673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6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52 2881,'0'0'5934,"3"-8"-5019,9-27-427,-7 26-320,-4 9-203,8 18-768,-4 5 764,-1 0 0,-1 0-1,0 42 1,-2-38 65,1-1 0,8 46-1,6-11-17,-4 1-1,-2 1 0,3 97 1,-13-50 893,0-133-663,0 23-238,0-19-168,0 1 0,-1-1 0,-7-30 0,7 44 131,0 0-1,-1-1 0,0 1 0,0 0 0,0 1 0,-1-1 1,0 0-1,0 1 0,0-1 0,0 1 0,-1 0 0,1 0 0,-1 0 1,0 1-1,0-1 0,-1 1 0,-7-5 0,8 6 32,0 1 1,-1-1-1,1 1 0,-1 0 0,1 0 0,-1 0 0,1 0 0,-1 1 0,0 0 1,1 0-1,-1 0 0,1 0 0,-1 1 0,-7 1 0,0 2-11,0 0-1,0 0 0,1 1 1,-14 8-1,12-7 11,-20 16-61,32-21 66,-1 1-1,1 0 1,0-1-1,0 1 1,0 0-1,-1 0 1,2 0-1,-1 0 1,0 0-1,0 0 1,1 0-1,-1 0 1,1 0-1,-1 0 1,1 0-1,0 0 1,0 3-1,0 0 2,0 0 0,0 1 1,0-1-1,1 0 0,0 1 0,0-1 0,0 0 1,1 0-1,-1 0 0,1 0 0,0 0 0,6 8 0,-6-8 8,0 0 0,-1 0 0,1 0-1,-1 0 1,0 0 0,0 0-1,-1 0 1,1 0 0,-1 1-1,0-1 1,-2 10 0,1-8 1,1 0 1,0 0-1,0 0 0,1 0 1,2 13-1,-3-19-6,1 0 0,0 0 0,0 0 0,-1 0 0,1 0 0,0 0 0,0 0 0,0-1 0,0 1 0,0 0 0,0-1 0,0 1 0,0 0 0,1-1 0,-1 1 0,0-1 0,0 0 0,0 1 0,1-1 0,-1 0-1,0 0 1,0 0 0,3 0 0,35 1 95,-29-2-62,30 0 2,-26-1-145,-1 2 0,1 0-1,-1 0 1,22 4 0,-34-3-56,0 0 0,0 0-1,-1 0 1,1 1 0,0-1 0,-1 0 0,1 0 0,-1 0 0,1 1 0,-1-1 0,0 0 0,0 1 0,1-1 0,-1 0-1,0 1 1,0-1 0,0 0 0,0 0 0,-1 1 0,1-1 0,-1 2 0,1 2-834,0 4-1768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5298,'0'0'3109,"-2"-3"-2936,-6-4-196,12 16-120,17 21 39,6-7 146,1-1 0,47 27 0,-49-34-7,-1 1 0,-1 2 1,0 0-1,29 30 0,-39-25-144,-13-20-426,1 0 1,0 0 0,-1 0 0,1 0-1,0-1 1,1 1 0,3 4 0,-1-6-3487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30 7299,'0'0'3690,"-4"-5"-3493,-12-16-146,16 21-52,0-1-1,-1 1 0,1 0 1,0 0-1,-1-1 1,1 1-1,0 0 1,-1 0-1,1 0 1,0-1-1,-1 1 0,1 0 1,0 0-1,-1 0 1,1 0-1,-1 0 1,1 0-1,0 0 0,-1 0 1,1 0-1,-1 0 1,1 0-1,0 0 1,-1 0-1,1 0 1,-1 0-1,1 0 0,0 0 1,-1 0-1,1 1 1,0-1-1,-1 0 1,1 0-1,0 1 0,-1-1 1,1 0-1,0 0 1,-1 1-1,1-1 1,-1 1-1,-62 67-212,21-21 239,6-10-93,3 2 1,1 0-1,1 3 0,3 0 1,-32 64-1,57-102-118,2-1-120,-1 0-1,1 1 0,0-1 1,0 0-1,0 0 1,0 1-1,0-1 0,0 5 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38 1505,'0'0'4452,"-23"-25"-567,21 22-3569,2 3-272,0-1 1,-1 1-1,1-1 0,0 1 0,0-1 0,-1 1 1,1-1-1,0 1 0,-1-1 0,1 1 0,-1-1 1,1 1-1,-1 0 0,1-1 0,-1 1 1,1 0-1,-1-1 0,1 1 0,-1 0 0,1 0 1,-1-1-1,1 1 0,-1 0 0,0 0 0,1 0 1,-1 0-1,0 14-199,-7 66 109,-2 43 23,10-118-397,0 33 1202,-4-24-5725,-6-14 989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2 2801,'0'0'5160,"-2"-1"-4835,1 1-326,-1 0-1,1 0 1,0 0-1,0 0 1,0 0-1,-1 0 1,1 0-1,0 0 1,0 0-1,0 1 1,0-1-1,0 1 1,0-1-1,-1 1 0,1-1 1,0 1-1,0-1 1,0 1-1,1 0 1,-1 0-1,0-1 1,0 1-1,0 0 1,0 0-1,1 0 1,-1 0-1,-1 2 0,-27 41-35,13-20 48,5-9 113,0 0 0,-1-1 0,-1-1-1,-1 0 1,0 0 0,0-1 0,-1-1 0,0-1 0,-1 0 0,-1-1-1,1-1 1,-1 0 0,-1-1 0,1-1 0,-1-1 0,0 0-1,-1-1 1,-35 2 0,34-5-115,11 0 50,0-1 1,-1 1-1,1-2 1,-1 0-1,-8-1 1,16 1-47,-1 1 0,1-1 0,0 0 1,0 0-1,1 1 0,-1-1 0,0-1 1,0 1-1,0 0 0,1 0 0,-1-1 1,0 1-1,1-1 0,-1 1 0,1-1 1,0 0-1,0 1 0,-1-1 0,1 0 1,0 0-1,1 0 0,-1 0 0,0 0 1,0 0-1,1 0 0,-1 0 0,1-2 1,-2-5 25,1 1 1,0-1-1,1 1 1,0-1-1,0 0 1,3-13-1,-3 20-33,1 0 0,-1-1 0,1 1 1,0 0-1,0 0 0,0 0 0,0 0 0,0 0 0,1 0 0,-1 0 0,1 0 0,-1 0 0,1 0 1,0 1-1,-1-1 0,1 1 0,0-1 0,0 1 0,0 0 0,0 0 0,0 0 0,0 0 0,1 0 1,-1 0-1,0 0 0,1 1 0,-1-1 0,4 1 0,24-2-101,50 3 0,-74-1 85,-1 1 2,-1 0 0,1 0 0,0 0 0,0 1 0,-1 0 0,1 0 0,0 0-1,-1 0 1,0 1 0,7 4 0,42 38-37,-30-24-2,168 121-1471,-167-129-774,-2-7-1803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 3185,'0'0'3242,"-5"-4"-2447,-14-13-232,17 16-519,0 0-1,0 1 1,0-1 0,0 0 0,0 1-1,0-1 1,-1 1 0,1-1 0,0 1-1,0 0 1,0 0 0,-1 0 0,1 0-1,0 1 1,0-1 0,-4 1 0,2 0-4,0 0-43,-1 1 0,1-1 0,0 1-1,0 0 1,0 0 0,0 0 0,0 1 0,0 0 0,0-1-1,1 1 1,0 0 0,-1 1 0,1-1 0,1 1-1,-5 5 1,2-3-3,1 1 0,0 0 0,0 0 1,0 0-1,1 1 0,0-1 0,1 1 0,-2 8 0,2-8 8,1 1 1,0-1-1,1 1 0,0-1 1,0 1-1,1-1 0,0 1 1,0-1-1,1 1 0,0-1 0,1 0 1,0 0-1,0 0 0,1 0 1,0 0-1,0-1 0,0 1 0,1-1 1,1-1-1,7 10 0,-12-15 16,0 0 1,1 0-1,-1 0 0,0-1 0,0 1 0,1 0 0,-1 0 1,0-1-1,1 1 0,-1-1 0,1 1 0,-1-1 0,1 0 1,-1 1-1,1-1 0,-1 0 0,1 0 0,-1 0 0,1 0 1,-1 0-1,1-1 0,0 1 0,-1 0 0,0-1 0,1 1 1,-1-1-1,1 1 0,-1-1 0,0 0 0,1 0 0,-1 1 0,0-1 1,0 0-1,1 0 0,-1 0 0,0 0 0,1-2 0,6-5 138,-1 0-1,-1 0 0,12-19 0,-15 24-193,8-15 86,-1 0 1,0-1 0,11-33-1,-17 43-76,-2 0 0,1 0 0,-1-1 0,-1 1 0,0 0 0,0-1 0,-1 0-1,0 1 1,-1-1 0,-1-12 0,1 21 7,1 1-1,-1-1 1,0 0 0,1 0-1,-1 0 1,0 1 0,1-1-1,-1 0 1,0 1 0,0-1-1,0 0 1,0 1 0,1-1-1,-1 1 1,0 0 0,0-1-1,0 1 1,0 0 0,0-1-1,0 1 1,0 0 0,0 0-1,0 0 1,0 0 0,-1 0-1,-33 0-505,26 0 350,1 0 135,-1 0 0,1 1 0,-1-1-1,1 2 1,0-1 0,0 1 0,0 0 0,0 1 0,0 0 0,0 0 0,1 0-1,-1 1 1,-10 8 0,17-11 36,1-1 0,-1 0 0,1 1-1,-1 0 1,1-1 0,-1 1 0,1-1 0,-1 1-1,1 0 1,-1-1 0,1 1 0,0 0 0,-1-1-1,1 1 1,0 0 0,0-1 0,0 1 0,-1 0-1,1 0 1,0-1 0,0 1 0,0 0 0,0 0-1,0-1 1,1 1 0,-1 0 0,0 0 0,0-1 0,0 1-1,1 0 1,-1-1 0,0 1 0,0 0 0,1-1-1,-1 1 1,1 0 0,-1-1 0,1 1 0,-1-1-1,1 1 1,-1-1 0,1 1 0,0 0 0,28 20-29,61 27 126,-41-24 53,67 45 0,-103-60-118,0 1-1,-1 0 1,0 1 0,-1 0-1,0 1 1,-1 0-1,0 1 1,-1 0 0,12 22-1,-17-22 16,1 0 1,-2 1-1,0 0 0,0-1 0,-1 1 0,-1 0 0,-1 1 0,0-1 0,-2 21 0,1-30-13,0 1 1,0-1-1,0 0 0,0 1 0,-1-1 0,0 0 0,0 0 0,-1 0 0,1 0 1,-1 0-1,0-1 0,-4 5 0,0-1 8,0 0 1,0-1-1,-1 0 0,0-1 1,-18 12-1,9-8 0,0-1 0,-1-1 1,-1-1-1,1 0 0,-1-1 1,-25 4-1,28-7 88,0 0-1,-1-2 1,1 1 0,0-2 0,-1 0-1,1-1 1,-29-6 0,41 6-74,1-1 1,0 1-1,0-1 1,1 0-1,-1 0 1,0 0 0,1 0-1,-1 0 1,1-1-1,-1 1 1,1-1-1,0 1 1,0-1-1,0 0 1,1 0-1,-1 0 1,1 0-1,-1 0 1,1 0 0,0-1-1,-1-5 1,0-5 50,0-1 1,0 0-1,2-24 1,0 27-116,0 3 19,0 0-1,1-1 0,0 1 1,1 0-1,0 0 0,0 0 1,1 0-1,0 1 0,1-1 1,-1 1-1,2 0 0,-1 0 1,1 0-1,0 0 0,8-7 1,-12 14-71,0 0 1,0 0-1,0 0 1,0 0-1,0 1 1,0-1-1,1 0 1,-1 1-1,0-1 1,0 1-1,0-1 1,1 1-1,-1 0 1,0-1-1,1 1 1,-1 0-1,0 0 0,1 0 1,-1 0-1,0 0 1,1 0-1,-1 0 1,0 1-1,1-1 1,-1 0-1,0 1 1,0-1-1,1 1 1,0 0-1,2 1-330,0 0 0,-1 0-1,1 1 1,-1-1 0,0 1 0,1 0-1,2 3 1,9 13-2541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5378,'0'0'3802,"-8"16"-3212,-20 9-605,2 1-1,0 1 1,-36 51 0,53-65 11,1 1 0,0-1 0,1 1 0,1 0 0,0 1 0,1 0 0,1 0 0,0 0 0,1 0 0,0 0-1,0 28 1,3-16 13,-1-13-5,1-1 1,0 1 0,1-1 0,1 1 0,4 17 0,-5-27-4,0-1 0,1 1 0,0 0 1,-1-1-1,1 1 0,1-1 0,-1 1 0,1-1 0,-1 0 0,1 0 1,0 0-1,0 0 0,0-1 0,0 1 0,1-1 0,-1 0 1,1 0-1,-1 0 0,1 0 0,0-1 0,0 0 0,5 2 0,4 1-859,0-1-1,0-1 1,0 0-1,16 0 1,-15-2-1469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3778,'0'0'4116,"4"-4"-4012,-3 3-104,0-1-1,0 1 0,0 0 1,0-1-1,1 1 1,-1 0-1,0 0 0,1 0 1,-1 0-1,1 0 0,-1 0 1,1 0-1,-1 0 1,1 1-1,0-1 0,-1 1 1,1-1-1,0 1 0,-1 0 1,1-1-1,0 1 1,0 0-1,0 0 0,-1 0 1,1 1-1,0-1 0,0 0 1,-1 0-1,1 1 0,0 0 1,-1-1-1,1 1 1,2 1-1,-2-1 1,53 24 94,-2 3 0,85 57 1,-132-81-103,32 29-246,-36-32 232,-1 0 0,0 0 0,0 1 0,0-1 0,0 0 0,0 1 0,0-1 0,0 0 0,0 1 0,0-1 0,-1 1 0,1-1 0,-1 1 0,1 0 0,-1-1 1,0 1-1,1-1 0,-1 1 0,0 0 0,0-1 0,0 1 0,0 0 0,0-1 0,-1 4 0,-7 1-1080,-6-5-939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5827,'0'0'4591,"-1"-6"-4548,1 3-76,-2-13-48,0 13-46,0 10-136,-29 122-271,18-81 530,-12 79 0,24-83-1858,2-44 1755,-1 0 1,0 0-1,1 0 0,-1 1 1,0-1-1,1 0 0,-1 0 1,1 0-1,-1 0 0,0 0 1,1 0-1,-1 0 1,0 0-1,1 0 0,-1 0 1,1 0-1,-1 0 0,0 0 1,1 0-1,-1 0 1,0 0-1,1-1 0,-1 1 1,0 0-1,1 0 0,-1 0 1,0-1-1,1 1 1,-1 0-1,1-1 0,18-14-1579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7571,'0'0'3106,"14"50"-3474,-7-4 368,-2 6 0,-5 7 16,0 4-16,-7 6 64,-14 2-64,-5-4 128,-1-8-128,-1-13-208,2-23-1537,10-23-2145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477 111 3298,'0'0'5864,"-6"-18"-5264,-1-4-419,-19-49 612,22 87-728,3 13-173,-2 205 129,2 133 38,1-357-59,0 1 0,1 0 0,1-1 0,0 1 0,0-1 0,1 1 0,0-1 0,8 17 0,-5-66 800,-6 18-761,1 11-46,-1-1-1,-1 1 0,1 0 1,-1-1-1,-4-14 1,4 22 3,-1 0 0,1 0 0,0 0 0,-1 0 0,1 1 0,-1-1 1,0 1-1,0-1 0,0 1 0,0-1 0,0 1 0,-1 0 0,1 0 0,-1 0 0,1 0 0,-1 1 1,0-1-1,0 1 0,0 0 0,0-1 0,0 1 0,-5-1 0,-9-1-24,0 0-1,-1 2 1,1 0-1,0 0 1,-1 2 0,1 0-1,0 1 1,0 1-1,0 1 1,0 0-1,-16 7 1,3 1-18,-30 17 0,52-25 39,0 1 0,1 0 0,-1 0 0,1 1 0,0-1 0,1 2 0,-1-1 0,-9 14 0,15-19 6,0 0-1,0 0 1,0 1 0,0-1-1,0 0 1,1 1 0,-1-1-1,0 0 1,1 1 0,-1-1 0,1 1-1,0-1 1,-1 0 0,1 1-1,0-1 1,0 1 0,0 0-1,0-1 1,0 1 0,0-1-1,0 1 1,0-1 0,1 1-1,-1-1 1,1 0 0,-1 1-1,1-1 1,-1 1 0,1-1-1,0 0 1,0 0 0,0 1 0,0-1-1,0 0 1,0 0 0,0 0-1,0 0 1,0 0 0,0 0-1,1 0 1,-1 0 0,0-1-1,1 1 1,-1 0 0,0-1-1,1 1 1,2 0 0,7 2-12,1 0 0,-1-1 0,1 0 0,20 0 0,-31-2 13,97 1-372,28 1-757,-110-1 937,-1 2 1,1 0 0,-1 0-1,0 1 1,30 13 0,-39-14-125,-1 0-224,0-1 0,1 1 0,-1-1 0,1-1 0,7 3-1,11-3-1593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7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3906,'0'0'5109,"2"-9"-4472,4-28-327,-6 37-309,0 0 0,0-1 0,0 1 0,0-1 0,0 1 0,0 0 0,0-1 0,1 1 0,-1 0 0,0-1 0,0 1 0,0-1 0,0 1 0,1 0 0,-1-1 0,0 1 0,0 0 0,1 0 0,-1-1 0,0 1 0,1 0 0,-1-1 0,0 1 0,1 0 0,-1 0 0,0 0 0,1-1 0,-1 1 0,0 0 0,1 0-1,-1 0 1,0 0 0,1 0 0,-1 0 0,1 0 0,-1 0 0,0 0 0,1 0 0,-1 0 0,1 0 0,-1 0 0,0 0 0,1 0 0,-1 0 0,1 0 0,-1 0 0,0 1 0,1-1 0,-1 0 0,0 0 0,1 1 0,14 11-36,-15-12 32,29 31-42,-2 0 0,-1 2-1,-2 1 1,-1 1-1,-2 1 1,-1 1 0,25 66-1,-43-95-48,1 0 0,-2 0 0,1 0-1,-1 0 1,0 13 0,-1-21 56,-28-1-2139,19-7 614,2-4-905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6787,'0'0'2761,"0"-3"-2481,0 2-279,0 1-1,-1-1 0,1 1 0,0-1 0,0 1 0,0-1 0,0 0 0,1 1 1,-1-1-1,0 1 0,0-1 0,0 1 0,0-1 0,0 1 0,1-1 0,-1 1 0,0-1 1,1 1-1,-1-1 0,0 1 0,1 0 0,-1-1 0,0 1 0,1-1 0,-1 1 0,1 0 1,-1-1-1,0 1 0,1 0 0,-1 0 0,1-1 0,-1 1 0,1 0 0,-1 0 1,1 0-1,-1 0 0,1-1 0,0 1 0,-1 0 0,1 0 0,-1 0 0,1 0 0,-1 0 1,1 0-1,-1 1 0,1-1 0,-1 0 0,1 0 0,-1 0 0,1 0 0,-1 1 0,1-1 1,-1 0-1,1 0 0,0 1 0,37 23-116,-25-15 97,52 37 68,-2 3 0,107 110 0,-155-147-35,7 5-278,-16-7-3621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7059,'0'0'2836,"-5"-1"-2911,3 1 60,0 0 0,0 1-1,0-1 1,0 0-1,0 1 1,0-1 0,1 1-1,-1 0 1,0 0-1,0-1 1,0 1 0,1 0-1,-1 1 1,0-1-1,1 0 1,-1 0 0,1 1-1,-3 2 1,-25 37 13,15-19-10,-13 17 11,-1-1 11,2 1 0,1 1 1,-37 85-1,60-120-72,0 0 0,0 1 0,1-1 0,0 0-1,0 0 1,1 1 0,-1-1 0,1 0 0,0 1 0,2 9 0,-1-13-79,-1 0 0,1 0 0,0 0 0,0 0 0,0 0 0,0 0 0,0 0 0,0 0 0,1-1 0,-1 1 0,0 0 0,1-1 0,0 1 0,-1-1 0,1 1 0,0-1 0,0 0 0,0 0 0,-1 0 0,1 0-1,0 0 1,0 0 0,1-1 0,-1 1 0,0-1 0,0 1 0,3-1 0,25 2-2780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80 560,'0'0'4960,"-1"-5"-4168,1 2-464,0 0-1,-1 0 0,1-1 1,-1 1-1,0 0 1,1 0-1,-1-1 1,-1 1-1,1 0 0,-3-4 1594,21 7-1919,22 0 6,41 2 14,0-5 1,126-19-1,-189 13 35,-11 5-1254,-9 15-680,-8 6-31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71 3762,'0'0'4100,"-11"-11"-3628,-35-34-202,45 44-266,-1-1 1,0 1-1,0 0 1,0-1-1,0 1 1,0 0-1,0 0 1,-1 0-1,1 0 0,0 1 1,0-1-1,-1 1 1,1-1-1,0 1 1,-1 0-1,1 0 1,0 0-1,-1 0 1,1 0-1,-1 1 0,-2 0 1,-6 0-10,6 0-5,0 1 0,-1-1 0,1 1-1,0-1 1,0 1 0,1 1 0,-1-1 0,0 1-1,1 0 1,-1 0 0,1 0 0,0 0 0,0 1-1,1 0 1,-6 5 0,-7 11 4,-25 38 0,39-55 8,-14 23-7,0 2 1,2 0-1,1 0 0,1 1 1,1 1-1,2 0 0,1 0 1,1 1-1,2 0 0,1 0 1,0 53-1,4-43 13,-1 9 10,2-1 0,2 1 0,16 80 0,4-52 20,3-1 0,45 90-1,15 39 29,-73-164-47,-1 1 0,-2 0 0,7 78 0,-12-45 22,-7 102-1,2-170 8,-1 0-1,0 0 1,0 0-1,-1 0 1,0 0-1,-1-1 1,0 1-1,0 0 1,0-1 0,-1 0-1,0 0 1,0 0-1,-1-1 1,0 1-1,0-1 1,-13 11-1,10-9 678,8-7-917,0 0 0,0 0 1,0 0-1,0 0 0,0 0 0,0 0 0,0 0 1,0 0-1,0 0 0,0 0 0,0 0 0,1 0 1,-1 0-1,0 0 0,1 0 0,-1 0 0,1 0 1,-1 0-1,1 0 0,0 1 0,1 2 19,4 9-2874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20 5106,'0'0'3541,"0"-5"-3480,-2-9-253,-1 36-28,-5 25 194,-3-14 128,-1-2 0,-1 1 0,-2-2 0,-2 0 0,-23 34 0,24-42-63,-1 0 0,-1-1 0,-1-2 1,0 1-1,-1-2 0,-46 31 0,55-42-7,-1 0 0,0-1 0,-1-1 0,1 1 0,-1-2 0,0 0 0,0 0 0,-1-2 0,1 1 0,-27 0 0,38-3 1,1 0 0,-1-1 0,1 1 0,-1-1 0,1 1 0,-1-1 0,1 1-1,-1-1 1,1 0 0,-1 1 0,1-1 0,0 0 0,0 0 0,-1 0 0,1 0-1,0 0 1,0-1 0,0 1 0,0 0 0,0 0 0,0-1 0,1 1 0,-1-1 0,0 1-1,1 0 1,-1-1 0,1 1 0,-1-1 0,1 0 0,0 1 0,0-1 0,0 1-1,0-3 1,-1-6 64,0-1-1,1 0 0,2-16 0,-2 27-97,2-7 12,-1 0 0,1 0 0,1 0 0,-1 0 0,1 0 0,0 1 0,1-1 0,0 1 0,0 0 0,0 0 0,1 0 0,-1 0 0,12-9 0,-4 4-11,1 1 0,-1 0-1,2 1 1,-1 1 0,22-10-1,-32 17-9,-1 0 0,0 1-1,0-1 1,0 1-1,0-1 1,0 1 0,0 0-1,0 0 1,1 0-1,-1 0 1,0 1-1,0-1 1,0 0 0,0 1-1,0-1 1,0 1-1,0 0 1,0 0-1,0 0 1,0 0 0,0 0-1,0 0 1,-1 0-1,1 1 1,0-1 0,-1 1-1,1-1 1,-1 1-1,1 0 1,-1-1-1,1 3 1,6 7 0,-1 1-1,-1 0 1,10 22-1,-11-23 16,115 231-1705,-108-226 147,-5-14-1072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58 1857,'0'0'5461,"0"-9"-4709,-1-29 75,-1 27 12,0 16-809,0 11-197,-10 196 83,0 0 93,14-144-28,0-35 16,-2 1 0,-1-1 0,-9 54-1,-1-160 3238,9-47-3245,2 117-6,1-1 0,0 1 1,0-1-1,0 1 0,0 0 0,0 0 0,1-1 1,0 1-1,0 0 0,0 1 0,0-1 0,0 0 0,0 0 1,1 1-1,-1-1 0,1 1 0,0 0 0,-1 0 0,1 0 1,6-3-1,7-3-38,-1 0 0,30-10 1,-23 12 27,-1 1 1,1 2 0,1 0-1,-1 1 1,0 1 0,36 4 0,-53-3 12,0 0 1,1 1-1,-1-1 1,0 1-1,0 1 1,0-1-1,0 1 1,0 0-1,-1 0 1,1 0-1,0 1 1,-1-1-1,0 1 1,1 0-1,-1 1 1,0-1-1,-1 1 1,1 0-1,-1 0 1,1 0-1,-1 0 1,0 0-1,-1 1 1,1-1-1,-1 1 1,0 0-1,0 0 1,0 0-1,-1 0 1,0 0-1,0 0 1,0 0-1,0 0 1,-1 7-1,0-1 24,0 1-9,0-1 0,0 1 0,-5 18 0,4-26-3,0 1 1,-1-1-1,1 0 0,-1 0 1,0 0-1,-1 0 0,1-1 1,-1 1-1,1 0 0,-1-1 1,0 0-1,-6 6 0,2-5 24,0 1-1,0-1 1,-1 0-1,1 0 1,-1-1-1,0 0 1,1 0-1,-1-1 1,-1 0-1,1-1 0,-16 2 1,12-2-197,0 1 0,0 1 1,0 0-1,-16 6 0,0 4-2253,0-2-1771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41 2801,'0'0'3735,"0"-6"-2982,-2-18-145,2 24-588,0 0 0,0 0 1,0 0-1,0-1 0,0 1 0,0 0 0,0 0 1,0-1-1,0 1 0,0 0 0,0 0 0,0 0 0,0-1 1,0 1-1,0 0 0,0 0 0,0 0 0,0-1 1,0 1-1,0 0 0,0 0 0,-1 0 0,1-1 1,0 1-1,0 0 0,0 0 0,0 0 0,0 0 1,-1-1-1,1 1 0,0 0 0,0 0 0,0 0 1,-1 0-1,1 0 0,0 0 0,0 0 0,0 0 1,-1 0-1,1-1 0,0 1 0,0 0 0,0 0 0,-1 0 1,1 0-1,0 0 0,0 0 0,-1 0 0,1 0 1,0 1-1,0-1 0,0 0 0,-1 0 0,1 0 1,0 0-1,0 0 0,0 0 0,-1 0 0,1 0 1,0 0-1,0 1 0,0-1 0,0 0 0,-1 0 1,1 0-1,0 0 0,0 1 0,-8 10-187,2 7 151,1 1-1,0 0 1,2 1 0,0-1 0,1 1 0,1-1-1,3 34 1,-2-16 7,0-33 17,0 0 1,1 0-1,-1 0 0,1 0 0,0 0 1,0 0-1,0-1 0,1 1 1,-1 0-1,1-1 0,0 1 0,0-1 1,0 1-1,0-1 0,0 0 1,1 0-1,0 0 0,-1 0 0,1-1 1,0 1-1,6 3 0,-7-5 0,1 0 0,0 1 0,0-1 0,0 0 1,0 0-1,0 0 0,0-1 0,0 1 0,0-1 0,0 0 0,0 0 0,0 0 0,0 0 0,0 0 0,1-1 0,-1 1 0,0-1 1,0 0-1,0 0 0,-1 0 0,1 0 0,0 0 0,0-1 0,0 0 0,-1 1 0,1-1 0,4-4 0,1-2 3,0 0-1,0-1 0,-1 0 0,0 0 1,-1 0-1,0-1 0,0 0 1,-1 0-1,0-1 0,-1 1 0,0-1 1,-1 0-1,0 0 0,-1-1 1,0 1-1,0 0 0,-2-1 1,1 1-1,-1-1 0,-2-13 0,1 21-55,1 1 0,-1-1 0,0 1-1,0 0 1,0-1 0,0 1-1,-1 0 1,1 0 0,-1-1 0,0 1-1,0 0 1,0 1 0,0-1 0,0 0-1,-1 1 1,1-1 0,-1 1 0,0 0-1,1 0 1,-1 0 0,0 0-1,-1 0 1,-4-2 0,3 2-36,-1 0 0,1 0 1,-1 1-1,0 0 0,0 0 0,0 0 1,0 0-1,0 1 0,0 0 0,0 1 1,0-1-1,0 1 0,-7 2 0,11-3 66,0 1 0,0 0 0,1 0 0,-1 0-1,0 0 1,0 0 0,1 0 0,-1 0 0,1 0-1,-1 1 1,1-1 0,0 1 0,0-1 0,-1 1-1,1-1 1,0 1 0,0 0 0,0 0 0,1-1-1,-1 1 1,0 0 0,1 0 0,-1 0 0,1 0-1,-1 0 1,1 0 0,0 0 0,0 0 0,0 0-1,0-1 1,0 1 0,1 3 0,0-4 16,-1 1 0,0-1 0,1 0 0,0 1 0,-1-1 0,1 0 0,0 0 0,0 1 0,0-1 0,0 0 0,-1 0 0,2 0 0,-1 0 0,0 0 0,0 0 0,1 0 0,28 19 35,-14-10-65,11 11 51,-1 2 0,-2 0 0,0 1 0,-1 2 0,30 43 0,-42-53 19,-1 1 0,0 0 0,-2 1 0,0 0 0,-1 1 0,0-1 1,-2 1-1,0 1 0,-2-1 0,4 39 0,-7-34-9,2 2 2,-2 1 1,-1 0-1,-1-1 0,-6 27 1,7-47-9,0 1 0,-1-1 1,0 0-1,0 0 0,-1 0 0,0-1 1,0 1-1,0-1 0,-1 1 1,1-1-1,-1 0 0,-1 0 1,1-1-1,-1 1 0,1-1 0,-1 0 1,0 0-1,-1 0 0,1-1 1,-1 0-1,1 0 0,-9 2 0,7-2 36,0-1 0,0 0 0,-1 0 0,1-1 0,-1 0 0,0 0 0,1-1 0,-1 0 0,0 0 0,1-1 0,-1 0 0,1 0 0,-1-1 0,1 0 0,-1 0 0,1-1 0,0 0 0,0 0 0,0 0 0,1-1 0,-1 0 0,1-1 0,-11-9 0,9 6 14,1 0 1,0-1-1,0 0 1,1 0-1,0-1 1,0 0-1,1 0 0,0 0 1,1 0-1,1-1 1,-1 0-1,2 0 1,-1 0-1,1 0 1,0-21-1,2 21-46,0-1 1,0 1-1,1-1 0,1 1 1,0-1-1,1 1 0,4-14 1,-5 22-48,-1-1 0,1 1 1,0-1-1,0 1 1,0 0-1,0-1 0,0 1 1,1 0-1,-1 0 0,1 1 1,0-1-1,0 0 1,0 1-1,0 0 0,0 0 1,1 0-1,-1 0 1,1 0-1,-1 1 0,1 0 1,0-1-1,-1 1 0,1 0 1,0 1-1,5-1 1,-7 1-123,-1 0 0,1 0 1,-1 0-1,1 0 1,-1 0-1,1 1 1,-1-1-1,1 1 0,-1-1 1,0 1-1,1-1 1,-1 1-1,1 0 1,-1 0-1,0 0 0,0 0 1,0-1-1,1 2 1,-1-1-1,0 0 0,0 0 1,0 0-1,-1 0 1,1 1-1,0-1 1,0 0-1,-1 1 0,1-1 1,-1 1-1,1-1 1,-1 1-1,1-1 1,-1 1-1,0 1 0,7 18-2168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6051,'0'0'915,"-15"7"-1062,3-1 157,2-2-8,1 1 1,0 0-1,0 0 1,0 1-1,1 0 1,0 1-1,0 0 1,-9 10-1,3-2 43,2 1 1,0 0-1,1 1 1,1 0-1,1 1 0,0 0 1,1 0-1,1 0 0,0 1 1,2 1-1,0-1 0,1 1 1,1-1-1,1 1 0,1 27 1,1-43-37,-1-1 1,1 1 0,0-1-1,1 0 1,-1 1 0,0-1-1,1 0 1,0 1 0,0-1-1,0 0 1,0 0 0,1 0-1,-1 1 1,1-1 0,0-1-1,0 1 1,0 0 0,0 0-1,0-1 1,0 1 0,1-1-1,-1 0 1,1 0 0,0 0-1,0 0 1,0 0 0,0 0-1,4 1 1,4 3-196,0 0-1,1 0 1,0-1 0,0 0 0,0-1-1,0-1 1,1 0 0,-1-1 0,1 0-1,22 0 1,-16-2-2020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4290,'0'0'4759,"6"8"-5044,39 34 329,2-2-1,54 36 1,-87-66-47,0 0 0,13 15-1,-24-22-306,0-1 0,-1 1 0,1 0 0,-1 1 0,0-1 0,0 0 0,0 1 0,0-1 0,0 1 0,-1-1 0,1 1 0,-1 0 0,0 0 0,-1 0 0,2 5-1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 6259,'0'0'3639,"-12"-2"-3642,12 2 1,-5-1-15,1 1-1,-1-1 1,1 1 0,0 0 0,-1 0 0,1 0 0,-1 0-1,1 1 1,0 0 0,-1 0 0,1 0 0,0 1 0,0-1-1,0 1 1,0 0 0,0 0 0,0 0 0,0 1 0,1-1 0,-7 6-1,-23 26-10,2 2 0,1 1 0,2 2 0,2 0 0,-29 57 0,52-89-286,0 0-1,0 0 1,0 0-1,1 1 1,0-1-1,0 1 0,0-1 1,1 1-1,0 10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7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0 4370,'0'0'1681,"-4"1"-1198,0 0-465,0 1-1,1-1 1,-1 1 0,0 0 0,1 1 0,0-1 0,-1 0 0,1 1-1,0 0 1,0 0 0,0 0 0,1 0 0,-5 5 0,-33 56 78,31-51-96,-17 30 42,2 1 0,1 1-1,3 0 1,-25 83 0,41-109-138,2 0 0,0 0 1,2 31-1,0-30-370,2-1-697,7-6-248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5442,'0'0'5061,"4"-5"-5010,15-17-59,-18 22 7,-1 0-1,0-1 1,1 1-1,-1 0 1,1 0-1,-1-1 1,0 1-1,1 0 1,-1 0-1,1 0 1,-1 0-1,1 0 1,-1 0 0,1-1-1,-1 1 1,1 0-1,-1 0 1,1 0-1,-1 1 1,1-1-1,-1 0 1,0 0-1,1 0 1,-1 0-1,1 0 1,-1 0-1,1 1 1,-1-1-1,1 0 1,-1 0-1,0 1 1,1-1-1,-1 0 1,0 1 0,1-1-1,10 16-35,-9-13 34,7 15 12,0 0 1,-1 1-1,-1-1 1,-1 1 0,-1 1-1,0-1 1,3 37-1,-2 146 48,-7-138-86,1-57-262,0-1 1,0 1 0,0 0-1,-1-1 1,0 1-1,-1-1 1,1 1 0,-1-1-1,0 1 1,-1-1 0,0 0-1,-4 7 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6771,'0'0'1038,"0"18"-1238,0 44 118,3 206 295,6-194 52,3 0 1,26 85 0,-32-140-87,-6-19-160,0 0 0,0 0 0,1 0-1,-1 0 1,0 0 0,0 0 0,0 0-1,0 0 1,0 0 0,0 0 0,0 0 0,0 0-1,0 0 1,0 0 0,0 0 0,0 0-1,0 0 1,0 0 0,0 0 0,0 0-1,0 0 1,0 0 0,1 0 0,-1 0-1,0 0 1,-1-3-5,0 1 0,0 0 0,0-1 0,0 1 0,0 0-1,-1-1 1,1 1 0,-1 0 0,-2-3 0,-6-4-67,0 1-1,-1 1 1,1-1 0,-1 2 0,-1-1-1,1 2 1,-1 0 0,0 0 0,0 1 0,0 0-1,-21-3 1,-6 1 270,-1 2 1,-57 1-1,96 3-218,0 0 0,-1 0 0,1 0 0,0 1 0,-1-1 0,1 0 0,0 1-1,0-1 1,-1 1 0,1 0 0,0-1 0,0 1 0,0 0 0,0 0 0,0 0 0,0-1-1,0 1 1,0 0 0,0 0 0,0 1 0,0 0 0,-1 1-9,0 1-1,0-1 1,1 1 0,-1-1 0,1 1 0,0 0 0,-1 7-1,1-7 13,1 0-1,-1 1 0,1-1 1,0 1-1,0-1 0,0 0 0,1 1 1,0-1-1,0 0 0,0 0 0,0 1 1,1-1-1,-1 0 0,1 0 1,3 4-1,1-1 18,1-1 0,-1-1 1,2 1-1,-1-1 0,0 0 1,14 6-1,54 21 231,-61-27-214,14 7-307,0-2 0,0 0 0,1-2 1,0-1-1,1-2 0,47 4 0,-49-9-3059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7347,'0'0'819,"6"6"-941,15 20 136,-2 0 1,24 42 0,-21-31 116,37 47 0,85 71 259,-142-152-649,7 5 743,-9-8-535,0 0 0,1 1 0,-1-1-1,0 0 1,0 0 0,0 0 0,0 0 0,0 0 0,0 0 0,0 0 0,0 0-1,0 0 1,0 1 0,1-1 0,-1 0 0,0 0 0,0 0 0,0 0 0,0 0 0,0 0-1,0 0 1,0 1 0,0-1 0,0 0 0,0 0 0,0 0 0,0 0 0,0 0-1,0 0 1,0 1 0,0-1 0,0 0 0,0 0 0,0 0 0,0 0 0,0 0-1,-1 0 1,1 1 0,0-1 0,0 0 0,0 0 0,0 0 0,0 0 0,0 0-1,0 0 1,0 0 0,0 0 0,-1 0 0,1 0 0,0 1 0,0-1 0,0 0 0,0 0-1,0 0 1,0 0 0,0 0 0,-1 0 0,1 0 0,0 0 0,0 0 0,0 0-1,0 0 1,0 0 0,0 0 0,-1 0 0,1 0 0,0 0 0,0 0 0,0 0-1,-18 0-3189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3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55 8212,'0'0'6291,"2"-54"-6291,-25 85-64,-30 26-817,-27 23 817,-13 12-432,0 6-625,2-1-15,10-14-1297,7-20-2145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3714,'0'0'4591,"1"-10"-3988,3-3-334,-2 6 34,-1 1 1,0 0 0,0 0 0,0-1 0,-1-12 0,9 19-419,596 5 347,-604-5-32,-23 0-4983,-3 0 922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78 3906,'0'0'7171,"3"-16"-6501,6-46-313,-9 131-816,-7-27 457,-1-1-1,-28 77 0,21-74-192,2-1-1,-10 60 0,22-93 23,-5 47-868,6-53 825,-1 1 0,2-1 0,-1 0 0,0 0 0,1 0 0,0 1 0,0-1 0,0 0 0,0 0-1,3 5 1,-1-6-163,0 0 0,-1 0-1,1 0 1,0-1 0,1 1-1,-1-1 1,0 0-1,1 0 1,5 3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62 2993,'0'0'4744,"-11"-10"-4435,-34-29-95,43 37-211,-1 0 1,0 1-1,0 0 1,0-1-1,-1 1 0,1 0 1,0 0-1,0 1 1,0-1-1,-1 1 1,1 0-1,0 0 1,-1 0-1,1 0 0,0 0 1,0 1-1,-1-1 1,1 1-1,0 0 1,0 0-1,0 0 1,0 0-1,-5 3 0,-4 3-5,-1 0-1,1 1 0,0 0 0,0 1 0,1 0 0,1 1 0,-1 0 0,2 1 0,-1 0 0,1 0 0,1 1 0,-11 20 0,5-6 5,1 1-1,2 1 1,0 0-1,2 0 1,-7 35-1,0 39 173,4 1-1,5 0 0,11 180 1,8-169-62,40 178 0,-29-191-36,-4 2-1,7 159 1,-28-49 151,-2-165-128,-2-1 1,-16 68-1,11-74-38,-1-1-1,-2 0 1,-2-1-1,-2-1 1,-30 50-1,45-83 44,2-4-223,1 0 1,0 0-1,-1-1 0,1 1 1,-1 0-1,1-1 1,-1 1-1,1-1 1,-1 1-1,1-1 1,-1 1-1,0-1 1,1 1-1,-1-1 0,0 1 1,1-1-1,-2 1 1,-9 3-2980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78 3057,'0'0'3861,"-4"-8"-3402,2 3-293,0 0 110,0-1-1,0 1 0,0 0 0,-1 0 0,1 0 0,-1 0 0,-1 0 0,1 1 1,-1-1-1,1 1 0,-8-6 0,11 12-282,-1-1 1,1 1-1,0 0 1,0 0-1,0-1 0,0 1 1,1 0-1,-1 0 1,0-1-1,1 1 1,-1 0-1,1-1 0,-1 1 1,2 2-1,25 33 10,1-1 0,1-1 0,40 36 0,-65-67-1,28 27 48,-17-17-55,0 0 0,-1 1 1,0 1-1,19 30 0,-31-42 21,-2-2 40,1-1-34,0-1-153,1 0 1,0 0-1,0 0 0,-1 1 1,1-1-1,0 1 1,-1 0-1,1-1 1,-1 1-1,1 0 1,-1 0-1,1 0 1,-1 0-1,0 0 1,1 0-1,1 2 0,-2-1-104,0-1-1,1 0 0,-1 0 0,1 0 0,-1 0 0,1 0 0,-1 0 0,1 0 0,0 0 0,0 0 0,1 0 0,14 0-2776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2289,'0'0'4658,"1"-18"-4026,3-92 1255,-4 110-1849,-1-1 0,1 1 0,0 0 1,0 0-1,0 0 0,0-1 0,0 1 1,0 0-1,0 0 0,0 0 0,0-1 0,0 1 1,0 0-1,0 0 0,0-1 0,0 1 1,0 0-1,0 0 0,0 0 0,0-1 1,0 1-1,0 0 0,0 0 0,0-1 0,0 1 1,0 0-1,0 0 0,0 0 0,1-1 1,-1 1-1,0 0 0,0 0 0,0 0 1,0 0-1,0 0 0,1-1 0,-1 1 0,0 0 1,0 0-1,0 0 0,1 0 0,-1 0 1,0 0-1,0 0 0,0 0 0,1-1 1,-1 1-1,0 0 0,0 0 0,1 0 1,-1 0-1,10 12 221,6 21-508,49 144 304,-55-144-46,-3 1 1,0 0 0,2 52-1,-7 41 71,-2-126-24,0-6 228,0 0 0,0 0 0,1 1 1,-1-1-1,1 0 0,0 1 0,2-6 0,0 0-132,-1 0-204,17-59-25,-18 65 66,1 1-1,0-1 1,-1 0 0,1 0-1,1 1 1,-1-1 0,0 1 0,1 0-1,0-1 1,0 1 0,0 0-1,0 1 1,0-1 0,4-2 0,1 3-66,-1 0 1,1 0-1,0 1 1,0 0-1,-1 0 0,1 1 1,0 0-1,0 1 1,8 1-1,15-1-38,-21-1 99,1 1 0,-1 0 0,1 1 0,-1 0 0,0 0-1,0 1 1,0 1 0,0-1 0,0 2 0,-1-1 0,1 1-1,-1 1 1,-1 0 0,1 0 0,-1 0 0,0 1 0,0 1 0,11 13-1,-17-18 8,1 1-1,-1 0 1,0 0-1,0 0 1,0 0-1,0 0 1,-1 0-1,0 0 1,0 0-1,1 8 1,1 46-96,-3-54 104,0-1 1,-1-1 0,0 0 0,1 0 0,-1 0 0,0 1 0,0-1 0,-1 0 0,1 0 0,0-1 0,-1 1 0,1 0 0,-1 0 1,0-1-1,1 1 0,-1-1 0,0 1 0,0-1 0,0 0 0,0 1 0,-3 0 0,-45 20 25,14-11 145,0-2 0,-1-1 0,0-2 0,0-2 0,-72 0-1,109-4 37,-14 2-8693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29 105 4098,'0'0'5674,"-5"-16"-4886,-13-50 23,13 45-348,5 19-186,2 7 151,2 5-474,1 0 1,1-1-1,-1 1 0,2-1 0,-1 0 1,1 0-1,9 7 0,11 16 39,274 387 44,-293-408-156,-4-6-114,-1-1 0,0 0 0,0 1 0,0 0 0,0 0 0,-1 0 0,1 0 0,-1 0 0,2 9 0,-21-12-1042,-8-2-2322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8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1 396 3986,'0'0'5557,"0"-5"-4991,0-11-361,0 11-320,0 8-23,2 30-163,6 39 0,3 20 388,-9-30-84,-2-25-5,2-1 0,1 1 0,15 67-1,-5-63 24,-2 2 0,-2-1 0,-2 1 0,2 68-1,-9-111-1,0 0-1,0 0 1,0-1-1,0 1 1,0 0 0,0 0-1,0 0 1,1 0-1,-1-1 1,0 1-1,0 0 1,0 0-1,0 0 1,0 0-1,0 0 1,0 0-1,0-1 1,0 1-1,0 0 1,0 0-1,1 0 1,-1 0-1,0 0 1,0 0-1,0 0 1,0 0-1,0-1 1,1 1 0,-1 0-1,0 0 1,0 0-1,0 0 1,0 0-1,0 0 1,1 0-1,-1 0 1,0 0-1,0 0 1,0 0-1,0 0 1,0 0-1,1 0 1,-1 0-1,0 0 1,0 0-1,0 0 1,0 1-1,0-1 1,1 0-1,-1 0 1,0 0 0,0 0-1,0 0 1,0 0-1,0 0 1,0 0-1,1 0 1,-1 1-1,0-1 1,0 0-1,0 0 1,0 0-1,0 0 1,0 0-1,0 1 1,0-1-1,0 0 1,0 0-1,13-191 510,-2 56-533,-3 47-58,28-116 0,3-30-240,-35 202 293,0 0 0,15-49 0,-16 70 8,1-1-1,1 1 1,0 1 0,0-1-1,1 1 1,1 0-1,-1 0 1,2 0 0,-1 1-1,13-11 1,-20 20-62,0-1 1,1 1 0,-1 0-1,0-1 1,1 1 0,-1 0 0,0 0-1,1 0 1,-1-1 0,1 1-1,-1 0 1,0 0 0,1 0-1,-1 0 1,1 0 0,-1 0 0,0 0-1,1 0 1,-1 0 0,1 0-1,-1 0 1,1 0 0,-1 0-1,0 0 1,1 0 0,-1 0 0,1 0-1,-1 0 1,0 1 0,1-1-1,-1 0 1,0 0 0,1 0-1,-1 1 1,0-1 0,1 0 0,-1 1-1,0-1 1,1 0 0,-1 1-1,0-1 1,0 0 0,1 1-1,-1-1 1,0 0 0,0 1 0,0-1-1,0 1 1,1-1 0,-1 0-1,0 1 1,5 21-2827,-4-3 1089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60 4210,'0'0'4775,"3"-12"-4062,4-33-540,-7 45-174,0 0-1,0 0 0,0 0 1,0-1-1,0 1 0,0 0 1,0 0-1,-1 0 1,1 0-1,0 0 0,0 0 1,0-1-1,0 1 0,0 0 1,0 0-1,0 0 1,-1 0-1,1 0 0,0 0 1,0 0-1,0 0 0,0 0 1,0 0-1,-1 0 1,1 0-1,0-1 0,0 1 1,0 0-1,0 0 0,-1 0 1,1 0-1,0 0 0,0 0 1,0 1-1,0-1 1,-1 0-1,1 0 0,0 0 1,0 0-1,0 0 0,0 0 1,0 0-1,-1 0 1,1 0-1,0 0 0,0 0 1,0 0-1,0 1 0,0-1 1,0 0-1,-1 0 1,-13 10-47,-16 19 18,27-27 29,-154 161 9,120-121 4,3 2-1,-32 52 1,39-44-135,25-49-124,1 0 0,-1 1 0,1-1 0,0 1-1,1 0 1,-1-1 0,1 1 0,-1 0 0,1-1 0,0 1 0,1 0-1,-1 0 1,1 3 0,6-2-1807,11-4-555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7732,'0'0'2697,"24"-7"-2537,80-23-123,-88 26-27,0 1-1,0 1 0,1 0 1,-1 1-1,0 1 0,31 3 1,-40-2 4,-2-1-17,0 1 1,0 0-1,-1 0 0,1 0 0,0 1 0,-1-1 0,1 1 1,-1 0-1,6 4 0,-8-5-12,0 1 0,0-1 0,-1 1 0,1-1 0,0 1 0,-1 0 0,1-1 0,-1 1 0,0 0 0,1 0 0,-1 0 0,0 0 0,0 0 0,0 1 0,-1-1 1,1 0-1,-1 0 0,1 1 0,-1-1 0,1 0 0,-1 3 0,0 0 12,0 0 0,-1-1 0,1 1 0,-1 0 0,0-1 0,0 1 1,0-1-1,-1 0 0,1 1 0,-1-1 0,-5 8 0,2-5 9,-1 0 1,0 0-1,0-1 0,-1 0 0,-10 8 0,-29 19 65,29-22-45,0 1 1,1 1-1,0 0 1,1 1-1,-16 20 1,30-32-26,0-1 1,0 0-1,0 1 1,0-1-1,0 1 1,0-1 0,1 1-1,-1-1 1,1 1-1,-1 0 1,1-1-1,0 1 1,-1 2-1,1-3 3,0 0 0,0 0 0,1-1 0,-1 1-1,0 0 1,0-1 0,1 1 0,-1 0 0,0-1-1,1 1 1,-1 0 0,1-1 0,-1 1 0,1 0 0,-1-1-1,1 1 1,-1-1 0,1 1 0,0-1 0,-1 0 0,2 1-1,3 1 36,0 0-1,1 0 1,-1-1-1,1 0 1,0 0 0,7 1-1,2-1 56,36 7 365,53 16-1,-86-19-810,-1 1 0,1 1 0,-1 0 0,0 1 0,-1 2 0,22 14 0,-6 2-3020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94 4786,'0'0'3042,"0"7"-3307,-19 49 161,15-46 119,0 1-1,1-1 1,0 0-1,0 1 1,1 0-1,-1 18 1,2-20 34,1 3-57,0 1-1,1-1 1,0 0 0,0 0-1,1 0 1,5 14 0,-6-24 28,0 1 0,0-1 0,0 0 0,0 1 0,1-1 0,-1 0 0,1 0 0,-1 0 0,1 0 0,0 0 0,0-1 0,0 1 0,0 0 0,4 1 0,-3-1 53,1-1 1,-1 0-1,0 0 0,0-1 1,0 1-1,1-1 1,-1 0-1,0 1 1,1-2-1,-1 1 1,0 0-1,1-1 1,-1 1-1,5-2 0,3-2 126,-1 0 0,0-1-1,0 0 1,0 0-1,-1-1 1,0-1-1,16-13 1,-4 1-154,36-43 0,-49 53-8,-1-1 0,0 0 0,0-1 0,-1 1 0,-1-1 0,0-1 0,0 1 0,-1-1 0,-1 0 0,0 1 0,-1-2 0,0 1 0,0 0 0,-1 0 0,-1 0 0,-1-16 0,0 26-38,0 0 0,1 0 0,-1 0 0,0 0 0,0 0 0,0 1 0,0-1-1,0 0 1,-1 1 0,1-1 0,0 1 0,-1-1 0,1 1 0,-1 0 0,0 0 0,1-1 0,-1 1 0,0 0-1,0 1 1,0-1 0,1 0 0,-1 0 0,0 1 0,0-1 0,0 1 0,-4-1 0,-9-2-162,0 1 0,-21 0 0,33 2 102,-25-2-222,5 0 134,0 2-1,0 0 1,-32 4 0,54-4 133,0 1-1,-1-1 1,1 0 0,0 0-1,-1 0 1,1 1 0,0-1-1,0 1 1,0-1 0,-1 1-1,1-1 1,0 1 0,0 0-1,0 0 1,0-1 0,0 1-1,0 0 1,0 0 0,0 0-1,0 0 1,1 0 0,-1 0 0,0 0-1,1 0 1,-1 1 0,0-1-1,1 0 1,0 0 0,-1 1-1,1-1 1,0 0 0,-1 0-1,1 1 1,0 1 0,1-1 7,-1 0 1,1 0-1,-1 0 1,1 0-1,0 0 1,0 0-1,0 0 1,0 0-1,0-1 1,0 1-1,1 0 1,-1-1-1,1 1 1,-1-1-1,1 0 1,-1 1-1,1-1 1,0 0-1,-1 0 1,4 1-1,67 32 57,52 26 126,-106-49-153,1 1 1,-2 1-1,0 0 0,23 23 0,-29-25-18,0 1-1,-1 0 0,0 1 1,-1 0-1,0 1 0,-1-1 1,-1 2-1,0-1 0,-1 1 1,-1 0-1,0 0 1,-1 0-1,0 1 0,-2 0 1,1 0-1,-1 17 0,-2-15 4,1-7 3,-1 0 1,0 0-1,0 0 1,-1 0 0,-1 0-1,0-1 1,0 1-1,-1 0 1,0-1-1,-1 0 1,-7 14-1,2-9 4,-2 0-1,0-1 1,0-1-1,-1 1 0,-1-2 1,0 0-1,-15 10 1,22-17 48,-1 0 0,0-1 0,0 0 0,0 0 1,0-1-1,-1 0 0,1 0 0,-1-1 0,1 0 1,-1 0-1,0-1 0,0 0 0,0 0 0,0-1 1,0 0-1,0-1 0,0 1 0,-8-3 0,12 1 4,0 1-1,0-1 1,0 0-1,0-1 1,1 1 0,-1-1-1,1 1 1,0-1-1,-1 0 1,1 0-1,1-1 1,-1 1-1,0 0 1,1-1 0,0 0-1,0 0 1,0 1-1,0-1 1,0 0-1,1-1 1,-2-6-1,-1-4 14,1-1 0,0 0 0,1 0-1,1-24 1,1 32-82,0 0 0,1 0 0,1 0 0,-1 0-1,1 1 1,0-1 0,1 0 0,0 1 0,0 0 0,1 0 0,0 0-1,0 0 1,1 0 0,-1 1 0,1 0 0,1 0 0,-1 0 0,1 0 0,8-5-1,-12 11-262,0-1 0,0 0-1,1 1 1,-1-1-1,0 1 1,0 0 0,1 0-1,-1 0 1,0 0-1,1 0 1,-1 0 0,0 0-1,0 1 1,1 0-1,-1-1 1,0 1 0,0 0-1,0 0 1,0 0-1,3 1 1,9 4-1812,4-3-1570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7299,'0'0'1513,"-5"2"-1452,-16 9-55,2 0 0,-1 1 0,1 1 0,1 1 0,0 1 0,1 0 0,-24 28 0,24-22 3,0 1 1,1 1 0,1 0-1,1 1 1,1 0-1,-11 31 1,21-47 2,0 1 0,0 0-1,1 0 1,1 0 0,-1 0 0,1 0 0,1 0-1,0 1 1,0-1 0,1 0 0,2 10 0,-2-14-3,0 1 0,1-1 0,0 1 0,1-1 0,-1 0 0,1 0-1,0 0 1,0 0 0,0 0 0,1-1 0,0 0 0,-1 1 0,2-1 0,-1-1 0,0 1 0,1-1 0,0 1 0,6 2 0,16 7-85,0-1 0,1-1-1,0-2 1,32 7 0,-21-13-3070,-22-3 270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7203,'0'0'4058,"0"-3"-3943,3-7-237,6 19-152,1 2 283,8 8-405,6 5 661,-1 1 1,21 31-1,-38-46-535,1 1 0,-2 0 0,8 18 0,-10-21-498,-1 0 1,0 1-1,0-1 1,-1 1-1,1 16 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 7700,'0'0'2894,"-4"-1"-3070,2 1 157,0 0 0,0 0 0,0 0 0,0 1 0,1-1 0,-1 1 0,0-1 0,0 1 0,0 0 0,1 0 0,-1-1 0,0 1 0,1 0 0,-1 1 0,1-1 0,-1 0 0,1 0 0,0 1 0,-1-1 0,1 1 0,0-1 0,-2 3 0,-33 52-428,18-26 341,-182 266-289,195-288 75,3-6 81,1 0 1,-1 0-1,1 0 0,-1 0 0,1 1 0,0-1 0,0 0 0,0 1 0,0-1 0,0 4 0,5-5-3589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4002,'0'0'5816,"6"7"-5960,5 6 128,-1 0 1,0 1 0,-1 0-1,-1 1 1,0 0 0,-1 0-1,10 31 1,-7-10-5,0 0 1,7 67-1,-10 112 119,-9-200-249,0 0-1,-1 0 1,-1-1 0,0 1-1,-2-1 1,1 0-1,-1 0 1,-1-1 0,-1 1-1,-13 18 1,18-28-1963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39 1088,'0'0'8887,"2"-8"-8631,-1 4-248,4-19 10,-3 20-108,-1 14-136,-15 613 346,14-592-132,0-21 173,0-19 613,0 5-773,-1 0 0,0 0 1,1 0-1,-2 0 0,1 1 1,0-1-1,0 0 0,-1 0 0,0 1 1,1-1-1,-1 1 0,0 0 1,0-1-1,-1 1 0,1 0 1,0 0-1,-1 0 0,1 1 0,-1-1 1,1 1-1,-1-1 0,0 1 1,0 0-1,-5-2 0,-7-2 14,0 0 1,0 1-1,-25-3 0,-60-1-15,89 7-5,-1 2 1,1-1-1,0 1 1,-1 1-1,1 0 1,-17 6-1,24-6-2,0 0-1,-1 0 1,1 0 0,0 1-1,0-1 1,1 1-1,-1 0 1,0 0 0,1 1-1,0-1 1,0 1 0,0 0-1,0-1 1,0 1-1,1 0 1,-3 6 0,3-3-7,-1 0 0,1 1 0,0-1 0,1 1 0,-1-1 0,2 1 0,-1 0 0,2 14 0,-1-19 18,0-1-1,1 1 1,0-1-1,0 1 1,0-1-1,0 0 1,0 1-1,0-1 0,0 0 1,1 0-1,-1 0 1,1 0-1,0 0 1,-1 0-1,1-1 1,0 1-1,0 0 1,0-1-1,0 1 1,1-1-1,-1 0 1,0 0-1,4 1 0,8 4 40,0-1 0,29 6 0,-19-6-15,-5 1-88,84 19-106,-34-18-3489,-41-7 472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8388,'0'0'2129,"17"-2"-2223,-5 0 76,-7 1 11,0 0 1,0 0-1,0 1 0,0-1 1,0 1-1,0 0 0,1 0 1,-1 1-1,0 0 0,0 0 1,0 0-1,0 0 0,0 1 0,-1 0 1,1 0-1,0 0 0,-1 0 1,1 1-1,5 4 0,18 21-17,-1 1 0,-1 2-1,26 37 1,-12-13 15,-34-49-307,-1 1 1,0-1 0,-1 1 0,0 0 0,0 0-1,0 0 1,-1 1 0,0-1 0,-1 1-1,1-1 1,-1 1 0,1 12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4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0 8852,'0'0'4242,"-39"40"-4402,-38 33 32,-35 22 64,-16 7-496,-2-1-1137,9-15-400,19-19-1761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09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1 200 4338,'0'0'4087,"0"-5"-3673,-1 2-374,1 1 0,0 0 0,0 0 0,0-1 0,1 1 0,-1 0 0,0 0 0,1 0 1,0 0-1,-1-1 0,1 1 0,0 0 0,0 0 0,0 0 0,0 1 0,0-1 0,1 0 0,-1 0 1,1 1-1,-1-1 0,1 0 0,-1 1 0,1 0 0,0-1 0,0 1 0,0 0 0,0 0 0,0 0 1,0 0-1,0 0 0,0 0 0,0 1 0,4-1 0,32-6-23,1 2 0,58 0 0,-20 2 36,534-29-13,306-26-13,-417 31-123,-508 27-40,1 0 1,-1 0 0,0 0-1,1 1 1,-1 1 0,1-1-1,-1 1 1,1 0 0,0 1-1,-7 3 1,-14 5-2431,-6-7-2183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3810,'0'0'4839,"8"-4"-4345,28-14-300,2 3 1,0 0-1,1 3 1,1 1-1,-1 2 1,2 2-1,-1 1 1,58 0-1,-91 6-192,55-2 13,1 3 1,-1 2-1,97 18 1,-154-19-964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5314,'0'0'5795,"56"-51"-5747,-3 43 0,15 6-48,16 2 64,9 0-176,0 21-928,-7-11-1730,-7-10-3569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34 251 48,'0'0'4199,"4"-20"-3452,20-113 2431,-20 226-2157,2 12-482,-5-22-533,-3 94 29,0-144-28,-1 0-1,-2 0 1,-12 41-1,11-62 111,0-12 188,-5-25 618,-1-41 419,7 22-1374,3-1 0,1 0 0,7-64 0,-2 86-27,2 0 1,1 0-1,1 0 1,13-27 0,51-83-163,-57 106 223,-10 16-3,0 1 1,1-1 0,1 1 0,0 0 0,0 1 0,1-1 0,0 2 0,12-12-1,-19 19-6,0 1 0,0-1-1,0 0 1,0 1 0,0-1-1,0 1 1,0 0 0,0-1-1,0 1 1,0 0 0,0-1-1,0 1 1,0 0 0,0 0-1,0 0 1,0 0-1,0 0 1,0 0 0,0 0-1,0 1 1,0-1 0,0 0-1,0 1 1,0-1 0,0 0-1,0 1 1,0-1 0,0 1-1,0-1 1,0 1 0,0 0-1,0-1 1,-1 1-1,1 0 1,0 0 0,0 0-1,-1-1 1,1 1 0,-1 0-1,2 2 1,1 4-16,0 0 0,0 0 0,0 1 1,2 12-1,-2-10 25,152 497-61,-140-471 83,8 30-1627,-23-56-725,0-7-899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1953,'0'0'6488,"16"-20"-5890,54-61-251,-66 77-330,0 0 1,0 1-1,0-1 1,0 1 0,1 0-1,-1 0 1,1 1-1,0-1 1,0 1-1,0 0 1,0 0 0,0 1-1,0 0 1,7-1-1,3-2-6,18-2 6,1 1-1,0 1 1,0 2-1,0 1 1,52 5-1,-79-2-35,1-1-1,-1 1 0,0 0 1,0 0-1,0 1 1,-1 0-1,1 0 1,0 1-1,-1 0 1,0 0-1,0 0 1,0 1-1,-1 0 1,7 7-1,-8-8-338,0 1 0,0 1 1,0-1-1,-1 1 0,0-1 0,0 1 1,0 0-1,-1 0 0,1 0 0,0 7 1,0 2-1476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4258,'0'0'6563,"0"-2"-6267,30 77-464,-17-34 200,11 70 0,-16-70-192,23 73 0,-15-82-1347,6-16-1164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3169,'0'0'5747,"-3"0"-4941,-6 0 896,32 0-1409,18 0-406,204 7 393,-207-4-592,0 3-1,0 1 1,0 1 0,49 19-1,-34-7-2422,-13-6-1651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4306,'0'0'2062,"-4"16"-2118,-25 72 93,-35 126 889,-15 154-5,77-361-660,-3 16-752,5-23 553,0-1 1,0 1 0,-1 0-1,1 0 1,0 0-1,0 0 1,0 0 0,0 0-1,0 0 1,0-1-1,-1 1 1,1 0-1,0 0 1,0 0 0,0 0-1,0 0 1,-1 0-1,1 0 1,0 0 0,0 0-1,0 0 1,0 0-1,-1 0 1,1 0-1,0 0 1,0 0 0,0 0-1,0 0 1,-1 0-1,1 0 1,0 0 0,0 0-1,0 0 1,0 0-1,0 0 1,-1 0-1,1 0 1,0 1 0,0-1-1,0 0 1,0 0-1,0 0 1,-1 0 0,1 0-1,0 0 1,0 1-1,0-1 1,0 0-1,0 0 1,0 0 0,0 0-1,0 0 1,0 1-1,0-1 1,-4-18-27,2 1 1,0-1-1,1 0 1,0 0-1,3-18 1,-1 9 5,1 0-73,1 1-1,1-1 1,1 1-1,2 0 0,10-26 1,56-122-292,-61 148 376,2 1-1,20-30 1,-33 53 11,-1 1-78,16 42-346,70 266 341,-51-167 38,-24-104-164,4 20 277,-11-18-4686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4098,'0'0'4159,"23"-12"-3636,72-35 3,-84 41-441,1 2 0,-1-1 0,1 1 0,0 1 0,0 0 0,0 1 0,0 0 0,23 0 0,-10 0 35,-14 1-55,0 1 1,0 0-1,0 1 0,0 0 0,12 2 0,-17-1-216,0 0-1,0 0 0,0 1 0,-1-1 1,1 1-1,-1 0 0,0 1 1,0-1-1,0 1 0,6 6 0,-5-4-323,-4-4 165,0 1 0,0-2-1,0 1 1,0 0-1,1 0 1,-1-1-1,0 1 1,1-1 0,-1 1-1,4 0 1,17 3-2441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2401,'0'0'7073,"26"-3"-6777,-23 4-300,1 0 0,0 0-1,-1 1 1,1 0 0,-1 0 0,0 0 0,0 0 0,0 0 0,0 0 0,0 1 0,0 0-1,-1-1 1,1 1 0,2 4 0,2 2-21,0 0 0,-1 1-1,8 17 1,-12-22 24,0 1 1,0-1-1,0 1 0,-1 0 0,0 0 0,0 0 1,-1 0-1,0 0 0,-1 11 0,-13 52 3,10-55-1,1 0 0,0 0 0,-1 27-1,4-40 3,0 0-1,0 0 0,0 1 1,1-1-1,-1 0 0,0 0 1,1 0-1,-1 0 0,1 0 1,-1 0-1,1 0 0,0 0 1,-1 0-1,1 0 0,0 0 0,0-1 1,-1 1-1,1 0 0,0 0 1,0-1-1,0 1 0,0-1 1,0 1-1,0 0 0,0-1 1,0 0-1,1 1 0,-1-1 1,0 0-1,0 0 0,0 1 1,0-1-1,2 0 0,51 0 138,-32-2-92,63 0-619,-1-4 0,106-22 0,-108 10-2401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6723,'0'0'1889,"21"-3"-1622,-6 1-220,26-4 136,71-2 0,188 8 721,-171 0-2862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2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0 329 4066,'0'0'5808,"0"-13"-5613,0-91 122,2 100-304,0 1 0,-1-1 0,1 1 0,1-1-1,-1 1 1,0 0 0,1 0 0,0 0 0,0 0 0,0 0 0,0 0 0,0 1-1,4-3 1,2-2-1,77-55-46,-64 48-23,-1 0 0,0-2 0,-2 0-1,20-20 1,-60 63-1685,15-10 1718,1 0-1,0 1 1,1 0 0,0 0-1,0 25 1,3 94 56,2-68-65,1-52 35,0 1 0,1 0 1,1-1-1,0 0 0,1 0 0,10 22 0,-8-22-91,-1 0-1,0 0 1,-1 0 0,-1 1-1,-1 0 1,1 24-1,-4-41 102,0 1 1,-1-1-1,1 0 0,-1 1 0,0-1 0,1 0 0,-1 1 0,0-1 1,0 0-1,1 0 0,-1 1 0,0-1 0,0 0 0,-1 0 0,1 0 1,0 0-1,0 0 0,0-1 0,-1 1 0,-1 1 0,-35 16 7,24-12-23,1 0 157,1-1 0,-1 0 0,0-1 1,0 0-1,-1-1 0,1 0 0,-1-1 1,-28 1 1400,49-3-1469,26-2-53,-1-2 0,0-1 0,42-11 0,-42 8-521,0 1 0,1 1 0,44-1 0,-79 21-1565,-12 1 776,-10-4-1430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 5811,'0'0'5437,"-1"-7"-5149,-3-14-283,4 21-7,0 0-1,0 0 1,0 0-1,0 0 0,0 0 1,0 0-1,0 0 1,0 0-1,0 0 1,0 0-1,0 0 1,0 0-1,0 0 0,0 0 1,-1 0-1,1 0 1,0 0-1,0 0 1,0 0-1,0 0 1,0 0-1,0 0 0,0 0 1,0 0-1,0 0 1,0 0-1,0 0 1,0 0-1,0 0 1,0 0-1,0 0 0,0 0 1,0 0-1,0 0 1,0 0-1,0-1 1,-1 37-231,1-8 227,-1 25-9,-2-1 0,-2 0 1,-13 52-1,-23 121-566,30-75-3264,11-121 836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215 230 7828,'0'0'1131,"2"-14"-518,4-31-467,-6 45-147,0 1-1,0-1 1,0 0 0,1 0-1,-1 0 1,0 0-1,0 0 1,0 0-1,0 0 1,0 0-1,0 0 1,0 0-1,0 0 1,0 0-1,0 0 1,1 0-1,-1 0 1,0 0 0,0 0-1,0 0 1,-2 37-67,-3-4 52,-1-1-1,-2 0 0,-1-1 0,-14 35 0,-9 28 29,6-10 28,-3-1 0,-48 94 0,74-171-388,0-1 2065,2-19-204,1-9-1480,1 0 0,1 1 0,2-1 0,0 1 1,1-1-1,13-33 0,18-31-107,77-134 1,73-68 110,-178 277-10,20-22 85,-28 33-121,1 1 0,0 0 0,-1 0 0,1-1 0,0 1 0,-1 0 0,1 0 0,0 0 0,0 0 0,-1 0 0,1 0 0,0 0 0,-1 0 0,1 0 0,0 0 0,0 0 0,-1 1 0,1-1 0,0 0 0,-1 0 0,1 1 0,-1-1 0,1 0 0,0 1 0,-1-1 0,1 1 0,-1-1 0,1 1 0,-1-1 0,1 1 0,-1-1 0,1 1 0,-1-1 0,0 1 0,1 0 0,-1-1 0,1 2 0,15 26-13,-15-26 7,46 99 24,-4 2 1,-6 2-1,-3 1 0,19 111 0,-51-207-133,5 31-261,-5-15-3367,-9-23-1616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6675,'0'0'4938,"3"-13"-4489,8-36-239,-10 48-209,-1 0 0,0 0 0,1 1 1,-1-1-1,1 0 0,-1 0 0,1 0 0,0 0 0,-1 1 0,1-1 0,0 0 0,-1 1 0,1-1 0,0 0 0,0 1 0,0-1 0,0 1 0,-1-1 0,1 1 0,0 0 0,0-1 1,0 1-1,0 0 0,0 0 0,0-1 0,0 1 0,0 0 0,0 0 0,0 0 0,0 0 0,0 0 0,0 1 0,0-1 0,2 1 0,3-1-11,16-1-5,0 1-1,0 2 1,0 0 0,0 1 0,-1 0-1,40 14 1,40 31-1160,-33-14-1516,-42-26-19,-2-6-1449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0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5907,'0'0'3417,"8"-13"-2686,23-36-157,-29 47-564,0 0-1,0 0 1,0 0 0,0 0 0,0 0-1,0 1 1,0-1 0,0 1 0,1-1 0,-1 1-1,1 0 1,-1 0 0,1 0 0,0 0-1,-1 1 1,1-1 0,0 1 0,-1-1-1,1 1 1,0 0 0,-1 0 0,1 0 0,3 1-1,4-1-6,7-1 10,0 1-1,0 1 0,22 3 1,-33-3-17,0 0 1,-1 1 0,1-1 0,-1 1 0,0 1 0,1-1 0,-1 0-1,0 1 1,0 0 0,-1 0 0,1 1 0,-1 0 0,8 7 0,-11-10-3,0 0 0,0 0 0,0 1 0,0-1 0,-1 0 0,1 1 0,0-1 1,-1 1-1,1-1 0,-1 0 0,1 1 0,-1-1 0,0 1 0,1 0 0,-1-1 0,0 1 1,0-1-1,0 1 0,0-1 0,-1 1 0,1-1 0,0 1 0,-1-1 0,1 1 0,-1-1 1,1 1-1,-1-1 0,0 1 0,1-1 0,-1 0 0,0 1 0,0-1 0,-2 2 1,-3 3-1,-1 0 0,1 0 0,-1-1 0,-14 9 0,10-7 9,2-1-11,-1 0-31,1 1-1,0-1 0,0 2 0,-12 13 0,19-20 35,1 0 1,0 0 0,0 1-1,0-1 1,0 1-1,0-1 1,0 1 0,0 0-1,0-1 1,1 1 0,-1 0-1,1-1 1,-1 1 0,1 0-1,0 0 1,-1-1 0,1 1-1,0 0 1,0 0 0,0 0-1,1-1 1,-1 1 0,0 0-1,1 0 1,-1-1 0,1 1-1,-1 0 1,1 0-1,0-1 1,0 1 0,0-1-1,0 1 1,0-1 0,0 1-1,0-1 1,3 3 0,7 5 38,1 0 1,0-1 0,15 9 0,-15-10 38,0 0 0,0 1 0,19 18 0,-27-23-63,-1 1 1,0-1-1,0 1 0,-1 0 1,1 0-1,-1 0 1,1 1-1,-1-1 0,-1 1 1,1-1-1,-1 1 1,1-1-1,-1 1 0,-1 0 1,2 7-1,-2 2-2,0-1-1,-1 0 1,0 0-1,-1 0 1,-1 0 0,0 0-1,0-1 1,-1 1-1,-1-1 1,-7 15-1,3-12-218,0-1 1,-1 0-1,0 0 0,-1-1 0,-1-1 1,0 1-1,-17 12 0,-38 20-4338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5186,'0'0'3826,"3"-18"-3402,0-5-330,9-52 431,-7 123-840,-4 22 326,-8 183-3,2-36 48,6-207-59,0 0 0,0 1 1,1-1-1,0 0 0,1-1 0,0 1 0,1 0 0,0-1 0,0 1 0,1-1 1,0-1-1,11 15 0,-16-22 7,1-1 1,-1 1-1,1-1 1,0 1-1,-1-1 1,1 0-1,0 1 0,-1-1 1,1 0-1,0 1 1,-1-1-1,1 0 1,0 0-1,0 1 1,-1-1-1,1 0 0,0 0 1,0 0-1,-1 0 1,1 0-1,0 0 1,0 0-1,-1-1 1,1 1-1,0 0 1,0 0-1,-1 0 0,1-1 1,0 1-1,-1 0 1,1-1-1,0 1 1,-1-1-1,1 1 1,-1-1-1,1 0 0,21-22 104,-21 22-105,18-25 4,-1-2 1,-2 0-1,-1 0 1,-1-2-1,-1 1 1,-1-2-1,-2 0 1,10-54-1,-7 8-139,-5 0-1,0-121 0,-8 197 159,0 25-524,0 15 467,-1-1 19,1 0 1,2 0-1,14 73 0,67 148-67,-52-172 86,-3 1 0,22 127 0,-42-136-13,-2 108 1,-5-179 9,-2-1 0,1 0 0,-1 0 0,0 1 0,-1-1 1,0 0-1,0 0 0,0 0 0,-1-1 0,0 1 0,0 0 0,-1-1 0,1 0 1,-1 0-1,-1 0 0,-6 7 0,5-8 8,0 0 1,-1 0-1,1 0 1,-1-1-1,0 0 0,0 0 1,-1-1-1,1 0 1,-1 0-1,0-1 0,1 0 1,-1 0-1,0-1 1,-14 1-1,8-1 75,0 0 0,0-1 0,0-1 0,0 0 0,0-1 0,0-1 0,-19-6 0,24 6-34,0-1 0,0-1 0,1 1 0,0-1 1,0-1-1,0 0 0,0 0 0,1 0 0,0-1 1,0 0-1,-9-14 0,8 10-27,1 0 0,1-1 0,0 0 0,1-1 0,0 1 0,1-1 0,0 0 0,1 0 0,0 0 0,1 0 0,1-1 0,0 1 0,1-1 0,0 1 0,5-26 0,-3 30-16,0 1-1,1-1 0,0 1 1,1-1-1,0 1 1,0 0-1,0 1 1,1-1-1,1 1 1,-1 0-1,10-10 0,-10 12-34,0 1 0,0-1 0,0 1 0,0-1 0,1 1 0,0 1 0,-1-1 0,1 1 0,1 0 0,-1 1-1,0-1 1,1 1 0,-1 1 0,1-1 0,11 0 0,-15 2-83,-1 0 1,1 1-1,-1-1 1,1 1 0,-1 0-1,1-1 1,-1 1-1,1 0 1,-1 1-1,0-1 1,0 0-1,0 1 1,0-1-1,0 1 1,0 0-1,0-1 1,0 1-1,0 0 1,-1 0-1,3 4 1,2 4-652,0 1 1,0 0-1,4 13 1,-5-12-413,8 18-2340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3506,'0'0'6114,"6"0"-6084,445 0-689,-445 0 361,22-1-403,-27 1 569,0 0 0,0 0 0,0 0 0,0 0 1,0-1-1,0 1 0,0 0 0,0 0 0,0-1 0,0 1 0,0-1 0,-1 1 0,1-1 0,0 1 0,0-1 0,0 0 0,-1 1 0,1-1 0,0 0 0,-1 0 0,1 1 0,0-3 0,0-5-1976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7363,'0'0'2113,"93"-70"-2081,-51 68 64,0 2-96,4 0-16,3 13-400,3 8-512,-4 2-689,-1-6-1056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44 4610,'0'0'2262,"-20"-6"-1893,-65-20 4,73 23-177,-1 0 0,-1 1 1,1 0-1,0 1 0,0 1 0,0 0 0,-17 2 0,2 0-73,23-2-114,1 0 1,0 1-1,0-1 1,-1 1-1,1 0 1,0 1 0,0-1-1,0 1 1,0-1-1,0 1 1,0 0 0,1 1-1,-1-1 1,1 1-1,0-1 1,-1 1-1,1 0 1,0 0 0,1 1-1,-1-1 1,0 1-1,1-1 1,0 1-1,0 0 1,0 0 0,0-1-1,1 2 1,-1-1-1,1 0 1,-1 5 0,-1 11-24,0 1 0,1-1 1,1 1-1,3 37 0,-2-58 15,1 5-1,-1 0 1,1-1-1,0 1 0,0 0 1,0-1-1,0 1 0,1-1 1,0 1-1,0-1 0,0 0 1,0 0-1,1 0 0,0 0 0,0 0 1,0 0-1,0-1 0,0 1 1,1-1-1,-1 0 0,1 0 1,0-1-1,0 1 0,0-1 1,9 4-1,7 1 7,0 0 0,0-2 0,0-1 0,34 4 0,23 5 3,-67-10-16,-7-2-6,0-1 0,-1 1 0,1 0 1,0 0-1,0 0 0,-1 0 1,1 1-1,3 1 0,-5-1 8,0-1-1,0 0 1,0 1-1,0-1 1,-1 0 0,1 1-1,0-1 1,-1 1-1,1-1 1,-1 1-1,1 0 1,-1-1-1,0 1 1,0 0 0,1-1-1,-1 1 1,-1 3-1,1-3 8,0 0 0,-1 0-1,1-1 1,-1 1 0,0 0-1,1 0 1,-1 0 0,0 0 0,0-1-1,0 1 1,0 0 0,-1-1-1,1 1 1,0-1 0,-1 1-1,1-1 1,-4 3 0,-34 21 72,25-17-60,-35 22-7,13-10 23,-51 41-1,83-57-35,0 0 0,0 0 1,1 0-1,-1 0 0,1 1 0,0 0 0,-3 7 0,4-9-112,1-1-1,0 0 1,0 1 0,1-1-1,-1 0 1,0 1 0,1-1 0,-1 1-1,1-1 1,0 1 0,0-1-1,0 1 1,0-1 0,0 1 0,1-1-1,-1 1 1,1-1 0,0 1 0,1 2-1,-1-4-21,0 0 0,1 0 0,-1 0 0,1 0 1,-1 0-1,1 0 0,0-1 0,-1 1 0,1 0 0,0-1 0,0 1 0,-1-1 0,1 0 0,0 0 0,0 0 0,-1 1 0,1-2 0,0 1 0,0 0 0,0 0 0,2-1 0,5 1-389,34 0-1585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67 5330,'0'0'5803,"1"-13"-5509,4-40-172,-7 184-765,3-80 660,-2 0 0,-10 67 0,-40 155-1754,51-269 847,0-6 60,0-8-267,0-22-4089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7459,'0'0'3266,"0"-132"-2802,0 109-272,3 8 144,1 7-336,1 6-48,2 2 0,7 0-1408,0 4 303,4 17-175,-6 4-1346,-10 0 417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3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1953,'0'0'7721,"7"0"-7644,36 9-201,-15-3 90,1-1 0,48 2-1,63-7-978,-135 0 99,-9 1 353,-9 0-1163,6-1-419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3282,'0'0'1864,"6"19"-1829,-1-4-38,1 5-5,0 0 0,-1 1 0,-1-1 0,2 29 0,0 83 210,10 101 389,1-31 1170,-17-212 1042,1-20-2749,1 0-1,2 0 0,1 1 0,2 0 0,0 0 0,2 0 0,1 1 0,2 0 1,0 1-1,21-33 0,-18 34-102,44-68 116,-59 94-73,1-1 1,-1 1-1,1 0 0,-1-1 0,1 1 0,-1 0 0,1 0 0,-1-1 0,1 1 0,0 0 0,-1 0 0,1 0 0,-1 0 0,1 0 1,0 0-1,-1 0 0,1 0 0,-1 0 0,1 0 0,0 0 0,-1 0 0,1 0 0,-1 0 0,1 1 0,-1-1 0,1 0 1,0 0-1,-1 1 0,1-1 0,-1 0 0,1 1 0,-1-1 0,0 0 0,1 1 0,-1-1 0,1 1 0,15 15-9,-9-4-1,0 0 1,-1 0 0,0 0-1,-1 1 1,0 0 0,-1 0-1,4 18 1,11 96 50,-12-75-30,-3-25-1227,1 41 0,-5-66 880,0-1 262,0-1 1,0 0-1,0 1 0,0-1 0,0 0 1,0 0-1,0 1 0,0-1 1,0 0-1,0 1 0,0-1 0,0 0 1,0 1-1,0-1 0,0 0 1,0 0-1,0 1 0,0-1 1,0 0-1,0 0 0,0 1 0,1-1 1,-1 0-1,0 0 0,0 1 1,0-1-1,0 0 0,1 0 0,-1 1 1,0-1-1,0 0 0,1 0 1,-1 0-1,0 0 0,0 1 0,1-1 1,-1 0-1,0 0 0,0 0 1,1 0-1,-1 0 0,1 0 0,7 0-3863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8036,'0'0'1600,"6"-5"-1621,-5 4 16,0-1 0,1 1-1,-1 0 1,1-1 0,-1 1-1,1 0 1,0 0 0,-1 0 0,1 0-1,0 1 1,0-1 0,0 0 0,0 1-1,0-1 1,-1 1 0,1 0 0,0-1-1,0 1 1,0 0 0,0 0 0,0 0-1,0 1 1,0-1 0,0 0-1,0 1 1,0-1 0,0 1 0,-1 0-1,1 0 1,0 0 0,0-1 0,-1 2-1,1-1 1,0 0 0,-1 0 0,3 3-1,20 14 6,-1 2 0,-1 0 0,-1 1-1,19 26 1,68 102-67,-71-93 123,77 87-1,-111-139-135,0 0 0,1 0 0,-1-1 0,1 1 0,0-1 0,0 0 0,0 0 0,0 0 0,0-1 0,1 1 0,-1-1 0,1 0 0,-1-1-1,1 1 1,6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24 8388,'0'0'4546,"-30"-23"-5811,-33 121 689,-28 45 368,-18 26 96,-8 9-913,10-14-735,17-30-2370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69 2897,'0'0'5139,"1"-11"-4310,5-47 14,1 62-936,-4 3 76,0 1 0,0 0 1,0-1-1,-1 1 0,-1 0 0,1 1 0,-1 7 0,2 64 16,-3-71 1,-1 11-33,0 1 1,-1-1-1,-1 0 1,-1-1-1,0 1 1,-2-1-1,0 1 1,-1-2-1,-19 36 1,23-48-52,-3 3-232,1 1 1,0 0-1,1 0 0,0 1 0,1-1 1,0 1-1,-2 13 0,5-15-2226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 3906,'0'0'5023,"-4"-18"-4430,-10-53-41,11 50 20,3 20-406,-2 1-21,2 0-28,3 3-149,63 69-18,67 93-1,46 92 123,-170-242-171,1-1-29,0 0-1,-1 1 0,-1 0 0,0 1 0,-1-1 0,6 23 1,-13-38 58,1 1 0,-1-1 0,0 0 0,0 1 1,0-1-1,0 0 0,1 1 0,-1-1 0,0 0 1,0 1-1,1-1 0,-1 0 0,0 1 0,1-1 1,-1 0-1,0 0 0,0 1 0,1-1 1,-1 0-1,1 0 0,-1 0 0,0 0 0,1 1 1,-1-1-1,0 0 0,1 0 0,-1 0 0,1 0 1,-1 0-1,0 0 0,1 0 0,-1 0 0,1 0 1,-1 0-1,0 0 0,1 0 0,-1-1 0,1 1 1,-1 0-1,0 0 0,1 0 0,-1 0 1,0-1-1,1 1 0,-1 0 0,0 0 0,1-1 1,-1 1-1,1-1 0,6-13-3396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5 4066,'0'0'3209,"-2"-2"-3137,0 2-71,1-1 0,0 1 0,0 0 0,-1-1-1,1 1 1,0 0 0,-1 0 0,1 0 0,-1 0 0,1 0-1,0 0 1,-1 0 0,1 0 0,0 1 0,-1-1-1,1 0 1,0 1 0,0-1 0,-1 1 0,1-1 0,0 1-1,0 0 1,0 0 0,0-1 0,0 1 0,0 0-1,-2 2 1,-34 36 22,21-20-7,-110 110 136,-207 241 160,322-350-41,11-19-246,0-1-1,0 0 1,0 0-1,0 1 1,0-1 0,0 0-1,0 1 1,1-1-1,-1 0 1,0 0 0,0 1-1,0-1 1,0 0-1,0 0 1,0 1 0,1-1-1,-1 0 1,0 0-1,0 0 1,0 1 0,1-1-1,-1 0 1,0 0-1,0 0 1,0 0 0,1 1-1,-1-1 1,0 0-1,0 0 1,1 0 0,-1 0-1,0 0 1,1 0-1,-1 0 1,0 0 0,0 0-1,1 0 1,37-8 914,-31 6-1270,95-31-1910,-57 17-771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59 1617,'0'0'6413,"-2"-9"-5743,-3-28-219,5 37-433,-1-1 0,1 0 0,0 0 1,-1 1-1,1-1 0,-1 0 0,1 0 0,-1 1 1,1-1-1,-1 1 0,1-1 0,-1 0 0,0 1 0,1-1 1,-1 1-1,0 0 0,0-1 0,1 1 0,-1-1 1,0 1-1,0 0 0,1 0 0,-1-1 0,0 1 1,0 0-1,0 0 0,0 0 0,1 0 0,-1 0 0,0 0 1,0 0-1,0 0 0,0 0 0,1 1 0,-1-1 1,0 0-1,-1 1 0,-3 0 6,-2-1-26,0 1 0,0 0-1,1 0 1,-1 1 0,0 0 0,1 1 0,-1-1 0,1 1-1,0 0 1,0 1 0,0-1 0,0 1 0,-6 6-1,-10 9-23,-35 41-1,48-50 25,4-4 2,-16 16-10,-32 47-1,48-61 8,0 0-1,1-1 1,0 2-1,1-1 0,0 0 1,0 1-1,0-1 1,1 1-1,1 0 1,-1 0-1,1 9 0,1-12-16,0 3-4,0 0 0,0-1 0,1 1 1,0 0-1,3 9 0,-3-14 28,1-1 1,-1 0 0,1 0 0,0 0-1,0 0 1,0 0 0,0 0 0,0 0-1,1-1 1,-1 1 0,1-1-1,0 0 1,-1 0 0,1 0 0,6 4-1,7 1 5,-1 0-1,1-1 1,1 0-1,-1-1 0,1-1 1,0-1-1,24 2 0,124-1 174,-104-5-145,-46 2-41,0-1 0,0-1-1,1 0 1,-1-1 0,0 0 0,0-1 0,0-1 0,22-9 0,-34 11-159,-1 1 1,0-1 0,1 0 0,-1 0 0,0 0 0,0 0 0,0 0 0,0 0 0,-1 0 0,1-1-1,-1 1 1,1-1 0,-1 1 0,0-1 0,0 1 0,0-1 0,0 0 0,0 0 0,-1 1 0,1-1-1,-1 0 1,0 0 0,0 0 0,0-3 0,0-4-1692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3666,'0'0'3729,"-2"0"-3152,25-2-529,12-9 320,4-1-80,8-1-240,-1 7 128,8 4-176,2 2-48,-5 0-176,-4 12-2129,-15 5-1121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5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1745,'0'1'6780,"4"10"-6856,1 33 80,-2 0 0,-3 58 0,-1-38-29,-15 130 28,0 6 58,16-196-60,0 0 1,0 0-1,1 1 1,0-1-1,0 0 0,0 0 1,0 0-1,0 0 1,1 0-1,0 0 0,0-1 1,0 1-1,0-1 1,0 1-1,1-1 1,0 0-1,-1 1 0,1-1 1,1-1-1,-1 1 1,0 0-1,1-1 1,-1 0-1,1 0 0,-1 0 1,1 0-1,0 0 1,8 1-1,5 2 146,0-1 0,1-1 0,0-1 0,-1 0 0,25-2 0,15 1 8,60-2 31,-113 0-375,-1 1 0,0-1 0,0 0-1,-1 0 1,1 0 0,0 0-1,0-1 1,0 1 0,-1-1-1,1 0 1,-1 0 0,1 0-1,-1 0 1,0 0 0,0 0-1,0 0 1,0-1 0,0 1-1,0-1 1,-1 0 0,1 1-1,-1-1 1,0 0 0,1 0-1,-2 0 1,1 0 0,1-3-1,-2-16-4273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5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4674,'0'0'1969,"-2"-2"-774,8 0-1021,158-7 186,-102 4-162,1 2-1,70 6 0,-130-2-332,0-1 1,-1 1-1,1-1 0,0 1 0,0 0 1,0 0-1,0 1 0,-1-1 0,1 0 0,-1 1 1,1 0-1,-1-1 0,0 1 0,1 0 1,-1 0-1,0 1 0,0-1 0,0 0 1,-1 1-1,1-1 0,0 1 0,-1-1 0,0 1 1,1 0-1,-1-1 0,0 1 0,-1 0 1,1 0-1,0 0 0,-1 0 0,0 0 1,0 0-1,1 0 0,-2 5 0,1 15-2191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6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207 109 1281,'0'0'6010,"-12"-5"-5148,-35-17-190,45 21-645,1 0 0,-1 0 0,1 0-1,-1 1 1,0-1 0,1 1 0,-1-1-1,0 1 1,0 0 0,1-1 0,-1 1-1,0 0 1,0 0 0,0 0-1,1 1 1,-1-1 0,0 0 0,1 1-1,-1-1 1,0 1 0,0-1 0,1 1-1,-3 1 1,1 1-52,1-1 1,0 1-1,-1-1 0,1 1 0,0 0 1,1-1-1,-1 1 0,-2 6 0,-1 1 71,-7 11-49,1 0 1,1 0-1,2 1 1,0 0-1,1 1 1,1 0 0,1 0-1,1 0 1,1 1-1,0 34 1,2-18-19,0 34-67,2-69 82,-1 1 1,1-1 0,0 1-1,1-1 1,-1 1 0,1-1-1,0 0 1,1 0 0,-1 0-1,6 7 1,4 3-16,1 0 1,1-1-1,1-1 0,0 0 1,1-1-1,0-1 1,0 0-1,1-1 0,1-1 1,0-1-1,0 0 1,0-2-1,1 0 0,0-1 1,0 0-1,1-2 1,29 2-1,-26-4 3,0-2 0,0 0 0,0-2 0,-1 0 0,33-9 0,-43 8 29,0-1 0,0 0 0,0-1 0,-1 0 0,0 0 0,0-1 0,-1-1 0,0 0 0,0 0 0,-1-1 0,12-13 0,-8 5 32,0 0 1,-1-1-1,-1 0 1,-1 0-1,-1-1 0,0-1 1,-1 1-1,-1-2 1,-1 1-1,-1-1 0,-1 1 1,-1-1-1,0 0 1,-2-35-1,-1 39 66,-1 0 0,-1 0 0,0 0-1,-1 0 1,-1 1 0,-1 0 0,0-1 0,-1 2 0,-1-1 0,-10-16-1,13 24-105,-1 0-1,-1 0 0,1 1 1,-1 0-1,-1 0 0,1 1 1,-1-1-1,0 1 0,-1 1 0,1-1 1,-1 2-1,0-1 0,0 1 1,-1 0-1,1 0 0,-1 1 1,0 0-1,0 1 0,0 0 1,-11-1-1,-15 0-51,0 1 0,-63 6 0,94-4-6,1 1-1,0 0 1,-1 0 0,1 0 0,0 0-1,0 1 1,-1-1 0,1 1-1,1 0 1,-1 0 0,0 0-1,0 0 1,1 1 0,-1-1-1,1 1 1,0-1 0,-1 1-1,1 0 1,0 0 0,-1 4-1,0-1-401,0 0 1,0 1-1,1-1 0,0 1 0,1-1 0,-1 1 0,1 0 0,1 0 0,-1 7 1,1 2-2487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3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5859,'0'0'3185,"1"-2"-2795,7 60-1124,0 97 834,6 48-200,-4-165-234,-9-37 163,0 1 1,0 0 0,-1-1 0,1 1 0,0-1 0,1 1 0,-1-1-1,0 1 1,0-1 0,1 0 0,-1 1 0,1-1 0,-1 0 0,1 0 0,-1 0-1,1 0 1,-1 0 0,3 0 0,4 0-1633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5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2961,'0'0'4288,"0"-7"-3608,0-18-232,0 19 390,0 18-1366,-1 43 428,0-22 82,1 1 1,8 63 0,-6-88 16,0 1-1,1 0 1,0-1 0,0 1 0,1-1-1,0 0 1,1 0 0,0-1-1,0 1 1,1-1 0,0 0 0,0-1-1,1 1 1,10 8 0,-16-15 14,1 1 1,0-1-1,0 0 1,0 1-1,0-1 1,0 0-1,0 0 1,0 0-1,0 0 0,0-1 1,0 1-1,0-1 1,1 1-1,-1-1 1,0 0-1,1 1 1,-1-1-1,0 0 1,0-1-1,1 1 0,-1 0 1,3-1-1,-2-1 21,1 0 0,-1 1 0,1-1 0,-1 0 0,0-1 0,0 1-1,0-1 1,0 1 0,0-1 0,-1 0 0,1 0 0,1-4 0,3-3 30,0-1 0,-2 0 1,1 0-1,-1-1 0,-1 0 1,0 1-1,3-16 0,-4 6 12,0 0-1,-1 0 1,-1-1-1,-1 1 0,-1 0 1,-5-27-1,5 41-66,0 0 0,-1-1-1,0 1 1,-1 0 0,1 0 0,-1 1-1,-1-1 1,1 0 0,-1 1 0,0 0-1,-1 0 1,1 0 0,-1 1 0,0-1 0,-1 1-1,1 0 1,-1 1 0,0-1 0,0 1-1,-1 1 1,-8-5 0,11 6-70,0 1 0,0 0 0,-1 0 0,1 1 0,0-1 0,0 1 0,0 0 0,-1 0 0,1 1 0,0-1 0,0 1 0,0 0 0,0 0 0,0 0 0,0 0 0,0 1 0,0 0 0,0 0 0,1 0 0,-1 0 0,0 0 0,1 1 0,0 0 0,0-1 0,0 1 0,0 0 0,0 1 0,0-1 0,1 0 0,0 1 0,0-1 0,0 1 0,0 0 0,0 0 0,1 0 1,-1 0-1,1 0 0,0 0 0,1 0 0,-1 0 0,0 9 0,1 2-426,-1-11 206,1 0 1,-1 0-1,1 0 0,0 0 0,1-1 1,-1 1-1,0 0 0,1 0 0,0 0 1,0 0-1,0-1 0,1 1 1,-1-1-1,1 1 0,2 4 0,10 3-2600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1969,'0'0'5490,"17"44"-5602,-6-17 32,-4 9 0,-2 10 80,-3 6 0,-2 3 0,0 1 64,-4-1-64,-17-3 96,0-10-96,-2-17-1969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 3970,'0'0'496,"0"4"-693,-2 115 234,4 140 571,4-228 816,-6-31-1384,0 0 0,0 0 1,0 0-1,0 0 0,0 0 0,0 0 1,0 0-1,0 1 0,0-1 0,0 0 0,0 0 1,0 0-1,0 0 0,0 0 0,0 0 1,0 0-1,0 0 0,0 0 0,0 0 1,0 0-1,0 1 0,0-1 0,0 0 1,0 0-1,0 0 0,1 0 0,-1 0 0,0 0 1,0 0-1,0 0 0,0 0 0,0 0 1,0 0-1,0 0 0,0 0 0,0 0 1,0 0-1,0 0 0,1 0 0,-1 0 1,0 0-1,0 0 0,0 0 0,0 0 0,0 0 1,0 0-1,0 0 0,0 0 0,0 0 1,0 0-1,1 0 0,-1 0 0,0 0 1,0 0-1,0 0 0,0 0 0,0 0 1,0 0-1,0 0 0,0 0 0,0 0 0,0 0 1,0 0-1,0 0 0,0 0 0,1 0 1,-1-1-1,1-15 963,-2-53-897,-12-77 1,9 110-117,0-1 0,3-45 1,2 78-4,0 0 1,0 0-1,1 0 0,-1 1 1,1-1-1,0 0 1,0 1-1,0-1 0,0 1 1,0-1-1,1 1 1,0 0-1,0 0 1,0 0-1,0 1 0,0-1 1,0 1-1,1 0 1,-1 0-1,1 0 1,-1 0-1,1 0 0,6-1 1,3-2-19,0 0 0,0 2 0,0-1 0,0 2 0,27-3-1,-4 4 7,-14-1-126,0 1 0,0 2 0,31 3 0,-50-3 131,0 0 1,-1 0-1,1-1 1,0 2-1,-1-1 1,1 0-1,-1 0 1,1 1-1,-1-1 1,0 1-1,0 0 1,1 0-1,-1 0 1,0 0-1,-1 0 1,1 0-1,0 0 1,-1 1-1,1-1 0,-1 1 1,0-1-1,0 1 1,0-1-1,0 1 1,0 0-1,0 0 1,0 4-1,0 6-12,0 1-1,-1-1 0,0 1 1,-4 20-1,-3 4 43,-2-1-1,-2-1 1,-22 53 0,11-31-51,12-32 112,6-18 133,1 1 1,0 0-1,0 0 0,0 0 1,1 0-1,-1 14 1156,3-23-1351,0 0 0,0 0 0,0-1 1,0 1-1,-1 0 0,1 0 0,0 0 0,0 0 0,0 0 1,0 0-1,0 0 0,-1-1 0,1 1 0,0 0 1,0 0-1,0 0 0,-1 0 0,1 0 0,0 0 1,0 0-1,0 0 0,-1 0 0,1 0 0,0 0 1,0 0-1,0 0 0,0 0 0,-1 0 0,1 0 1,0 1-1,0-1 0,0 0 0,-1 0 0,1 0 1,0 0-1,0 0 0,0 0 0,0 0 0,-1 1 1,-8 7-3967,4-3 124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5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4482,'0'0'4597,"0"0"-4595,0 0-1,0 0 1,0 0 0,0 0-1,0 0 1,0 0 0,0 0 0,0 0-1,0 0 1,0 0 0,0 0-1,-1 0 1,1 0 0,-37 110-48,-5-2 0,-68 126 0,-57 146 523,166-375-505,0 0 0,0-1 1,0 1-1,1 0 1,0-1-1,0 7 0,1-1-2564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2849,'0'0'2036,"3"6"-2052,2-1 95,0 1 0,0 0 0,1-1 1,-1 0-1,1-1 0,1 1 0,-1-1 0,1 0 1,-1 0-1,1-1 0,0 0 0,0 0 0,0-1 1,1 0-1,-1 0 0,1-1 0,11 2 0,17-1 424,-1 0 0,54-6 0,-79 4-489,2-1 8,0 1 1,0-1-1,0-1 1,-1 0 0,1-1-1,-1 0 1,0-1-1,15-6 1,-26 10-29,0 0 0,0-1 0,0 1 1,0 0-1,0 0 0,0 0 0,0 0 0,0 0 1,0 0-1,0 0 0,0-1 0,0 1 0,0 0 1,0 0-1,1 0 0,-1 0 0,0 0 0,0 0 1,0 0-1,0 0 0,0 0 0,0 0 1,0 0-1,1 0 0,-1 0 0,0 0 0,0 0 1,0 0-1,0-1 0,0 1 0,0 0 0,0 0 1,1 1-1,-1-1 0,0 0 0,0 0 1,0 0-1,0 0 0,0 0 0,0 0 0,0 0 1,1 0-1,-1 0 0,0 0 0,0 0 0,0 0 1,0 0-1,0 0 0,0 0 0,0 0 0,0 0 1,1 1-1,-1-1 0,0 0 0,0 0 1,0 0-1,0 0 0,0 0 0,0 0 0,0 0 1,0 1-1,0-1 0,0 0 0,0 0 0,0 0 1,0 0-1,0 0 0,0 1 0,-5 12-116,-13 18 115,1-4 17,2 0-1,1 1 0,1 1 0,2 0 1,0 1-1,3 0 0,-7 38 0,6-10-2,3 1-1,3 115 1,5-140 6,2 1 0,1-1 0,18 60 0,45 98 150,-18-56-2,-46-122-68,0 1 1,-1-1-1,-1 0 0,0 1 1,0 28-1,-3-41-65,1 0-1,-1 0 0,1 0 1,-1 1-1,0-1 0,0 0 1,0 0-1,0 0 1,-1-1-1,1 1 0,0 0 1,-1 0-1,1 0 0,-1-1 1,0 1-1,1-1 0,-1 0 1,0 1-1,0-1 1,0 0-1,0 0 0,0 0 1,0 0-1,0 0 0,-4 0 1,-9 4 241,-1 0 0,-23 3 0,28-6-179,-29 6 184,11-4-356,-1 2 0,2 1-1,-1 2 1,1 0 0,-33 17 0,29-10-2997,7-6-3641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0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1072,'0'0'1025,"-9"6"-1857,2 1-145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0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 1457,'0'0'2275,"-4"-3"-1362,-1 0-555,3 3-211,0-1 0,0 0 0,0 0 0,1 0 0,-1-1-1,0 1 1,1 0 0,-1-1 0,1 1 0,-2-3 0,3 4-128,-1 0 1,1-1-1,0 1 0,0 0 1,0-1-1,0 1 0,0 0 1,0-1-1,0 1 0,1 0 1,-1-1-1,0 1 0,0 0 1,0-1-1,0 1 0,0 0 1,0 0-1,0-1 0,1 1 1,-1 0-1,0 0 1,0-1-1,0 1 0,1 0 1,-1 0-1,0-1 0,0 1 1,1 0-1,-1 0 0,0 0 1,0 0-1,1-1 0,-1 1 1,0 0-1,1 0 0,-1 0 1,0 0-1,1 0 0,-1 0 1,0 0-1,1 0 0,-1 0 1,0 0-1,1 0 0,-1 0 1,0 0-1,1 0 0,22-3-160,-18 2 232,68-9-60,1 3 0,133 4 0,-202 3-32,0 1 0,0 0 0,1 0-1,-1 0 1,0 0 0,0 1 0,0 0 0,7 4-1,-10-5-2,-1 0-1,1 0 1,0 0-1,-1 1 1,1-1-1,0 1 1,-1-1-1,0 1 1,1-1-1,-1 1 1,0 0-1,0 0 1,0 0-1,0-1 1,0 1-1,-1 0 1,1 0-1,0 0 0,-1 0 1,0 1-1,1-1 1,-1 4-1,0-5 6,-1 0-1,1 0 1,-1 0-1,1 0 0,-1 0 1,1 1-1,-1-1 1,0 0-1,1 0 0,-1-1 1,0 1-1,0 0 1,0 0-1,0 0 0,0 0 1,0-1-1,0 1 1,0 0-1,-1 0 0,-27 13 41,19-9-20,-60 27 32,-101 32 1,151-57-74,0 2 0,-30 17 1,50-26 18,-1 0 1,1 0-1,-1 0 0,1 1 1,-1-1-1,1 0 1,-1 0-1,1 1 1,-1-1-1,1 0 0,0 1 1,-1-1-1,1 1 1,-1-1-1,1 1 0,0-1 1,-1 0-1,1 1 1,0-1-1,0 1 0,0 0 1,-1-1-1,1 1 1,0-1-1,0 1 0,0-1 1,0 1-1,0-1 1,0 1-1,0-1 1,0 2-1,0-1-2,1 0 0,0 0 0,-1 0 0,1 0 0,0 0 0,0 0 0,0 0-1,0-1 1,0 1 0,0 0 0,0 0 0,0-1 0,2 2 0,42 14-72,-42-15 73,21 7 1,0 2 0,0 0 0,-1 2 1,-1 0-1,0 1 0,-1 2 0,0 0 0,-1 1 0,-1 1 0,-1 1 0,28 34 0,-46-52 6,0 0 0,0 1 0,0-1-1,0 0 1,0 0 0,0 0-1,0 0 1,0 0 0,0 1-1,0-1 1,0 0 0,0 0 0,0 0-1,0 0 1,0 0 0,0 1-1,0-1 1,0 0 0,0 0-1,0 0 1,0 0 0,0 0 0,0 0-1,0 1 1,0-1 0,-1 0-1,1 0 1,0 0 0,0 0-1,0 0 1,0 0 0,0 0 0,0 0-1,-1 0 1,1 0 0,0 1-1,0-1 1,0 0 0,0 0-1,0 0 1,-1 0 0,1 0 0,0 0-1,0 0 1,0 0 0,0 0-1,0 0 1,-1 0 0,-15 2 530,-25-2 519,32 0-961,-14-1-72,15 0-7,1 1 0,-1 0-1,0 0 1,1 1 0,-9 1 0,15-1-66,0-1 0,0 0 0,0 1 0,0-1 0,0 1 0,1-1 0,-1 1 0,0-1 0,0 1 0,1 0 0,-1-1 0,0 1 0,1 0 0,-1 0 0,0-1 0,1 1 0,-1 0 0,1 0 0,0 0 0,-1 0 0,1 0 0,0 0 0,-1 0 0,1 0 0,0 0 0,0 0 0,0 0 0,0-1 0,0 1 0,0 0 0,0 0 0,0 0 0,0 0 0,0 0 0,1 0 0,-1 0 0,0 0 0,1 2 0,0 0-161,1 0-1,-1 0 1,0 0 0,1 0-1,-1 0 1,1 0-1,0-1 1,0 1 0,4 4-1,17 7-1658,2-3-1234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3362,'0'0'4882,"-1"-9"-3474,-10 20-1419,1 1-1,1 0 0,0 1 0,-9 18 0,-7 10-1,20-35 10,0 1-1,1 0 0,0 0 1,0 0-1,1 1 0,0 0 1,0-1-1,1 1 0,0 0 0,0 0 1,1 0-1,-1 14 0,2-22 5,0 1 0,0-1-1,1 1 1,-1-1 0,0 1-1,1-1 1,-1 1 0,0-1-1,1 1 1,-1-1 0,1 0-1,-1 1 1,1-1 0,-1 1-1,1-1 1,-1 0 0,1 0-1,-1 1 1,1-1 0,-1 0-1,1 0 1,-1 0 0,1 1-1,0-1 1,0 0 0,21 3 25,-17-2-16,32 3 224,0 0 0,0-3 0,68-5 0,-97 3-201,-1-1-1,0 1 0,1-1 1,-1-1-1,0 1 0,0-1 1,8-5-1,-15 8-75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1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2289,'0'0'5208,"0"-7"-4443,2-15-134,-2 19-169,0 5 35,0 36 906,0-8-1789,-1 149 384,3 196 23,5-324 307,-7-48-570,1 0 1,-1-1-1,1 1 1,0-1-1,0 1 1,0-1-1,0 1 1,0-1-1,0 0 1,1 0-1,-1 0 1,1 1-1,0-1 0,0-1 1,0 1-1,3 3 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1583 2945,'0'0'3039,"-1"-7"-2583,-7-50 647,3 1 0,3-77-1,3 124-1082,1 0 0,0 0-1,1 0 1,0 0-1,0 1 1,0-1 0,7-10-1,3-9-26,50-146 775,-49 125-657,36-82 0,-42 115-89,0 0 1,2 1 0,0 0 0,0 0 0,2 1 0,0 1-1,0 0 1,23-19 0,74-44-62,-69 49 22,30-28 78,-47 35-77,31-20 0,57-43 43,-81 58-24,0 2 0,2 1-1,44-23 1,218-73-30,-276 112 27,79-23 0,197-33 0,-262 57 0,387-71-40,-392 73 44,1 1 1,0 1-1,0 2 0,28 3 0,-38 0-11,-1 0-1,0 1 0,-1 1 0,29 14 1,-1-1-40,168 56 84,-189-68-38,0 0-1,1-2 0,0 0 1,0-2-1,0 0 1,29-1-1,-4 0 0,207 19 10,-233-18-7,-1 2 0,1 0 0,-1 1 0,0 2 0,-1 0 0,33 17 0,12 5-8,-55-25 8,-1 1-1,0 0 1,0 0-1,9 9 1,8 5 4,-4-5-6,16 11-16,-1 1 1,67 62-1,-52-47 25,-38-31-4,-1-1 0,1 0 0,1-1 1,18 7-1,12 8 2,8 7 7,-13-7 16,0-2-1,72 29 1,-104-47-31,0 1 0,0 0 0,0 1 0,-1 0-1,1 0 1,12 14 0,-16-16 14,-2-1-18,-1 0 0,1 0 0,-1 1 1,0-1-1,0 0 0,0 1 0,0 0 0,2 6 0,9 18-24,18 11 39,19 29 17,-41-49-6,5 6 13,-4-14-36,-2 1 0,0 0 0,8 16-1,13 18-4,-14-27 11,-8-11-2,-1 0-1,0 0 1,9 18-1,-13-22 0,1 0 0,0-1 1,0 1-1,0 0 0,7 5 0,3 3 5,31 25-5,-38-32 1,1 0 0,0-1 0,0 0 0,12 6 0,-11-7 4,-1 0 0,0 1-1,0 0 1,11 9 0,1-5 423,-18-7-400,0-1 0,0 0 0,0 0 0,0 1 0,0-1 0,0 0 0,0 1 0,0-1 0,0 1 0,0 0 0,0-1 0,0 1 0,0 0 0,-1-1 0,1 1 1,0 0-1,0 0 0,-1 0 0,1 0 0,-1 0 0,1-1 0,0 1 0,-1 0 0,0 0 0,1 1 0,-1-1 0,0 0 0,1 0 0,-1 0 0,0 0 0,0 0 0,0 0 0,0 0 0,0 2 0,1 5-329,0 1 1,-1-1 0,1 0-1,-2 0 1,1 0-1,-1 1 1,0-1-1,-1 0 1,-4 11 0,2-12-127,0-1 1,-1 1 0,0-1-1,-1-1 1,1 1 0,-8 5-1,13-11 405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5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3 2961,'0'0'5763,"0"-3"-4821,0 262 293,0-271-1235,0 6 0,0 0 0,0-1 0,0 1 0,-1 0 0,0 0 0,-2-8 0,2 12 0,0 0 0,-1 0 0,1 0 0,0 0 0,-1 0 0,1 0 0,-1 0 0,1 0 0,-1 0 0,0 1 0,0-1 0,0 1 0,0-1 0,0 1 0,0 0 0,0 0 0,0 0 0,-1 0 0,1 0 0,-3 0 0,-5-2-11,-1 1 0,0 0-1,0 0 1,0 1 0,0 1 0,0 0 0,0 0-1,0 1 1,-11 2 0,-4 2-32,2 2 1,-42 16-1,62-22 25,0 0 0,1 1-1,-1 0 1,1 0 0,-1 0 0,1 0 0,0 1-1,0-1 1,0 1 0,-3 3 0,4-4 8,1 0 0,0 0 1,0 0-1,0 0 0,0 0 1,0 1-1,0-1 0,1 0 1,-1 0-1,1 0 0,0 1 1,-1-1-1,1 0 0,0 1 0,0-1 1,0 0-1,1 1 0,0 3 1,0-5 11,0 1 0,0 0-1,0 0 1,0-1 0,0 1 0,0 0 0,0-1 0,1 1 0,-1-1 0,1 0 0,-1 1 0,1-1 0,0 0 0,-1 0 0,1 0-1,0 0 1,0 0 0,0 0 0,0-1 0,3 2 0,46 10 81,-42-11-65,1 1-67,0 0 0,0 1-1,0 0 1,0 1 0,-1 0 0,1 1 0,-1-1-1,14 11 1,-19-12-369,1 0-1,0 0 0,0-1 1,0 0-1,0 0 1,1 0-1,-1 0 0,1-1 1,-1 0-1,12 1 0,-4-2-1365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28 128 4258,'0'0'4722,"-4"-19"-3946,-1-9-473,-13-52 1302,27 104-1541,2-1-1,1 0 1,0 0-1,2-2 1,16 22-1,-4-6-22,117 159 57,-118-167-108,1-1 0,2-1 0,1-1 0,39 28 0,-11-8-1079,-55-45 27,-2-7-1824,-6-14-1314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70 5330,'0'0'3890,"-61"-69"-3890,31 69 0,-16 19 48,-10 25-48,-17 18 0,-13 16 32,-2 8-48,9 0 112,18-11-192,24-14 48,23-15-1825,14-21-1392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2961,'0'0'2185,"3"-11"-1416,13-29-348,-5 12 197,11-38-1,-17 48 361,-3 24-401,-2 36-257,-1-28-388,-17 341 121,-1 0-5,17-205-97,5 166 178,17-115 43,1 62 86,-23-32 1,4 242 125,7-81 194,-9 591 57,1-948-632,2 1-1,2 0 1,9 40-1,37 105 13,-1-5-16,-20-53 56,18 83-88,-41-157 66,1 80 0,-6-85-49,4 600 49,-7-407-50,3-67 57,-2-170 62,0 0-141,0 0 0,0 0-1,0 0 1,0 0 0,0 0 0,1 0 0,-1 0 0,0 0 0,0 0 0,0 0-1,0 0 1,0 0 0,0 0 0,0 0 0,0 0 0,1 0 0,-1 0 0,0 0-1,0 0 1,0 0 0,0 1 0,0-1 0,0 0 0,0 0 0,0 0 0,0 0-1,0 0 1,0 0 0,0 0 0,0 0 0,0 0 0,0 0 0,1 0-1,-1 1 1,0-1 0,0 0 0,0 0 0,0 0 0,4-21-3203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5 256 3426,'0'0'3374,"0"1"-3267,-1-1 0,1 1-1,0 0 1,-1-1-1,1 1 1,0-1 0,-1 1-1,1 0 1,0-1 0,-1 1-1,1 0 1,0-1-1,0 1 1,0 0 0,0-1-1,0 1 1,0 0-1,0-1 1,0 1 0,0 0-1,0-1 1,0 1-1,0 0 1,1 0 0,14 4-165,1-1 1,-1 0 0,1-2 0,0 0 0,22 0 0,-10 0 32,115 3 211,246-25 0,-297 13-185,715-15 107,-81 5-88,219-16 169,-594 35-157,385-5 99,-527-6-51,98-1 85,-207 11-130,105 14 0,322 24 61,-6-58 350,68-22-52,518 40-217,-670-17-96,38-1-61,539 11 184,-606 3-176,658-3 185,-106 10 484,-896-5-566,69-12 1,43-3-67,229-19 212,-146 10-23,-187 21-306,110-5 90,-57 11-27,-98 15-67,-26-14-16,0 0 1,-1 0-1,1 0 0,-1 0 1,1 0-1,-1 0 0,1 0 1,-1 0-1,0 0 0,1 0 1,-1 0-1,0 0 0,0 0 1,0 0-1,0 0 0,0 0 1,0 1-1,0-1 0,0 0 0,0 0 1,-1 0-1,1 0 0,0 0 1,-1 0-1,1 0 0,0 0 1,-1 0-1,1 0 0,-1 0 1,-1 1-1,0 1-102,-1 1 0,0-1 1,0-1-1,0 1 0,0 0 0,-1-1 1,-5 4-1,-6 2-351,-1-1-1,0-1 1,-1 0 0,1-2 0,-1 1 0,-29 2-1,-42-1-4502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3714,'0'0'5709,"27"3"-3879,412 197-1792,-366-165-20,-35-18-5,-1 2 1,0 1-1,50 38 1,-84-56-14,0 1 0,0-1 0,0 1 1,0 0-1,-1 0 0,1 1 1,-1-1-1,0 0 0,0 1 0,0 0 1,0-1-1,-1 1 0,1 0 1,-1 0-1,0 0 0,0 0 1,-1 0-1,1 0 0,-1 0 0,0 0 1,0 0-1,0 0 0,0 0 1,-1 0-1,-1 7 0,-2 0 4,0 0-1,0-1 0,-1 1 1,-1-1-1,1 0 0,-2 0 1,-11 14-1,-80 89 23,-32 43 2,125-149-43,1 0 0,0 0 0,0 0 0,1 1 0,0-1 0,0 1 0,1 0 1,0 0-1,-2 13 0,1 41-4457,3-52 1020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3073,'0'0'2586,"-16"4"-1116,-46 11-233,61-15-1105,0 1-1,0-1 1,0 0-1,0 0 1,0 1-1,0-1 1,0 0-1,0 0 1,0 0-1,0 0 1,0 0-1,0 0 1,0-1-1,0 1 1,0 0-1,0 0 1,0-1-1,0 1 1,0-1-1,-1 0 1,-1-7 111,-16 55-6035,3-17 2902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64 4914,'0'0'2663,"0"19"-2805,-2 6 144,-2-1-1,0 1 1,-1-1-1,-2 1 1,0-2 0,-14 29-1,7-14 20,-12 49 1,27-108 3665,-1 12-3676,0-1 1,0 1-1,1 0 0,1 0 1,0-1-1,4-12 1,1 8-15,0 0 1,1 0 0,0 1-1,2 0 1,-1 1-1,2-1 1,-1 2 0,2 0-1,22-18 1,7 0-47,79-41 1,-18 11 17,-101 59 29,1-1 0,-1 0-1,1 1 1,0-1 0,-1 1 0,1-1 0,0 1 0,-1 0 0,1-1 0,0 1 0,0 0-1,-1 0 1,1 0 0,0 1 0,0-1 0,-1 0 0,1 1 0,0-1 0,-1 1 0,1-1-1,-1 1 1,1 0 0,-1 0 0,1 0 0,-1 0 0,1 0 0,-1 0 0,0 0 0,1 0 0,-1 0-1,0 1 1,0-1 0,0 0 0,1 3 0,6 7-10,0 1 0,-1 0-1,8 18 1,-8-15-9,8 14-186,0 0 1,-3 1 0,0 1-1,-2-1 1,9 49 0,-18-73-275,5 18-769,-6-24 1077,0 1 0,0-1 0,1 1-1,-1-1 1,1 1 0,-1-1 0,0 1 0,1-1-1,-1 1 1,1-1 0,-1 0 0,1 1 0,-1-1-1,1 0 1,-1 1 0,1-1 0,-1 0 0,1 1-1,0-1 1,0 0 0,6 0-4133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2689,'0'0'5549,"0"-5"-5137,0 3-422,0 6-10,-2 141-168,2 105 280,0-246-100,0 1 0,1-1 0,0 1 0,0-1 0,0 1 0,0-1 0,1 0 0,3 8 0,-4-11 45,-1 1 1,1-1-1,0 0 0,0 0 0,0 0 1,-1 0-1,1 0 0,0 0 1,0-1-1,0 1 0,1 0 0,-1 0 1,0-1-1,0 1 0,0-1 0,0 1 1,1-1-1,-1 1 0,0-1 0,0 0 1,1 1-1,-1-1 0,0 0 1,1 0-1,-1 0 0,0 0 0,1 0 1,-1-1-1,0 1 0,0 0 0,1 0 1,-1-1-1,0 1 0,0-1 1,2 0-1,7-5 108,0 1 1,-1-2 0,0 1-1,-1-1 1,1 0 0,13-16-1,-4 2-112,25-37 1,-19 16-18,-1-1 0,24-63 0,-41 91 0,-6 14-21,0 1 0,1-1 0,-1 1 1,0 0-1,0-1 0,0 1 0,0 0 0,1-1 1,-1 1-1,0 0 0,0 0 0,0-1 1,1 1-1,-1 0 0,0-1 0,1 1 0,-1 0 1,0 0-1,1 0 0,-1-1 0,0 1 0,1 0 1,-1 0-1,0 0 0,1 0 0,-1 0 1,0 0-1,1 0 0,-1 0 0,0 0 0,1 0 1,-1 0-1,1 0 0,-1 0 0,0 0 1,1 0-1,-1 0 0,0 0 0,1 0 0,-1 0 1,1 0-1,-1 1 0,0-1 0,1 0 0,-1 0 1,0 0-1,0 1 0,1-1 0,-1 0 1,0 0-1,0 1 0,1-1 0,-1 0 0,0 1 1,0-1-1,0 0 0,1 1 0,-1-1 1,0 0-1,0 1 0,0-1 0,0 1 0,2 0-24,7 11 9,26 28-20,54 82 1,-81-110 43,-1 1 1,-1-1-1,1 1 1,-2 0 0,0 1-1,-1-1 1,0 1-1,-1 0 1,0 0-1,-1 0 1,-1 0-1,-1 19 1,0-32-3,-1 1 0,1-1 0,-1 1 0,0-1 1,1 1-1,-1-1 0,0 0 0,0 0 0,0 1 0,0-1 0,0 0 0,-1 0 1,1 0-1,0 0 0,0 0 0,-1 0 0,1 0 0,-1-1 0,1 1 1,0 0-1,-3 0 0,-41 13 16,28-9-3,-129 51-467,126-46-590,2 0 0,-33 24 0,15-4-2607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2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92 175 80,'0'0'4141,"1"-14"-3229,1-122 3055,-3 136-3973,1-1 0,0 1 0,0-1 0,0 0-1,0 1 1,0-1 0,0 1 0,-1-1 0,1 1 0,0-1-1,0 1 1,-1-1 0,1 1 0,0-1 0,-1 1 0,1-1 0,-1 1-1,1-1 1,0 1 0,-1 0 0,1-1 0,-1 1 0,1 0-1,-1-1 1,1 1 0,-1 0 0,1 0 0,-1-1 0,0 1-1,1 0 1,-1 0 0,1 0 0,-1 0 0,0 0 0,1 0 0,-1 0-1,1 0 1,-1 0 0,0 0 0,1 0 0,-1 0 0,1 0-1,-1 1 1,1-1 0,-1 0 0,0 1 0,-2 0-10,0-1 1,0 1-1,1 1 0,-1-1 1,1 0-1,-1 1 0,1-1 1,-1 1-1,-1 2 1,-1 2 12,0 0 1,0 1 0,1-1 0,0 1 0,0 0 0,1 0-1,0 0 1,0 1 0,1-1 0,0 1 0,0 0-1,0 0 1,1-1 0,1 1 0,-1 0 0,1 0 0,1 0-1,-1 0 1,1 0 0,3 12 0,-1-8 0,1-1 0,0 0 0,0 0 0,1 0 0,0-1-1,1 0 1,0 0 0,1 0 0,0 0 0,0-1 0,1-1 0,0 1 0,13 9 0,-18-16 31,-1 0-1,1-1 1,-1 0-1,1 1 1,0-1 0,0 0-1,0 0 1,0-1 0,0 1-1,-1-1 1,1 1 0,0-1-1,0 0 1,0 0-1,0 0 1,0-1 0,0 1-1,0-1 1,0 0 0,0 1-1,0-1 1,0 0-1,-1-1 1,1 1 0,0 0-1,-1-1 1,5-3 0,0 0 5,0 0 0,0-1 0,0 0 0,-1-1 1,0 1-1,0-1 0,9-15 0,-9 9 53,0 0 1,0-1-1,-2 0 0,0 0 0,0-1 0,-2 1 1,0-1-1,0 0 0,-1 1 0,-1-1 1,-1 0-1,-3-24 0,4 36-70,-1-1 0,0 1 0,0-1 0,0 1 0,0-1 1,-1 1-1,1-1 0,-1 1 0,0 0 0,0 0 0,0 0 0,0 0 0,-1 0 0,1 1 0,-1-1 0,1 1 1,-7-5-1,7 6-56,0 0 1,-1 0 0,1 0 0,0 0-1,-1 0 1,1 0 0,-1 1-1,1-1 1,-1 1 0,1 0 0,-1 0-1,1 0 1,-1 0 0,1 0 0,-1 0-1,1 1 1,-1-1 0,1 1-1,0 0 1,-1 0 0,1 0 0,0 0-1,-1 0 1,1 0 0,0 0 0,-3 3-1,-3 3-77,0-1 0,1 1 0,0 1 0,0 0-1,1 0 1,0 0 0,0 0 0,1 1 0,0 0-1,1 0 1,-7 19 0,7-14-796,0 0 1,1 0-1,1 0 1,-2 22-1,4-12-1982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2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2993,'0'0'3124,"0"-6"-2513,0-32 1233,0 38-1553,0 13-1719,0 168 2877,0-185-630,5-106-403,-5 109-272,2 1-154,-2 0-209,0 163-3428,0-148 1038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12 4994,'0'0'3063,"-2"-3"-2972,2 3-90,-1-1 0,1 1 1,0-1-1,0 1 0,-1-1 0,1 1 1,0-1-1,-1 1 0,1-1 0,-1 1 1,1 0-1,0-1 0,-1 1 1,1 0-1,-1-1 0,1 1 0,-1 0 1,1-1-1,-1 1 0,1 0 0,-1 0 1,0 0-1,1 0 0,-1 0 0,1-1 1,-1 1-1,1 0 0,-1 0 1,0 0-1,0 1 0,0 0-6,-1 0 0,0 0 0,1 0 0,0 1 0,-1-1 0,1 0 0,0 1 0,0 0 0,0-1 0,-2 4 0,-3 5 6,0 1 0,1 0-1,0-1 1,1 2 0,0-1 0,1 0 0,0 1 0,1 0 0,0-1 0,1 1 0,0 0-1,1 0 1,0 0 0,3 17 0,-3-28 14,1 1 0,-1-1-1,0 1 1,0-1 0,1 1 0,-1-1 0,0 0-1,1 1 1,0-1 0,-1 0 0,1 1-1,0-1 1,-1 0 0,1 0 0,0 1 0,0-1-1,0 0 1,0 0 0,0 0 0,0 0-1,1 0 1,-1-1 0,0 1 0,0 0 0,1 0-1,-1-1 1,3 2 0,-2-2 29,0 0 1,-1-1 0,1 1-1,0 0 1,-1 0-1,1-1 1,0 1-1,-1-1 1,1 1-1,0-1 1,-1 0-1,1 0 1,-1 0-1,1 0 1,-1 0-1,0 0 1,1 0-1,-1 0 1,0 0-1,0 0 1,0-1 0,2-1-1,45-58 139,-20 27-555,46-73 1,-73 107 365,-1 0 0,1 0 1,-1 0-1,1 0 0,-1 1 0,1-1 1,-1 0-1,1 0 0,-1 0 0,1 1 1,-1-1-1,1 0 0,-1 0 0,1 1 1,-1-1-1,0 0 0,1 1 0,-1-1 1,0 1-1,1-1 0,-1 0 1,0 1-1,0-1 0,1 1 0,-1-1 1,0 1-1,0-1 0,1 2 0,12 19-58,-12-19 55,7 12 12,-1 0 1,-1 1 0,0 0-1,-1 0 1,0 0-1,-2 0 1,0 1 0,0 0-1,-1-1 1,-1 1 0,-1 0-1,0 0 1,-4 22-1,3-34 3,0 1 0,0-1-1,0 0 1,0 0 0,-1 0-1,0 0 1,0-1 0,0 1 0,0 0-1,-1-1 1,1 1 0,-1-1-1,0 0 1,0 0 0,-4 4-1,-3-1-131,0 0-1,0 0 0,0-1 0,-13 5 0,3-1-824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1969,'0'0'5178,"0"-2"-5066,-1 61-297,-1-26 219,6 59 0,-4-89-35,1 1 0,-1-1 0,1 0-1,0 0 1,-1 0-1,1 0 1,1 0-1,-1 0 1,2 4 0,-2-7 30,-1 0 0,0 1 0,0-1 0,0 0 0,1 0 0,-1 0 0,0 0 0,0 0 0,0 0 0,1 0 0,-1 0 0,0 0 0,0 0 0,0 0 1,1 0-1,-1 0 0,0 0 0,0 0 0,0 0 0,1 0 0,-1 0 0,0 0 0,0 0 0,0 0 0,1 0 0,-1 0 0,0 0 0,0 0 0,0 0 0,1-1 0,-1 1 1,0 0-1,0 0 0,0 0 0,0 0 0,0 0 0,1-1 0,-1 1 0,0 0 0,0 0 0,0 0 0,0 0 0,0-1 0,0 1 0,0 0 0,0 0 0,0 0 0,0-1 1,0 1-1,0 0 0,1 0 0,-1-1 0,-1 1 0,1 0 0,0 0 0,0 0 0,0-1 0,0 1 0,0 0 0,4-14 116,3-43-59,-2-105-1,17 162-600,3 2 374,0 0-1,42 10 0,22 3 130,-81-14 9,0 0 0,0-1 0,0 1 0,-1 1 0,1-1 0,7 4-1,-14-5 15,-1 0 0,0 0 0,1 1 0,-1-1 0,1 0 0,-1 0 0,0 1 0,1-1 0,-1 0 0,0 0 0,0 1 0,1-1 0,-1 0 0,0 1 0,0-1 0,1 0 0,-1 1 0,0-1 0,0 0 0,0 1 0,0-1 1,1 1-1,-1-1 0,0 0 0,0 1 0,0-1 0,0 1 0,0-1 0,0 0 0,0 1 0,0-1 0,0 1 0,0-1 0,-1 1 0,1-1 0,0 0 0,0 1 0,0-1 0,0 0 0,0 1 0,-1-1 0,1 0 0,0 1 0,0-1 0,-1 0 0,1 1 0,0-1 0,-1 0 0,1 1 0,-1-1 0,-16 15-83,16-15 105,-18 14-34,0-1 2,-31 26 1,46-34-9,-1-1 0,1 1 0,0 0 0,0 0 0,1 0 0,-1 0 0,1 0 0,0 1 0,1 0 0,-1 0 0,-1 8 0,3-12-373,0 0 0,0 0 0,0 0 0,0 0 0,0 0 0,0 0 0,0 0 0,0 0 0,-1-1 0,1 1 0,-1-1 0,1 1 0,-3 1 0,-1-2-2379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2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4034,'0'0'1787,"-4"6"-1712,-157 313 1512,112-192-1439,27-63-111,16-52-471,5-10 229,0-1 0,0 1 0,0 0 0,0-1 0,1 1 0,-1 0 0,1 0-1,-1 0 1,1-1 0,-1 5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5074,'0'0'4437,"23"-10"-4354,75-31-70,-87 37-21,1 0-1,-1 1 1,0 0 0,1 1-1,0 0 1,-1 1-1,1 1 1,18 0 0,-4 1-5,-24-1-4,0-1 0,0 1 0,0 0 0,0 0 1,0 1-1,0-1 0,0 0 0,0 1 0,-1-1 0,1 1 0,0-1 0,0 1 0,0 0 1,-1 0-1,1 0 0,0 0 0,-1 0 0,3 2 0,-3-1 12,-1-1 0,0 1 0,1-1 0,-1 1 0,0 0 0,0 0 0,1-1 0,-1 1 0,-1 0 0,1-1 0,0 1 0,0 0 0,-1-1 1,1 1-1,-1 0 0,1-1 0,-1 1 0,1-1 0,-1 1 0,0-1 0,0 1 0,0-1 0,-2 3 0,-9 13 8,-1 0 0,-1-1 0,0-1 0,-17 15 0,11-11 4,-30 36 0,44-46-7,-1 0 0,2 0 0,-1 1 0,1 0 0,1 0 0,0 0 0,0 1 0,1-1 0,0 1 0,1 0 0,0 0 0,1 0 0,0 0 0,1 14 0,0-21 3,0 1 0,1-1 0,0 0 0,-1 0 0,1 0 0,1 0 0,-1 0 0,1 0 0,-1 0 0,1 0 0,0-1 0,0 1 0,1-1 0,-1 1 0,1-1 0,0 0 0,0 0 0,0 0 0,0 0 0,0 0 0,1-1 0,-1 0 0,1 1 0,-1-1 0,1-1 0,0 1 0,5 1 0,10 3 22,0 0 0,1-2 1,-1 0-1,29 1 1,237 8-2302,-231-15-1165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1697,'0'0'3954,"3"-8"-3269,17-34 100,-17 57-750,1 1 1,12 28-1,-4-19 5,0-1 0,18 25-1,9 16 136,176 273 1570,-142-245-1415,-51-68-303,-1 1 1,-1 1-1,-2 1 0,28 54 0,-36-59-7,1 1 0,1-2 0,17 26 0,18 14 114,-20-30 37,28 44 1,-18-25-72,58 62 172,-50-54-230,43 62-36,-75-101 11,1-1 0,1-1 0,1-1 0,0 0 0,1-1 0,1-1 0,0 0 1,1-1-1,23 12 0,22 17 41,-47-30-50,1-1-1,0 0 1,1-2-1,29 13 1,-5-8 137,0-1 0,1-2 0,1-2 0,89 8 0,263-18-149,-148-4 3602,-249 10-4572,0-2 754,0-1 0,0 0 0,0 1 0,0-1 0,0 0 0,-1 1 0,0-1 1,1 0-1,-1 0 0,0 0 0,0 0 0,-1 0 0,1 0 0,-1 0 0,0 0 0,1 0 0,-1 0 0,0-1 0,-1 1 0,1-1 0,0 0 0,-1 1 0,1-1 0,-1 0 0,0 0 0,0-1 0,1 1 0,-7 2 0,-56 19-4633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3794,'0'0'3089,"6"1"-2699,48 5 404,0-2 1,69-5 0,-72-1-953,1 3 0,-1 1 0,65 12 0,-44 4-3342,-53-11 152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1921,'0'0'6184,"5"-4"-6021,4-2-132,1 0 1,0 0-1,0 1 0,0 1 1,0 0-1,1 0 0,-1 1 1,1 0-1,0 1 1,0 0-1,11 0 0,32-2 7,55 4 0,-54 1-47,-11 0-730,1 1 0,-1 2 0,52 13 0,-67-12-1382,-5-5-1513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4418,'0'0'4514,"-5"-21"-4514,5 34-160,0 24 160,0 18 0,-5 14 64,-6 11-48,-1 1-16,1-1 16,4-13-112,4-8-704,3-24-1281,0-20-865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 2449,'0'0'7259,"-1"-10"-6685,-2-177 1779,16 137-2774,3 100 271,-11-37 133,-4-10 11,1-1 1,-1 1-1,-1 0 1,1-1-1,0 1 1,-1 0 0,1 0-1,-1-1 1,0 5-1,0-7 100,1 1-223,0-1 1,-1 1 0,1-1 0,0 1 0,-1 0-1,1 0 1,-1-1 0,1 1 0,-1 0 0,1 0-1,-1 0 1,1-1 0,-1 1 0,0 0 0,0 0-1,1 0 1,-1 0 0,0 1 0,0-2 32,1 11-3215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4018,'0'0'2353,"30"0"-1022,137-3-248,101 2-1021,-266 1-427,1 0 0,-1 0 0,1 0 0,0 0 0,-1 1 0,1-1 0,-1 1 0,1 0 0,-1 0 0,5 2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5394,'0'0'4242,"1"-6"-3719,-1 3-495,0 0 0,1 0 1,-1 0-1,1 0 0,0 0 0,0 0 0,0 0 0,0 0 0,1 0 0,-1 1 0,1-1 0,-1 0 0,1 1 0,0 0 0,0-1 0,0 1 1,1 0-1,-1 0 0,0 0 0,1 0 0,0 0 0,3-1 0,34-27-6,-2-1 0,-1-1-1,-1-2 1,-2-2 0,52-72 0,-76 87 19,-5 10-1328,-3 23 521,-3 22 722,-7 34-1,3-33 58,1 37-1,9 86-17,-2-132 13,1 0 0,1 0 0,17 50 0,-22-76-8,3 8-5,0 0-1,0 0 1,-1 0-1,0 1 1,-1-1 0,2 13-1,-4-20 7,0 0 0,1-1-1,-1 1 1,0-1 0,1 1-1,-1-1 1,0 1 0,0-1-1,1 1 1,-1-1 0,0 0-1,0 1 1,0-1 0,0 0-1,1 0 1,-1 1 0,0-1-1,0 0 1,0 0 0,-1 0-1,-25 2 34,24-2-26,-46 3 210,-70-6-1,115 3-72,1-1-1,-1 1 0,1-1 0,-1 0 1,1 1-1,-1-2 0,1 1 0,-1 0 1,1-1-1,0 0 0,0 1 0,0-1 1,-5-4-1,8 6-125,0-1 0,0 1 0,0 0 0,0-1 0,0 1 0,0 0-1,0 0 1,0-1 0,0 1 0,0 0 0,0 0 0,0-1 0,0 1 0,0 0 0,1 0 0,-1-1 0,0 1 0,0 0 0,0 0 0,0-1 0,0 1 0,1 0 0,-1 0-1,0 0 1,0-1 0,0 1 0,1 0 0,-1 0 0,0 0 0,0 0 0,0-1 0,1 1 0,-1 0 0,0 0 0,0 0 0,1 0 0,-1 0 0,0 0 0,1 0 0,14-4-117,-12 3 161,27-5-40,0 1-1,0 1 1,44 0 0,-71 4-149,1 0 1,0 1 0,-1-1 0,1 1 0,0-1-1,-1 1 1,1 0 0,-1 0 0,1 1 0,-1-1-1,0 1 1,1 0 0,-1-1 0,0 2 0,0-1-1,0 0 1,-1 0 0,1 1 0,0 0 0,-1-1 0,0 1-1,1 0 1,-1 0 0,0 0 0,-1 1 0,3 3-1,3 16-3353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6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2 153 1393,'0'0'6733,"0"-3"-6207,-1 1-491,1 1 1,0 0-1,0 0 0,0 0 1,0 0-1,0-1 0,0 1 1,0 0-1,1 0 0,-1 0 1,0 0-1,1-1 1,-1 1-1,1 0 0,-1 0 1,1 0-1,-1 0 0,1 0 1,0 0-1,-1 0 0,3-1 1,0 0-9,1 0 0,-1 0 0,1 0 0,0 0 1,0 1-1,-1-1 0,5 0 0,45-10 16,1 1 0,72-4-1,-16 3-47,-17-1 62,208-32-23,-297 45 16,-4 0 73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30 4114,'0'0'4325,"1"-6"-4117,3-7-201,-1 3-52,-4 13-846,-10 21 801,-23 39-1,-7 15 109,-62 207-6,50-124-8,22-82 2,17-45-1,1 0 1,1 1-1,2 1 0,-7 51 0,17-86-5,0 29-753,0-30 684,1 1 0,0 0-1,-1-1 1,1 1-1,-1-1 1,1 1-1,0-1 1,0 1-1,-1-1 1,1 1 0,0-1-1,0 1 1,0-1-1,-1 0 1,1 0-1,0 1 1,0-1 0,0 0-1,0 0 1,0 0-1,0 0 1,-1 0-1,1 0 1,0 0-1,1-1 1,6 1-2159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4514,'0'0'2551,"-17"24"-2920,-108 151 439,98-134 3,3 2 0,1 0 0,3 1 0,-20 60 1,15-20-31,-22 128 1,41-171-32,2 1-1,2 77 1,2-115-70,1 0 0,0 0 0,0 0 0,0 0 0,0 0 0,1 0 0,0 0 0,-1-1 0,1 1 0,1 0 0,-1-1 0,1 0 0,-1 0 0,1 0 0,0 0 0,0 0 0,0 0 0,0-1 0,1 1 0,-1-1 0,1 0 0,-1 0 0,1 0 0,0 0 0,0-1 0,0 0 0,0 0 0,0 0 0,0 0 0,0 0 0,0-1 0,0 0 0,0 0 0,5 0 0,12-4-1692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6867,'0'0'2559,"-5"6"-3149,-14 20 528,2 1-1,0 0 1,2 1 0,-16 41-1,16-35 39,-237 624 29,240-622-75,1 1 0,2 0-1,2 1 1,1 0 0,-1 62 0,7-98-25,0 0 1,0-1-1,0 1 1,0-1-1,0 1 1,1 0-1,-1-1 0,1 1 1,-1-1-1,1 1 1,0-1-1,-1 1 1,1-1-1,0 1 1,0-1-1,0 0 1,0 1-1,0-1 1,0 0-1,0 0 1,1 0-1,-1 0 1,0 0-1,1 0 0,-1 0 1,1 0-1,-1-1 1,1 1-1,-1 0 1,1-1-1,-1 1 1,1-1-1,0 0 1,-1 1-1,1-1 1,0 0-1,-1 0 1,1 0-1,-1 0 1,1-1-1,0 1 1,-1 0-1,4-2 0,18-5-2757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38 7876,'0'0'1969,"4"-9"-2098,13-20-136,-17 29 260,0 0 1,0 0-1,0 0 0,0 1 1,0-1-1,0 0 0,0 0 1,0 0-1,0 0 0,0 0 1,0 0-1,0 1 0,1-1 1,-1 0-1,0 0 0,0 0 1,0 0-1,0 0 0,0 0 1,0 0-1,0 0 0,0 1 1,0-1-1,0 0 0,0 0 1,0 0-1,0 0 0,1 0 1,-1 0-1,0 0 0,0 0 1,0 0-1,0 0 0,0 0 1,0 0-1,0 0 0,1 0 0,-1 0 1,0 0-1,0 0 0,0 0 1,0 0-1,0 0 0,0 0 1,0 0-1,1 0 0,-1 0 1,0 0-1,0 0 0,0 0 1,0 0-1,0 0 0,0 0 1,0 0-1,0 0 0,1 0 1,-1 0-1,0 0 0,0 0 1,0 0-1,0 0 0,0-1 1,0 1-1,0 0 0,0 0 1,0 0-1,0 0 0,1 0 1,-5 28-212,-5 5 196,-2 0 0,-22 47 0,6-16 22,-56 132 63,-61 170-32,137-347-529,1 1 0,1 0 0,0 1 0,-2 40-1,7-59-647,0-5 295,2-11 84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 7652,'0'0'1910,"2"-6"-3083,-1 4 1165,-2 5-100,-148 313 15,23-57 109,100-189-219,25-65-76,-1 0 1,1 1-1,0 0 0,1-1 0,-1 1 0,1-1 0,0 1 0,0 0 0,1-1 0,1 7 0,4-7-1493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76 7732,'0'0'4930,"3"-75"-4978,-3 121-689,-7 29 81,-31 32 624,-22 23-400,-15 0-817,5-23-656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12 199 2145,'0'0'3986,"0"-12"-3445,0-59 788,0 70-1110,0 1-102,0-1-106,0 0 74,4-26 481,-1 3-17,-1-37 1,-2 60-499,3 12-905,6 22 835,-2 1 1,-1-1-1,2 65 0,-7-111 455,2 0 0,-1 0 0,2 1 0,6-18 0,-9 22-534,-1 16-498,0 6 398,-1 1 1,0-1-1,-3 15 0,3-24 27,-1 1 1,1-1-1,-1 1 1,-1-1-1,1 0 0,-1 0 1,0 0-1,0 0 1,0-1-1,-6 7 0,-28 23-2425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2193,'0'0'3711,"0"-5"-3260,-2-47 2110,4 52-2559,0-1-1,0 0 1,-1 1-1,1 0 1,0-1-1,0 1 1,0 0-1,0 0 1,0 0 0,4 1-1,-2-1-2,36-1-7,-7 1-21,-1 0 0,37 6 0,-59-4 23,0-1 0,0 2 1,-1 0-1,1 0 1,-1 1-1,0 0 0,0 0 1,0 1-1,-1 0 1,1 1-1,9 8 0,-17-13 0,0-1 0,0 1-1,0 0 1,0 0 0,0 0-1,-1 0 1,1 0 0,0 0-1,-1 0 1,1 0 0,0 0-1,-1 1 1,1-1 0,-1 0-1,0 0 1,1 0 0,-1 1-1,0-1 1,0 0 0,0 0-1,0 1 1,0-1 0,0 0-1,0 0 1,0 1 0,0-1-1,0 0 1,-1 0 0,1 1-1,-1-1 1,1 0 0,-1 0-1,1 0 1,-1 0 0,0 0-1,1 0 1,-1 0 0,0 0-1,0 0 1,0 0 0,0 0-1,0 0 1,0 0 0,-2 0-1,-5 5 16,0 0-1,-1-1 1,1-1-1,-14 6 1,19-9-15,-27 13 5,-3 1 4,-61 18 1,93-32-8,1-1 0,-1 0 1,0 0-1,1 1 1,-1-1-1,0 0 1,1 1-1,-1-1 0,1 1 1,-1-1-1,1 1 1,-1-1-1,1 1 0,-1-1 1,1 1-1,0-1 1,-1 1-1,1 0 1,0-1-1,-1 1 0,1 0 1,0-1-1,0 1 1,-1 0-1,1-1 1,0 1-1,0 0 0,0 0 1,0-1-1,0 1 1,0 0-1,0-1 0,0 1 1,1 0-1,-1-1 1,0 1-1,0 0 1,1 0-1,0 2 6,-1-1-1,1 0 1,0 1-1,0-1 1,1 0-1,-1 0 1,0 0-1,1 0 1,-1 0-1,3 2 1,54 36-56,-46-33 62,1 1-1,-2 0 1,1 1 0,-1 0-1,17 20 1,-26-28-10,-1 0 1,0 1-1,-1-1 1,1 1-1,0-1 0,0 1 1,-1-1-1,1 1 1,0 0-1,-1-1 0,0 1 1,1 0-1,-1-1 1,0 1-1,0 0 1,0-1-1,0 1 0,0 0 1,0 0-1,-1-1 1,1 1-1,-1 0 0,1-1 1,-1 1-1,1-1 1,-1 1-1,0 0 1,0-1-1,0 0 0,0 1 1,0-1-1,0 1 1,0-1-1,0 0 1,-1 0-1,1 0 0,0 0 1,-1 0-1,-1 1 1,-7 5 39,-1 0 1,0-1 0,0 0 0,-14 5-1,15-7-16,8-3-162,-17 10 213,13 1-4579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2177,'0'0'5189,"0"-4"-4698,0-10-147,0 11-128,0 13-413,0 224 104,0-173 2752,0-404-2376,2 342-322,0 0-1,1 0 1,-1 1 0,0-1-1,1 0 1,-1 1 0,1 0-1,-1-1 1,1 1 0,-1 0-1,1 0 1,-1 1 0,4 0 0,-1-1 23,13 1-21,-1 0-1,1 2 0,0 0 0,29 10 0,0-1-74,-11-8 111,-31-4 1,1 1-1,-1-1 1,1 1-1,-1 0 1,1 0-1,-1 0 1,0 1-1,6 2 1,-11-1-47,1 0 0,0 0 0,-1 0 1,0 1-1,0-1 0,0 0 1,0 0-1,-1 5 0,1 0 19,-2 8 29,0 0 0,-1 0 0,-1 0 0,0 0 0,-7 16 0,-5 19 9,8-22 33,3-16-7,2 0 1,0 1-1,0-1 0,-1 21 1,-17-18-4101,7-11 1356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2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43 3249,'0'0'4656,"2"-7"-3810,5-21-270,-5 21-189,-2 9-577,-1 3 153,0 0 1,-1 0-1,1 0 0,-1 0 0,-1 0 0,1 0 0,-1-1 0,1 1 0,-1-1 0,-7 7 0,0 4 22,-202 279 60,140-197-5,25-35-24,-31 41-11,68-87-13,0 0 0,1 1 0,1 0 0,-10 29 1,17-42 196,-2 9-873,3-12 612,0-1-1,0 0 1,1 0-1,-1 1 1,0-1-1,0 0 1,0 0-1,1 0 1,-1 1-1,0-1 1,0 0-1,1 0 1,-1 0-1,0 0 1,1 0 0,-1 0-1,0 1 1,0-1-1,1 0 1,-1 0-1,0 0 1,1 0-1,-1 0 1,0 0-1,0 0 1,1 0-1,-1 0 1,0 0-1,1 0 1,-1 0 0,0-1-1,0 1 1,1 0-1,-1 0 1,0 0-1,1 0 1,-1 0-1,0-1 1,0 1-1,0 0 1,1 0-1,-1 0 1,0-1-1,0 1 1,0 0 0,1-1-1,18-13-3851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7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1 5843,'0'0'445,"0"4"-730,2 16 539,0 1 1,8 32-1,-4-27-37,3 38 1,-6-29-68,14 62 1,-17-93 1071,0-104 419,0 98-1633,-1 0 0,1 0 1,-1 1-1,1-1 0,-1 0 1,0 0-1,1 1 1,-1-1-1,0 1 0,0-1 1,0 1-1,0-1 0,-1 1 1,1-1-1,0 1 0,-1 0 1,1 0-1,0 0 0,-1 0 1,0 0-1,1 0 0,-1 0 1,1 0-1,-1 1 0,0-1 1,0 0-1,1 1 0,-4-1 1,-5-1-52,-1 1 1,1 0-1,-19 0 1,27 1 36,-12 0-2,-27 0-42,-47 6 0,77-5 56,-1 1-1,0 1 1,1 0-1,0 0 1,-1 1-1,1 0 1,1 1-1,-20 12 1,28-15-16,0 0 1,0 1 0,0-1-1,1 1 1,-1-1 0,0 1-1,1 0 1,0 0 0,0 0-1,0-1 1,0 1 0,0 0-1,0 0 1,1 0 0,0 1-1,-1-1 1,1 5 0,0 5-42,1 0 0,3 23 1,-3-29 57,1 1 1,0-1 0,1 0 0,-1 0-1,1 0 1,1 0 0,-1-1 0,1 1 0,0-1-1,1 0 1,0 0 0,0 0 0,0-1-1,0 1 1,1-1 0,0-1 0,0 1-1,0-1 1,0 0 0,1-1 0,0 1 0,13 4-1,24 11-88,-36-15-352,1 0-1,-1 0 1,1-1 0,-1 0-1,1-1 1,0 1-1,15 0 1,0-2-1498,1-1-164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2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 4482,'0'0'2062,"-7"-3"-1872,4 2-188,1 0 0,-1 0-1,1 0 1,-1 1 0,1-1 0,-1 1 0,1-1 0,-1 1 0,0 0 0,1 0-1,-5 1 1,5 0 0,-1 0-1,1 0 1,0 0-1,0 1 1,-1-1-1,1 0 1,0 1-1,0 0 1,0 0-1,1-1 1,-1 1-1,0 0 1,1 0-1,-1 1 1,1-1-1,-2 4 1,-10 17 53,1 0 0,1 1 1,1 0-1,2 1 1,0 0-1,2 0 0,-5 37 1,10-58-26,1 1 0,-1 0 0,1-1 0,0 1 0,1 0 0,-1-1 0,1 1 0,0-1 0,0 1 1,3 7-1,-2-10 28,-1 0 1,1 0-1,0 0 1,-1-1-1,1 1 1,0 0 0,0-1-1,0 1 1,1-1-1,-1 0 1,0 0-1,0 0 1,1 0 0,-1 0-1,1 0 1,-1 0-1,0-1 1,1 1-1,0-1 1,-1 0-1,3 0 1,113 2 554,-61-3-2314,-40 0-159,2-4-658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2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26 5218,'0'0'3522,"12"-26"-3634,-12 49 96,0 21-176,-14 19 192,-17 17-32,-13 10 144,-5 6-112,-9 1 0,2-5 80,10-8-208,11-22-672,14-26-2962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3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76 848,'0'0'2223,"3"-5"-1500,-2 3-724,12-29 1260,-13 30-1193,0 0 0,0 0 0,1 0 0,-1 0 0,0 0 0,0 1 0,0-1 1,-1 0-1,1 0 0,0 0 0,0 0 0,0 0 0,-1 0 0,1 0 0,0 0 1,-1 0-1,1 0 0,-1 0 0,1 1 0,-1-1 0,0 0 0,1 0 0,-1 0 1,0 1-1,1-1 0,-1 1 0,0-1 0,0 0 0,0 1 0,1-1 1,-1 1-1,0 0 0,0-1 0,-1 1 0,-9-3-64,0 0 1,0 1-1,0 1 1,0 0-1,0 1 0,0 0 1,0 0-1,-18 4 0,27-3-7,1 0 0,-1 0 0,0 0 1,1 0-1,-1 1 0,1-1 0,-1 1 0,1-1 0,0 1 0,-1-1 0,1 1 0,0 0 0,0 0 0,0-1 0,1 1 0,-1 0 0,0 2 0,-11 36-44,10-19 21,0 0 1,3 38 0,0-10 18,-1-49 89,6-1 84,-1-1 1,1 0-1,0 0 1,-1-1-1,0 1 1,1-1-1,-1 0 0,0-1 1,0 1-1,-1-1 1,1 0-1,5-7 0,5-2-63,-1 2-131,0-1 0,21-25 0,-31 32 43,-1 1 1,0-1 0,0 1-1,0-1 1,-1 0 0,0 0 0,0 0-1,0-1 1,0 1 0,-1 0 0,0-1-1,0 1 1,0-9 0,-1 13-7,0-1 1,-1 1-1,1 0 1,-1 0-1,1 0 1,-1 0-1,0 0 1,1 0-1,-1 1 1,0-1-1,0 0 1,1 0-1,-1 0 1,0 1-1,0-1 1,0 0-1,0 1 1,0-1-1,0 1 1,0-1-1,0 1 1,0 0-1,-1-1 1,1 1-1,0 0 1,0 0-1,0-1 1,0 1-1,-2 1 1,-41-4-35,39 3 5,3 0-18,1 0-1,-1 0 1,1 0 0,-1 0 0,1 0 0,-1 0-1,1 0 1,-1 1 0,1-1 0,-1 1 0,1-1-1,-1 1 1,1-1 0,0 1 0,-1 0 0,1-1-1,0 1 1,0 0 0,-1 0 0,1 0 0,0 0 0,0 0-1,-1 2 1,1 0-106,-1 1 0,1-1-1,1 1 1,-1-1 0,0 1-1,1-1 1,0 1 0,0-1-1,0 5 1,0 41-2565,0-31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6:3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4370,'0'0'3380,"0"-7"-3473,-2 81-97,1 48 176,2-104 23,1 0 1,0 0 0,1 0 0,8 26 0,-4-31 22,-7-13 227,0-4 2187,0-40-1445,-1 9-778,1 1 0,8-54 0,-7 79-235,1 0 0,0 0 0,1 0 0,0 0 0,0 1 1,1-1-1,0 1 0,1 0 0,-1 0 0,2 0 0,-1 0 0,1 1 0,0 0 1,11-9-1,-10 11-3,0 0 0,0 0 0,1 1 0,0 0 0,0 1 0,0-1 0,0 2 1,1-1-1,-1 1 0,17-2 0,6 2-67,55 2 1,-34 1-75,-50-1 149,-1 1 1,0-1-1,0 0 1,0 1-1,0-1 1,0 1-1,0 0 0,0-1 1,0 1-1,0 0 1,0-1-1,0 1 1,0 0-1,0 0 1,-1 0-1,1 0 1,0 0-1,-1 0 1,1 0-1,-1 0 0,1 0 1,-1 0-1,1 0 1,0 2-1,10 36-62,-7-23 64,10 30 28,-3 1 0,-2 0 1,-1 0-1,0 53 0,-7 23-3209,-3-100 256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2449,'0'0'4949,"0"-9"-4378,0-43 662,0 52-1116,0 2-306,-4 752-353,34-399 593,-5-129 39,6 190 238,-31-416-185,0 1-1,0 0 1,0 0-1,1 0 0,-1 0 1,0-1-1,0 1 0,1 0 1,-1 0-1,0 0 0,1-1 1,-1 1-1,0 0 0,1-1 1,-1 1-1,1 0 1,0-1-1,-1 1 0,1 0 1,-1-1-1,1 1 0,0-1 1,-1 1-1,1-1 0,0 0 1,0 1-1,1 0 1,26 0 119,0-1-399,-27 0 44,0 0 1,0 0-1,0 1 1,-1-1-1,1 0 1,0 1-1,0-1 1,0 1-1,0-1 1,-1 1-1,1-1 0,0 1 1,-1-1-1,1 1 1,0 0-1,-1-1 1,1 1-1,-1 0 1,1 0-1,-1 0 1,1-1-1,-1 1 1,0 0-1,1 0 1,-1 0-1,0 0 1,1 1-1,-1 2-3314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4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3217,'0'0'1631,"-8"23"-1597,-1 2-16,-3 12 52,-29 56 0,16-39 215,2 1 0,-20 75 0,35-99-214,1 0-1,2 0 1,1 1 0,2 0-1,1 0 1,3 35 0,-2-66-151,0 1 1,0-1 0,1 1-1,-1-1 1,0 1 0,1-1 0,-1 0-1,1 1 1,0-1 0,-1 0-1,1 1 1,0-1 0,0 0 0,0 0-1,0 0 1,0 1 0,0-1-1,0 0 1,0-1 0,0 1 0,0 0-1,1 0 1,-1 0 0,2 0-1,8 0-1558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4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 5090,'0'0'4322,"0"-3"-4530,1-2-123,-1 9 127,0 24 67,-7 44 174,-45 135 13,28-125-73,4 1 0,-15 142 1,34-176-1126,2-49 1112,-1 0-1,0 1 1,0-1-1,0 0 1,0 1-1,0-1 1,0 1-1,1-1 1,-1 0-1,0 0 1,0 1-1,1-1 1,-1 0-1,0 1 1,0-1-1,1 0 1,-1 0-1,0 0 1,1 1-1,-1-1 1,0 0-1,1 0 0,-1 0 1,0 0-1,1 1 1,-1-1-1,0 0 1,1 0-1,-1 0 1,0 0-1,1 0 1,-1 0-1,1 0 1,-1 0-1,0 0 1,1 0-1,-1 0 1,0 0-1,1-1 1,-1 1-1,0 0 1,1 0-1,-1 0 1,0 0-1,1-1 1,-1 1-1,0 0 1,1 0-1,-1-1 0,1 1-49,21-11-1371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42 8356,'0'0'2993,"4"-9"-2939,-2 1-6,8-16-359,-9 26 271,0 1-1,-1 0 1,1 0 0,0 0-1,-1-1 1,0 1-1,0 0 1,0 0 0,0 0-1,0 0 1,-1 5 0,-4 45 22,-1-1 0,-21 80 0,5-33 18,1 18-630,5 1-1,-1 166 1,17-283 559,0 0 0,-1 0 0,1 0 0,0 0 0,0 0 0,0 0 0,0 0 0,0 0 0,1 0 0,-1 0 0,0 0 0,0 0 0,1 0 0,-1-1 0,0 1 0,1 0 0,-1 0 0,1 0 0,-1 0 0,1 0 0,0-1 0,-1 1 0,1 0 0,0-1 0,-1 1 0,1 0 0,0-1 0,0 1 0,0-1 0,0 1 0,-1-1 0,1 1 0,0-1 0,0 0 0,0 1 1,0-1-1,0 0 0,0 0 0,0 0 0,0 0 0,0 0 0,0 0 0,0 0 0,0 0 0,0 0 0,0 0 0,0-1 0,0 1 0,0 0 0,0-1 0,-1 1 0,3-1 0,21-11-1500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38 4338,'0'0'7748,"0"-38"-8053,0 74-575,0 20 864,0 18-16,-7 16 32,-14 19 0,-3 8-16,3 5-144,8-5-144,6-10-545,7-9-383,0-20-1137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376 111 2193,'0'0'4984,"-3"-14"-4461,-1-7-290,2 10 63,0-2 0,0 1 0,1 0 0,1-15-1,0 26-20,-3 1-294,-7 1-13,-1 0-1,1 1 0,0 0 0,0 0 0,-1 1 1,1 1-1,-11 5 0,1 0 16,0 2-1,-28 19 1,42-25 6,0 0 1,1 1-1,0 0 1,-1 0-1,2 0 1,-1 0 0,1 1-1,0 0 1,0 0-1,1 0 1,0 0-1,0 1 1,1-1 0,0 1-1,0-1 1,-1 16-1,0 5-14,2 0-1,1 0 0,5 39 0,1-23 20,2-1-1,17 53 0,36 86 19,-40-125-14,56 148 21,43 124-25,-103-270 63,-2 1-1,-3 0 1,8 102 0,-20-151-43,1 0-1,-1 0 1,-1 0 0,0 1 0,-1-1 0,-4 17-1,3-20 16,0-2 0,-1 1-1,1 0 1,-1-1-1,0 1 1,-1-1-1,0 0 1,0-1 0,0 1-1,-10 7 1,-12 8 70,0-1 0,-2-1 1,0-2-1,-1 0 0,-1-3 1,0 0-1,-1-2 0,-47 11 1,58-20-74,-1 0 1,-38-2 0,50-1-1735,26 0-2886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7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4530,'0'0'4928,"0"-2"-4864,0 2-65,1 0 1,-1 0 0,0 0-1,1-1 1,-1 1-1,0 0 1,1 0 0,-1 0-1,1 0 1,-1 0 0,0 0-1,1 0 1,-1-1-1,1 1 1,-1 0 0,0 1-1,1-1 1,-1 0-1,1 0 1,-1 0 0,0 0-1,1 0 1,-1 0 0,0 0-1,1 1 1,-1-1-1,1 0 1,-1 0 0,0 0-1,0 1 1,1-1 0,-1 0-1,14 8-18,4 10 10,-1 0 1,15 23-1,-21-26-12,1 0 0,0-1 0,1-1 0,1 1 0,19 13 0,-23-25-4328,-3-2 2257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56 113 1008,'0'0'3170,"-5"10"-3157,-13 33-7,16-37 60,1 1 1,-1-1-1,1 0 1,1 1-1,-1 0 1,1-1 0,0 1-1,1-1 1,0 1-1,0-1 1,0 1-1,1-1 1,-1 0-1,2 1 1,-1-1 0,1 0-1,6 11 1,-7-14 7,-1-1-51,13 27 467,21 33 0,-31-55-460,1-1 0,0 1 1,0-1-1,1 0 0,-1 0 1,1 0-1,0-1 1,1 0-1,-1 0 0,12 5 1,-14-8 54,-1-1 1,1 0-1,0 0 1,0 0 0,0 0-1,0-1 1,0 1-1,0-1 1,0 0-1,-1 0 1,1-1-1,0 1 1,0-1 0,0 0-1,0 0 1,0 0-1,0 0 1,-1-1-1,1 1 1,-1-1-1,1 0 1,-1 0 0,0-1-1,1 1 1,-1-1-1,0 1 1,-1-1-1,4-4 1,7-8 41,-1 0 1,-1-1-1,-1 0 1,12-24-1,-20 36-140,8-15 60,-1-1 0,0 1-1,-2-2 1,0 1 0,-2-1-1,0 0 1,-1 0 0,-1-1-1,0-37 1,-3 56-40,-1 0 0,1 0 0,-1-1-1,1 1 1,-1 0 0,0 0 0,0 0 0,0-1 0,0 1-1,-1 1 1,1-1 0,-1 0 0,0 0 0,0 0 0,0 1 0,0-1-1,0 1 1,-1 0 0,1 0 0,-1-1 0,1 1 0,-1 1-1,0-1 1,0 0 0,0 1 0,0 0 0,0-1 0,0 1-1,0 0 1,0 1 0,-4-2 0,-4 0-57,0 1-1,0 0 1,0 0-1,0 1 1,0 0 0,0 1-1,0 0 1,-15 4-1,15-1-23,0 0 0,0 0 0,0 1 0,0 0 0,1 1 0,0 0 0,-17 14 0,-58 60-2357,57-52 273,8-9-1507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90 1873,'0'0'5010,"-2"-12"-4607,-12-66 2425,22 78-3812,41 1 963,0 2 0,-1 2 0,67 16 1,-114-21 18,-1 0 0,1 0 0,-1 0 0,1 0 1,-1 0-1,1 0 0,-1 1 0,1-1 0,0 0 0,-1 1 1,1-1-1,-1 0 0,0 1 0,1-1 0,-1 0 0,1 1 1,-1-1-1,0 1 0,1-1 0,-1 1 0,0-1 0,1 1 1,-1-1-1,0 1 0,1-1 0,-1 1 0,0-1 0,0 1 0,0-1 1,0 1-1,0 0 0,0-1 0,0 1 0,0-1 0,0 1 1,0-1-1,0 1 0,0 0 0,0-1 0,0 1 0,0-1 1,-1 1-1,1-1 0,0 1 0,0-1 0,-1 1 0,1-1 1,-1 2-1,-15 18-20,-19 9 68,21-19-10,1 1-1,1 1 1,-21 24 0,31-35-40,1 1 1,0 0-1,0 0 0,0 0 0,0 0 0,1 0 0,-1 1 1,1-1-1,-1 0 0,1 0 0,0 0 0,0 0 0,-1 1 1,2-1-1,-1 0 0,0 0 0,0 0 0,1 1 0,-1-1 1,1 0-1,1 4 0,0-2 7,0-1 1,-1 1-1,1-1 1,1 0-1,-1 0 1,0 1-1,1-2 1,0 1-1,-1 0 1,1 0-1,4 2 0,-3-2 0,1 0-1,-1 1 0,1-1 0,-1 1 1,0 0-1,-1 0 0,1 1 0,-1-1 0,1 1 1,-1 0-1,-1 0 0,1 0 0,-1 0 1,3 9-1,-2-1-6,-1 0 0,0 0 0,-1 0 1,-1 0-1,-1 17 0,0-21 51,-1 1 0,0-1 0,0 1 0,-1-1 0,0 0 0,-1 0 0,-6 11 0,-12 36-920,16-16-2530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2593,'0'0'4568,"0"-2"-4027,-1 92-538,2 130-22,5-182 700,-2-32 855,-3-24-693,-3-45-753,1 34-190,0 0 0,2 0 0,6-40 1,-7 64 88,1 0 0,0 0 1,1 0-1,-1 0 0,1 0 0,0 0 0,0 0 1,1 1-1,-1-1 0,1 1 0,0-1 1,0 1-1,0 0 0,1 0 0,0 1 1,-1-1-1,1 1 0,1-1 0,-1 1 1,0 1-1,1-1 0,-1 1 0,1-1 1,0 1-1,0 0 0,0 1 0,0 0 1,0-1-1,0 1 0,0 1 0,9-1 1,224 1-564,-237 0 567,0 1 0,0-1 0,-1 0 0,1 1 0,0-1 0,0 1 0,0 0 0,0-1 0,0 1-1,-1 0 1,1-1 0,0 1 0,0 0 0,-1 0 0,1 0 0,-1-1 0,1 1 0,-1 0 0,1 0 0,-1 0 0,1 0 0,-1 0 0,0 0 0,1 0 0,-1 0 0,0 0 0,0 0-1,0 0 1,0 2 0,2 38-39,-2-35 40,0 5 3,0 1-1,0-1 1,-1 0 0,0 1-1,-1-1 1,0 0 0,-1 0-1,-1 0 1,1 0 0,-2-1-1,-7 16 1,-22 24 9,25-38-3,0 1 1,1 0-1,0 0 1,1 0-1,-8 23 1,14-1-3950,1-32 2044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2113,'0'0'4733,"-6"5"-4464,-7 6-199,0 1-1,1 1 0,1 0 1,0 0-1,1 1 0,-12 22 1,-47 102 88,39-72-124,22-52-162,1 0-1,0 1 1,1 0-1,1 0 1,1 1 0,0-1-1,0 1 1,-1 31 0,7-41-1412,10-5-100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4674,'0'0'4029,"-16"2"-3949,-50 12-88,62-13 7,0 0 1,0 1-1,0-1 1,0 1-1,0 0 1,0 0 0,1 0-1,-1 1 1,1-1-1,0 1 1,0 0-1,0 0 1,0 0-1,0 0 1,0 1-1,1-1 1,0 1 0,0 0-1,0-1 1,-3 9-1,2-1-4,1 0 0,0 0 0,0 0 0,1 0 0,1 20 0,0-31 5,0 3 0,1 0 1,-1 0-1,0 0 1,1 0 0,0 0-1,0 0 1,0 0-1,0 0 1,0-1 0,1 1-1,-1 0 1,1-1-1,0 1 1,0-1-1,-1 0 1,2 0 0,-1 1-1,0-1 1,0 0-1,1-1 1,-1 1 0,4 2-1,7 2-64,-1 0 0,1 0 0,22 6-1,-15-6-340,-15-4-53,0-1 0,0 1 0,0-1 0,0-1 0,9 1 0,1-1-2079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30 5747,'0'0'5874,"-21"-29"-6354,14 96 0,-10 29 192,1 25-257,-9 20-559,-6-3-449,8-16-2609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304 137 2977,'0'0'3418,"7"-15"-2439,19-47-147,-25 60-725,0 0 0,0 0-1,-1-1 1,1 1 0,-1 0-1,1 0 1,-1 0 0,0-1-1,0 1 1,0 0 0,0 0-1,0-1 1,0 1-1,-1-4 1,0 5-69,1 0 0,-1 0 0,0 0 0,1 0 0,-1 0-1,0 0 1,0 0 0,0 0 0,0 0 0,0 0 0,0 0 0,0 0 0,0 0 0,0 1 0,0-1 0,0 1-1,-1-1 1,0 0 0,-5-1-20,0 1 0,0 0 1,0 0-1,0 1 0,0 0 0,-12 1 0,5 0-10,-11-2-53,1 2 0,0 1 0,-30 6 0,46-7 38,1 1-1,0 1 1,0-1 0,0 1 0,0 0 0,0 1-1,0-1 1,1 2 0,0-1 0,0 1 0,0-1-1,0 2 1,1-1 0,-10 12 0,13-13 2,0-1-1,1 1 1,-1 1 0,1-1 0,-1 0 0,1 0 0,1 1 0,-1-1-1,0 0 1,1 1 0,0-1 0,0 0 0,1 6 0,-1 3-11,1-10 11,0 0 1,0 0-1,0 0 1,0 1-1,0-1 1,1-1 0,-1 1-1,1 0 1,0 0-1,0-1 1,0 1-1,0-1 1,0 1-1,1-1 1,-1 0-1,1 0 1,-1 0-1,1 0 1,0 0 0,0-1-1,6 3 1,8 5 8,1-2 0,23 7 0,-40-13-4,69 18 63,-49-15-58,-1 1 0,0 1 0,0 1 0,0 0 1,31 19-1,-49-25-18,-1 0 1,1 0-1,-1 0 1,1 1-1,-1-1 1,0 1-1,1-1 1,-1 1-1,0-1 1,0 1-1,0-1 1,0 1-1,-1 0 1,1 0-1,0-1 1,-1 1-1,1 0 1,-1 0-1,0 0 1,1 0-1,-1 0 1,0 0-1,0-1 0,0 1 1,-1 0-1,1 0 1,0 0-1,-1 0 1,1 0-1,-2 3 1,0 0-9,-1 1 1,0 0-1,0-1 1,0 1-1,-1-1 1,1 0-1,-7 7 0,-12 10-33,3-4 86,-21 28 0,37-42-263,0 1-1,-1-1 0,2 1 0,-1 0 0,0 0 0,1 0 0,0 0 1,0 0-1,1 0 0,0 1 0,-1-1 0,1 8 0,1-10-178,0-3 358,0 0 0,-1 0 0,1 1 0,0-1 0,0 0 0,0 0 0,0 1 0,0-1 1,0 0-1,0 0 0,0 0 0,1 1 0,-1-1 0,0 0 0,0 0 0,0 1 0,0-1 0,0 0 0,0 0 0,0 0 0,0 1 0,1-1 0,-1 0 0,0 0 0,0 0 0,0 0 0,0 1 0,1-1 0,-1 0 0,0 0 0,0 0 0,0 0 0,1 0 1,-1 0-1,0 0 0,0 1 0,0-1 0,1 0 0,-1 0 0,0 0 0,0 0 0,1 0 0,-1 0 0,0 0 0,0 0 0,0 0 0,1 0 0,-1 0 0,0 0 0,0-1 0,1 1 0,-1 0 0,18 0-1759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6371,'0'0'2305,"0"10"-2991,4 187 907,-1 8-3755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7443,'0'0'3522,"23"-109"-3346,-20 109-176,1 0-144,3 0-2513,5 23 1568,0 6-880,-5-2 49,2-2-273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1489,'0'0'648,"5"18"-347,7 24 57,-3 1-1,5 47 1,-11-44 110,-2-20 187,0-1-1,2 1 1,9 36 0,-13-67-60,0 1 0,0-1-1,1 1 1,-1-1 0,1 1 0,1-10 0,0 2-365,2 0 0,-1-1 1,2 1-1,4-13 0,2 2-383,1 1 0,0 0 0,19-27 0,-28 45 147,14-13-235,-15 16 235,-1 1 1,1 0 0,-1 0 0,1 0 0,-1 0 0,1 0 0,-1 0-1,1 0 1,-1 0 0,1 0 0,-1 1 0,1-1 0,-1 0 0,1 0-1,-1 0 1,1 1 0,-1-1 0,1 0 0,-1 0 0,1 1 0,-1-1-1,1 0 1,-1 1 0,0-1 0,1 1 0,-1-1 0,0 0 0,1 1-1,-1-1 1,0 1 0,0-1 0,1 1 0,-1-1 0,0 1 0,0-1-1,0 1 1,0-1 0,1 2 0,5 14-336,1 0-1,-2 0 1,0 1-1,-1 0 1,3 34-1,-2 87-2925,-5-122 3002,0-9-1950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8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39 6259,'0'0'3457,"-1"-6"-2752,-4-19-484,4 24-222,1 1 0,0 0 0,0-1 0,0 1 0,-1-1 0,1 1 0,0 0 0,-1-1 0,1 1 0,0 0 0,-1-1 0,1 1 0,0 0 0,-1 0 0,1-1 0,-1 1 0,1 0 0,0 0 0,-1 0 0,1-1 0,-1 1 0,1 0 0,-1 0 0,1 0 0,0 0 0,-1 0 0,1 0 0,-1 0 0,1 0 0,-1 0 0,1 0 0,-1 0 0,1 0 0,-1 0 0,1 1 0,0-1 0,-1 0 0,1 0 0,-1 0 0,1 1 0,0-1 0,-1 0 0,0 1 0,-17 10-344,-24 28 213,2 1 1,1 2-1,-53 76 1,61-78-256,-36 46-1862,40-58-72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6243,'0'0'3345,"7"0"-3473,-1 1 121,0 1 0,-1-1-1,1 1 1,0 0-1,-1 1 1,1-1 0,-1 1-1,0 0 1,0 0 0,0 1-1,0 0 1,-1 0-1,9 8 1,10 14-15,26 34 0,-26-29 1,9 7 12,-6-7 5,-1 1 0,31 53 0,-43-54-430,-12-29 200,0 0 1,-1 0-1,1 0 0,-1-1 0,0 1 0,1 0 1,-1 0-1,0 0 0,0 0 0,0 0 1,0 0-1,-1 0 0,1 0 0,-2 3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6307,'0'0'2444,"-16"4"-2463,7-2 13,1 1 1,-1 0-1,1 0 1,-1 0-1,1 1 1,0 1-1,1-1 1,-1 1-1,1 1 1,0-1-1,0 1 1,0 0-1,1 1 1,-8 9-1,-27 48-2,3 1-1,2 2 0,-52 142 1,85-202-198,1 0-1,0 0 1,0 0 0,1 0 0,0 0 0,0 1 0,0 7 0,2-15 98,0 1 1,0-1-1,-1 0 1,1 1-1,0-1 1,0 0-1,0 1 1,-1-1-1,1 0 1,0 0-1,0 0 1,0 0-1,0 0 1,0 0-1,0 0 1,-1 0-1,1 0 1,0 0-1,0 0 1,1-1-1,-1 1-67,26-5-1189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6515,'0'0'3372,"0"1"-3373,0-1-1,0 0 1,0 0-1,0 0 0,1 0 1,-1 0-1,0 1 1,0-1-1,0 0 1,0 0-1,0 0 1,0 0-1,0 0 1,0 1-1,0-1 0,0 0 1,0 0-1,0 0 1,0 0-1,0 0 1,1 0-1,-1 0 1,0 0-1,0 1 1,0-1-1,0 0 0,0 0 1,0 0-1,1 0 1,-1 0-1,0 0 1,0 0-1,0 0 1,0 0-1,0 0 1,1 0-1,-1 0 0,0 0 1,0 0-1,0 0 1,0 0-1,0 0 1,1 0-1,-1 0 1,0 0-1,0 0 1,0 0-1,0 0 0,0 0 1,0 0-1,1 0 1,-1-1-1,0 1 1,0 0-1,0 0 1,0 0-1,3 23-16,-2 0 0,0 1-1,-5 39 1,3-51 11,-14 137 16,-3 105-23,18 2 145,0-256-14,-1-24 318,1 18-462,-1-1 1,0 1-1,0 0 0,0 0 1,-1-1-1,0 1 0,0 0 1,-1 1-1,0-1 1,0 0-1,0 1 0,-1-1 1,1 1-1,-1 0 1,0 0-1,-1 1 0,-9-9 1,7 8-18,-1 0 0,0 0-1,0 0 1,-1 1 0,1 1 0,-1-1 0,0 1 0,0 1 0,0 0 0,0 0-1,-18-1 1,-107 1-253,76 3 354,54-1-39,0 0 1,1 0-1,-1 0 0,1 0 0,-1 1 1,0 0-1,1 0 0,-1 0 0,1 0 1,0 0-1,-1 1 0,1-1 0,0 1 0,0 0 1,0 0-1,0 0 0,0 1 0,0-1 1,1 1-1,-1-1 0,1 1 0,0 0 1,-3 4-1,1 0-33,1 0 0,1 0 0,-1 1 0,1-1 0,1 1 0,-1-1 0,1 1 0,0 0 0,1 14 0,0-20 16,1 0-1,-1-1 0,1 1 1,0 0-1,0 0 0,-1 0 1,1-1-1,0 1 0,0 0 1,1-1-1,-1 1 0,0-1 1,0 1-1,1-1 1,-1 0-1,1 1 0,-1-1 1,1 0-1,0 0 0,-1 0 1,1 0-1,0 0 0,0-1 1,3 2-1,50 12 149,-20-10 199,69-1 1,19 1-42,-110-2-542,0 0-1,0 1 0,-1 0 1,1 1-1,-1 0 1,0 1-1,14 7 0,-5-2-1594,-4-6-1147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4258,'0'0'2177,"12"4"-2137,-4-2-20,-2-1-3,0 1-1,0 0 0,0 0 1,0 0-1,0 1 0,0 0 0,-1 0 1,1 1-1,-1-1 0,0 1 1,0 0-1,5 7 0,238 261 1022,-246-270-1127,0 0 0,0 0 0,0 0 0,0 0 0,0 0 0,0 1 0,-1-1 0,1 1 1,-1-1-1,1 1 0,-1 0 0,0-1 0,0 1 0,0 4 0,-2-5-1520,-2-1-344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7:5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43 576,'0'0'9701,"-23"-42"-9701,6 71-128,-8 15 96,-1 11-32,1 10 48,-1 12 16,-2 1 0,-2-1 64,2-10-128,7-12-449,2-13-1007,3-13-1234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2769,'0'0'6497,"-1"-7"-5660,-2-2-608,2 6-75,0-1 0,0 1 0,0-1 1,1 1-1,-1-1 0,1 0 0,0-4 0,27 6-130,721-17-736,-667 17-1681,-80 2 2339,-1 0 0,0 0 0,0 0 0,0 0 0,0 0 0,1 0 0,-1 0 0,0 0 0,0 0 0,0 0 1,0 0-1,1 1 0,-1-1 0,0 0 0,0 0 0,0 0 0,0 0 0,0 0 0,1 0 0,-1 0 0,0 0 0,0 0 0,0 1 0,0-1 0,0 0 0,0 0 0,0 0 1,1 0-1,-1 0 0,0 1 0,0-1 0,0 0 0,0 0 0,0 0 0,0 0 0,0 0 0,0 1 0,0-1 0,0 0 0,0 0 0,0 0 0,0 0 0,0 1 0,0-1 0,0 0 1,0 0-1,0 0 0,0 0 0,0 1 0,0-1 0,0 0 0,-1 0 0,1 0 0,0 0 0,0 0 0,0 1 0,0-1 0,0 0 0,0 0 0,0 0 0,-1 0 0,1 0 1,-10 10-778,-20 1-223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7059,'0'0'3154,"215"-102"-3186,-106 85 32,3 11-16,-12 6-1729,-23 0-576,-33 10-2625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2305,'0'0'3156,"-14"0"-2652,-58 0 30,70 2-528,1-1 0,-1 1 0,0-1 0,1 1 0,0-1 0,-1 1 0,1 0 0,0 0 0,0 0 0,0 0 0,0 0 0,0 0 0,0 0-1,0 0 1,1 0 0,-1 4 0,-3 17-10,1 0-1,2 0 0,0 0 0,1 0 0,2 0 0,0 0 0,2 0 1,0 0-1,1-1 0,10 25 0,81 207 195,58 179 761,-135-365-789,-3 0-1,-3 2 0,-3 0 0,2 103 1,-12-162-118,0 0 1,-2 1 0,1-1 0,-1 0 0,-1 0 0,0 0 0,0 0 0,-1 0 0,-1-1-1,0 1 1,0-1 0,-1-1 0,0 1 0,-1-1 0,0 0 0,0 0 0,-1-1 0,0 0-1,-1 0 1,1-1 0,-1 0 0,-13 6 0,7-3 12,-1-2 0,0 0 0,-1-1 0,-30 9 0,47-16-90,-1 0-1,1 0 0,0 0 0,-1 0 0,1 0 0,0 0 0,-1 1 0,1-1 0,0 0 0,0 0 0,-1 0 0,1 1 0,0-1 0,0 0 0,0 0 0,-1 1 0,1-1 0,0 0 0,0 1 0,0-1 0,-1 0 0,1 1 0,0-1 0,0 0 0,0 1 0,0-1 0,0 0 0,0 1 0,0-1 1,0 0-1,0 1 0,0-1 0,0 0 0,0 1 0,0-1 0,0 0 0,0 1 0,0-1 0,1 0 0,-1 1 0,0-1 0,0 1 0,12 12-2854,15-2 1010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3906,'0'0'2390,"0"4"-2360,0 15-21,-1-9 29,0 0 1,1 0-1,1 0 0,0 0 0,0 0 1,1 0-1,0 0 0,0-1 0,1 1 1,1-1-1,0 1 0,4 8 0,2-5 2,-1-1 0,1 0-1,1 0 1,0-1 0,1-1-1,0 0 1,1 0 0,0-1-1,0-1 1,1 0 0,27 11-1,-24-12 46,1-2-1,0 0 0,0 0 0,0-2 0,0 0 1,1-1-1,0-1 0,-1-1 0,34-4 0,-44 3 13,0-1 0,0-1 0,0 0 0,0 0-1,0 0 1,-1-1 0,1 0 0,-1 0 0,0-1-1,0 0 1,-1-1 0,1 1 0,-1-1 0,-1 0 0,1 0-1,-1-1 1,9-14 0,-9 13-19,-1 0 1,1 0-1,-1-1 0,-1 0 0,0 0 1,0 0-1,0 0 0,-2 0 1,1 0-1,-1-1 0,0 1 0,-1 0 1,0-1-1,0 1 0,-1-1 1,-2-9-1,1 15-69,1 0 0,-1 0 0,0 0 1,0 0-1,0 0 0,0 1 0,-1-1 0,0 0 1,1 1-1,-1 0 0,-1 0 0,1 0 0,0 0 0,-1 0 1,1 1-1,-1-1 0,0 1 0,0 0 0,-4-1 1,-6-3-14,-1 1 1,1 1 0,-1 0 0,-19-2 0,1 1-6,1 2 1,-1 1-1,-47 3 0,68 0-7,1 0-1,-1 1 1,1 0 0,-1 1-1,1 0 1,0 1-1,0 0 1,0 1 0,1 0-1,-1 0 1,1 1 0,0 1-1,-10 8 1,10-3-283,-1-1-1,2 1 1,0 1 0,0-1 0,1 2 0,1-1 0,-7 18 0,-5 23-2433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 3794,'0'0'1697,"1"3"-2567,3 23 903,0 1 1,-1 0-1,-2 0 0,-3 49 1,0-9 90,-8 57 5,-1-1 3960,11-126-3201,12-384-672,-11 362-227,3-23-1,-3 45 5,-1 1 1,1-1 0,0 1 0,0-1-1,0 1 1,0 0 0,1-1 0,-1 1 0,1 0-1,-1 0 1,1 0 0,0 0 0,0 0 0,0 0-1,3-2 1,10-5-39,-1 0 0,1 1 0,1 1 0,-1 1 0,1 0 0,1 0 0,-1 2-1,1 0 1,-1 1 0,30-1 0,-46 4 35,1 1 0,0 0-1,0 0 1,0 0 0,0 0 0,-1 0 0,1 0 0,0 0-1,-1 0 1,1 0 0,-1 0 0,1 0 0,-1 1-1,1-1 1,-1 0 0,0 0 0,0 0 0,1 1-1,-1 0 1,4 26-29,-3-11 28,0-1 0,-1 0 0,-1 1 0,-1-1 0,0 0 0,-1 0 0,-8 27 0,0-10-69,2 1-1,2-1 1,1 1-1,1 0 1,0 45-1,5-79-32,1 1-1,-1-1 1,0 1-1,0-1 1,0 1-1,1-1 1,-1 1-1,0-1 1,0 1-1,1-1 1,-1 0-1,0 1 1,1-1-1,-1 1 1,1-1-1,-1 0 1,0 1-1,1-1 1,-1 0-1,1 0 1,-1 1-1,1-1 1,-1 0-1,1 0 1,-1 0-1,1 1 1,-1-1-1,1 0 1,0 0-1,-1 0 1,1 0-1,-1 0 1,1 0-1,-1 0 1,1 0-1,-1 0 1,1-1-1,-1 1 1,1 0-1,-1 0 1,1 0-1,-1-1 1,2 1-1,16-6-3133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19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24 2721,'0'0'4696,"1"-4"-4045,-1 4-630,2-14 474,-2 8 6,-2 7 178,-37 67-760,20-38 32,-14 34 1,4 3 81,-37 136 0,61-179-45,2 1 0,1 0 0,0 1 0,2-1-1,1 0 1,6 38 0,0-39 10,0 0 0,1 0 1,1-1-1,2-1 0,0 1 0,15 21 0,29 61-84,-50-92 26,0 1 0,-1-1 1,0 1-1,-1 0 0,0 0 0,0 19 0,-3 166-14,0-199 116,1 1 1,-1 0 0,0-1-1,0 1 1,0 0-1,0-1 1,1 1 0,-1-1-1,0 1 1,1-1 0,-1 1-1,0-1 1,1 1-1,-1-1 1,1 1 0,-1-1-1,0 1 1,1-1-1,-1 0 1,2 1 0,-2-1-78,0 0 0,0 0 0,1 1 0,-1-1 0,0 0 0,0 0 0,1 0-1,-1 0 1,0 0 0,0 1 0,0-1 0,0 0 0,1 0 0,-1 0 0,0 1 0,0-1 0,0 0 0,0 0 0,0 1 0,1-1 0,-1 0 0,0 0 0,0 1 0,0-1 0,0 0 0,0 0 0,0 1 0,0-1 0,0 0 0,0 0 0,0 1 0,0-1 0,0 0 0,0 1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6563,'0'0'3073,"0"3"-3393,-2 16 264,-1 1-1,-1-1 0,0 0 1,-11 30-1,0-2 36,7-18 22,-62 265 33,67-277-513,1 1 0,1-1-1,0 1 1,4 31 0,-3-48 413,0-1-1,0 0 1,0 1 0,0-1 0,0 1-1,0-1 1,0 0 0,0 1-1,1-1 1,-1 0 0,0 1-1,0-1 1,1 0 0,-1 1 0,0-1-1,0 0 1,1 1 0,-1-1-1,0 0 1,1 0 0,-1 1-1,0-1 1,1 0 0,-1 0-1,0 1 1,1-1 0,18 1-2042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3570,'0'0'2662,"26"-12"-2584,85-41 143,-94 45-13,1 1 0,0 1-1,0 0 1,36-6 0,-42 10-126,-12 2-86,1-1 1,0 1 0,0 0-1,-1 0 1,1 0 0,0-1 0,0 1-1,0 0 1,0 0 0,-1 0 0,1 0-1,0 0 1,0 1 0,0-1 0,-1 0-1,1 0 1,0 0 0,0 1 0,-1-1-1,1 0 1,0 1 0,-1-1 0,1 1-1,0-1 1,-1 1 0,1-1 0,0 1-1,-1-1 1,1 1 0,-1 0 0,1 0-1,0 1-6,-1 0 0,0 0 0,1 1 0,-1-1 0,0 0 0,0 0 0,-1 0 0,1 0 0,0 0 0,-1 0 0,0 4 0,-3 2 105,0 1 0,0-1-1,0 0 1,-1 0-1,-1 0 1,1-1 0,-1 0-1,-13 13 1,-14 19 342,28-33-420,1 1 0,0-1 1,0 1-1,1 0 0,0 0 1,0 1-1,0-1 0,1 1 0,1-1 1,-1 1-1,1 0 0,0-1 0,1 1 1,0 13-1,0-20-13,1 1 1,-1-1-1,1 0 1,-1 1-1,1-1 0,-1 0 1,1 1-1,0-1 1,0 0-1,-1 1 1,1-1-1,0 0 0,0 0 1,0 0-1,1 0 1,-1 0-1,0 0 1,0 0-1,0-1 1,1 1-1,-1 0 0,0-1 1,3 2-1,40 9 252,-37-9-165,72 9 619,-47-8-464,-1 1 1,60 17-1,-84-18-417,0-1-1,0 1 1,0 0-1,0 0 1,-1 1-1,1 0 1,-1 0-1,0 1 1,0 0-1,-1 0 1,1 0-1,-1 0 1,0 1-1,-1 0 1,1 0-1,-1 0 1,5 11-1,2 26-3856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25 4066,'0'0'2462,"-21"-4"-2200,-22-4-58,-1 2 1,-51-1-1,81 7-118,0 1-1,-1 1 0,1 0 0,-20 6 1,28-7-58,0 1 0,0 0 0,0 1 0,0-1 0,1 1 1,-1 0-1,1 1 0,0 0 0,0-1 0,0 1 0,0 1 1,-6 7-1,9-10-28,1-1 0,0 1 1,0 0-1,0-1 1,0 1-1,0 0 0,0 0 1,1 0-1,-1 0 0,1 0 1,-1 0-1,1 0 1,0 0-1,-1 0 0,1 0 1,0 0-1,0 0 0,1 0 1,-1 0-1,0 0 1,1 0-1,-1 0 0,1-1 1,0 1-1,-1 0 0,2 2 1,0-1 1,0 0 0,1 0 0,-1 0 0,1 0 0,-1-1 1,1 1-1,0-1 0,0 0 0,0 0 0,0 0 0,1 0 0,-1 0 1,4 1-1,45 14 179,1-2 0,102 16 1,-131-27-123,24 2 30,-32-5-80,1 2 0,0-1 1,-1 2-1,22 8 1,-36-12-11,-1 0 1,0 1 0,0-1-1,1 1 1,-1-1 0,0 1-1,0 0 1,0-1 0,0 1-1,0 0 1,0 0 0,0 0-1,0 0 1,0 0-1,0 0 1,0 0 0,-1 0-1,1 0 1,0 0 0,-1 0-1,1 1 1,-1-1 0,1 0-1,-1 0 1,0 1 0,1-1-1,-1 0 1,0 1 0,0-1-1,0 0 1,0 1-1,0-1 1,0 0 0,0 1-1,-1-1 1,1 0 0,0 1-1,-1-1 1,1 0 0,-1 0-1,1 0 1,-1 1 0,0-1-1,1 0 1,-3 2 0,-1 3 0,0-1 1,-1 1 0,0-1-1,0 0 1,-1 0 0,1-1-1,-8 5 1,-42 22 37,42-25-33,0 1 0,0 0 0,0 1 0,1 0 0,0 1 0,0 0 0,1 1 0,-12 14 0,13-2-544,10-22 465,0 1 0,0-1 0,0 1 0,0-1 1,0 1-1,0-1 0,0 1 0,0-1 0,0 1 0,1-1 0,-1 1 0,0-1 0,0 1 0,0-1 1,1 0-1,-1 1 0,0-1 0,1 1 0,-1-1 0,0 0 0,1 1 0,-1-1 0,0 0 0,1 1 0,0-1 1,2 1-177,-1 0 1,1 0-1,0-1 1,0 1-1,0-1 0,-1 0 1,1 0-1,0 0 1,0 0-1,0-1 1,0 1-1,2-1 1,31-10-2694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5218,'0'0'4280,"1"-5"-4014,8-18-263,-9 23-5,1 0-1,-1 0 1,0-1-1,0 1 1,0 0-1,0 0 0,0 0 1,0-1-1,0 1 1,1 0-1,-1 0 1,0 0-1,0 0 1,0-1-1,0 1 1,1 0-1,-1 0 1,0 0-1,0 0 1,0 0-1,1 0 1,-1 0-1,0 0 1,0 0-1,0-1 1,1 1-1,-1 0 1,0 0-1,0 0 0,1 0 1,-1 0-1,0 0 1,0 0-1,0 0 1,1 1-1,-1-1 1,0 0-1,0 0 1,0 0-1,1 0 1,-1 0-1,0 0 1,0 0-1,0 0 1,1 1-1,-1-1 1,0 0-1,0 0 1,0 0-1,0 0 0,1 1 1,-1-1-1,0 0 1,0 0-1,0 0 1,0 1-1,0-1 1,7 14-38,-6-12 29,6 17 15,-1 1 1,0 0-1,-2 0 1,0 0-1,1 28 1,-4 109-532,-2-87-1137,-1-66-11,-5-3-486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7283,'0'0'2978,"37"-72"-4851,-25 102 304,-3 5-1040,-2 3 512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5763,'0'0'93,"11"19"-162,35 59 23,-41-69 60,0 0-1,-1 0 1,0 0-1,-1 0 1,0 0-1,0 1 1,1 12-1,0 2 205,-4-24-155,0 1 0,0-1 0,1 0 0,-1 0 0,0 0 0,0 1 0,0-1 0,0 0 1,0 0-1,0 1 0,0-1 0,1 0 0,-1 0 0,0 0 0,0 0 0,0 1 0,0-1 0,1 0 0,-1 0 1,0 0-1,0 0 0,1 0 0,-1 0 0,0 0 0,0 1 0,0-1 0,1 0 0,-1 0 0,0 0 0,0 0 1,1 0-1,-1 0 0,0 0 0,0 0 0,1 0 0,-1 0 0,0 0 0,0 0 0,1-1 0,-1 1 0,0 0 0,0 0 1,0 0-1,1 0 0,-1 0 0,0 0 0,0 0 0,0-1 0,1 1 0,-1 0 0,0 0 0,0 0 0,0 0 1,0-1-1,1 1 0,-1 0 0,0 0 0,0-1 0,0 1 0,0 0 0,0 0 0,0 0 0,0-1 0,0 1 0,0 0 1,0-1-1,12-17 541,8-19-515,1 2 0,1 0 0,3 1 0,0 1 0,59-57 0,-80 86-91,-4 4-1,1-1 0,0 0 0,-1 0 0,1 1 1,0-1-1,-1 0 0,1 1 0,0-1 0,0 0 1,0 1-1,0-1 0,0 1 0,-1 0 0,1-1 1,0 1-1,0 0 0,0-1 0,0 1 0,0 0 1,0 0-1,0 0 0,2 0 0,-2 0-10,0 1 0,0-1 0,-1 0 0,1 1 0,0-1 0,0 1 0,0-1 0,-1 1 0,1-1 0,0 1 0,-1 0 0,1-1 0,0 1 0,-1 0 0,1-1 0,-1 1 0,1 0 0,-1 0 0,0 0 0,1 0 0,-1-1 0,0 1 0,1 2 0,6 24 24,-6-22-41,10 53 24,5 84 0,0-2-1150,-16-137 901,0-2 80,0 1 1,0-1-1,0 0 0,0 1 0,0-1 0,1 1 0,-1-1 0,0 0 1,1 1-1,-1-1 0,1 0 0,-1 1 0,1-1 0,0 0 0,-1 0 0,1 0 1,0 1-1,0-1 0,0 0 0,0 0 0,0 0 0,0 0 0,0-1 1,2 2-1,4-2-2616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7363,'0'0'2604,"7"-2"-2588,-4 1-18,-1 0 0,1 0 0,-1 1-1,1-1 1,0 1 0,-1 0 0,1 0-1,0 0 1,0 0 0,-1 0 0,1 0-1,0 1 1,-1-1 0,1 1 0,3 1 0,1 1-12,1 1 1,-1 0 0,0 1 0,12 9 0,23 23-4,-1 2 0,-3 1 0,-1 2 0,-2 2 0,40 65 0,-71-104-109,-1 1-1,0 0 0,0-1 0,0 1 0,-1 0 0,0 1 0,0-1 0,0 0 0,-1 0 0,0 1 0,0 9 0,-1-16 57,0 1 0,0-1 0,1 1-1,-1-1 1,0 0 0,0 1 0,0-1 0,0 1-1,0-1 1,0 1 0,0-1 0,-1 0 0,1 1-1,0-1 1,0 1 0,0-1 0,0 0 0,0 1-1,-1-1 1,1 0 0,0 1 0,0-1 0,-1 0-1,1 1 1,0-1 0,-1 0 0,1 1 0,0-1-1,0 0 1,-1 0 0,1 0 0,-1 1 0,1-1-1,0 0 1,-1 0 0,1 0 0,-1 0 0,1 0 0,0 1-1,-1-1 1,1 0 0,-1 0 0,1 0 0,-1 0-1,-12 0-2450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0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60 1969,'0'0'8948,"0"-59"-9108,-5 88-785,-16 19 849,-14 22 96,-9 11 0,-5 9 0,-2 3-64,4-14-464,8-12-1009,8-19-912,13-20-1280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22 4674,'0'0'3954,"0"-5"-3855,3-12-118,-1 19-68,-2 32-104,-1-8 194,-2 193 3,2 153 12,1-367-11,0-1 0,1 1-1,0-1 1,0 0 0,0 1-1,0-1 1,3 8 0,0-9 54,-3-3 80,-2-12 1033,-2 5-1144,1 1-1,0 0 0,-1-1 1,0 2-1,-1-1 0,1 0 1,-1 1-1,0-1 1,0 1-1,-1 0 0,0 0 1,0 1-1,0-1 1,-6-3-1,0 1-51,1 0 1,-1 0 0,0 1-1,-1 1 1,0 0-1,-21-6 1,3 5-71,0 1 0,-1 2-1,1 1 1,-1 1 0,0 1 0,-32 6-1,53-4 83,0 0-1,0 1 0,0 0 0,0 1 0,0 0 0,1 0 1,-1 1-1,-8 7 0,13-10 4,2 1 0,-1 0 1,0 0-1,1 0 0,-1 0 0,1 0 0,0 1 1,0-1-1,0 1 0,0 0 0,1 0 0,0 0 1,0 0-1,0 1 0,0-1 0,0 1 0,1-1 1,0 1-1,0-1 0,0 7 0,0-8 0,1 1 0,0 0-1,1 0 1,-1 0 0,1 0 0,-1 0-1,1-1 1,0 1 0,1 0 0,-1 0-1,2 3 1,0-5 8,-1 1 0,0-1 0,0 0 0,1 1 0,-1-1-1,1 0 1,0-1 0,0 1 0,0 0 0,-1-1 0,1 0 0,1 1 0,5 0 0,12 4 40,-1-1 0,2-1 0,-1-1 0,22 1 1,91-5 212,-58 0-189,-58 1-84,-12-1-113,1 1-1,0 0 1,0 0-1,0 1 1,0-1 0,0 2-1,0-1 1,-1 1 0,1 0-1,7 3 1,7 7-1746,-4-5-1038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5907,'0'0'1699,"10"1"-1720,-9-1 19,4 0 0,-1 0 0,1 1 0,0-1-1,-1 1 1,1 0 0,-1 1 0,1-1 0,-1 1-1,0 0 1,0 0 0,0 0 0,0 0 0,0 1-1,6 5 1,16 16 4,-1 2 0,-1 1 0,-1 0 0,-2 2 0,0 0 0,-3 2 0,19 37 0,-35-63-225,-1-1 1,1 2-1,-1-1 0,0 0 0,0 0 1,0 0-1,0 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20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0 1569,'0'0'5557,"5"41"-4437,0 1-1109,1 0 0,3 0-1,1-1 1,26 68 0,-33-101-27,8 29 62,-1-1 1,-2 1 0,-2 0 0,-1 1-1,-2-1 1,-1 1 0,-6 55-1,3-83 0,-1 1-1,0-1 0,-1 0 0,0 0 0,0 0 1,-1-1-1,-1 1 0,1-1 0,-1 0 0,-8 10 1,-7 6 166,-43 44 0,16-20 70,47-48-281,-1 0 1,0 0 0,1 1 0,-1-1 0,1 0 0,0 0 0,-1 0 0,1 1 0,0-1 0,0 0 0,0 0 0,0 0 0,0 1 0,0-1 0,0 0 0,0 0 0,1 2 0,-1 6-70,0-9 50,-9 0-2455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13 3522,'0'0'7075,"-42"-12"-7555,14 50 224,-7 14 256,5 7-81,4 6 33,3-7-96,7-5-336,6-14-112,10-13 112,0-10-257,19-12-527,18-4-785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5539,'0'0'3492,"19"-9"-3367,64-30-31,-71 35-91,0 0 1,1 0 0,-1 2 0,1-1-1,0 2 1,15-1 0,11-1 28,25-8 32,-31 5-324,0 1 1,37-1-1,-72 17-2634,-9 2 797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55 4306,'0'0'1505,"-21"-10"-1495,-66-27-20,84 35 9,1 1 0,-1 0 1,0 0-1,1 0 0,-1 1 1,0-1-1,0 1 0,0-1 1,1 1-1,-1 0 1,0 0-1,0 0 0,0 1 1,0-1-1,0 1 0,-3 0 1,4 1-1,-1-1 1,1 1-1,0-1 1,0 1 0,0 0-1,0 0 1,0 0-1,0 0 1,0 0-1,-2 4 1,-1 2 0,-7 8 7,1 1-1,1 1 1,0 0 0,1 1 0,2-1 0,-1 2 0,2-1-1,1 1 1,-6 36 0,4 11 58,3 111 0,4-130-42,2-10 79,1-1 1,2 1-1,1-1 0,2 0 0,2-1 0,15 38 1,102 207 736,-50-122-564,-67-137-260,115 278 222,-108-250-132,-2 0 0,-2 1 0,-2 0 0,4 61 0,-13-95-68,-1-2 22,0 0 0,0 0-1,-1 1 1,-5 28-1,4-41-26,0-1 0,0 1 0,-1-1 0,1 0 0,-1 0 0,1 0-1,-1 1 1,0-1 0,0-1 0,1 1 0,-1 0 0,-1 0 0,1-1-1,0 1 1,-3 1 0,-41 18 587,35-17-534,-6 3-111,-43 21 222,57-26-381,0-1-1,0 1 0,1 1 1,-1-1-1,0 0 1,1 1-1,0-1 1,-1 1-1,1 0 1,0 0-1,0-1 1,1 1-1,-1 1 1,0-1-1,-1 5 1,2 10-2622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2881,'0'0'5827,"0"-8"-4979,0-24-213,0 24-371,0 21-552,0 415 1006,-2-488-412,0 29-334,2-1 1,6-51 0,-5 76 7,2 1-1,-1-1 1,1 1 0,0 0-1,0 0 1,0 0-1,1 0 1,0 1 0,0-1-1,1 1 1,0 0 0,-1 0-1,10-6 1,10-8-209,45-25 0,-54 34 217,-7 5 0,1-1 0,-1 1-1,1 0 1,0 1 0,0 0 0,0 0-1,0 1 1,1 0 0,-1 1 0,1 0 0,19-1-1,-18 3 13,-7-1-29,0 1 0,0 0-1,0 1 1,0-1-1,1 1 1,-1-1 0,6 3-1,-9-2 18,1 0 0,-1 0 0,1 0-1,-1 0 1,1 0 0,-1 1 0,0-1-1,0 0 1,0 1 0,0-1 0,0 1-1,0-1 1,0 1 0,0-1 0,0 1 0,-1 0-1,1-1 1,-1 1 0,1 0 0,-1 0-1,0 1 1,2 15 3,-1-1-1,-1 1 1,0-1 0,-2 1-1,0-1 1,-1 0 0,0 1-1,-7 18 1,2-7 47,-4 38 0,7 177 250,5-162-632,-1-59-1385,-5-11-1987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3282,'0'0'5213,"2"-16"-3898,3 13-1282,0 1-1,0-1 1,0 1 0,0 1-1,1-1 1,-1 1 0,1-1-1,9 1 1,50-1-108,-51 2 64,-9 0 14,13-1-47,-1 1-1,1 0 0,-1 2 1,1 0-1,-1 0 1,0 2-1,0 0 1,21 9-1,-35-12 24,26 14-60,-29-15 79,1 0 0,-1 0 0,0 0 0,1 0 0,-1 1 0,0-1 1,1 0-1,-1 0 0,1 0 0,-1 1 0,0-1 0,1 0 0,-1 0 0,0 1 1,0-1-1,1 0 0,-1 0 0,0 1 0,1-1 0,-1 1 0,0-1 1,0 0-1,0 1 0,0-1 0,1 0 0,-1 1 0,0-1 0,0 1 0,0-1 1,0 0-1,0 1 0,0-1 0,0 1 0,0-1 0,0 0 0,0 1 0,0-1 1,0 1-1,0-1 0,0 0 0,-1 1 0,1-1 0,0 1 0,0-1 0,0 0 1,-1 1-1,1-1 0,0 0 0,0 1 0,-1-1 0,1 0 0,0 0 1,0 1-1,-1-1 0,1 0 0,0 0 0,-1 1 0,1-1 0,-1 0 0,1 0 1,-1 1-1,-13 4 94,0 0 0,-24 4 0,22-6-34,0 1 0,-24 10 1,39-10-70,0 1 1,0 0 0,0 0 0,1 0 0,-1 0 0,1 0 0,1 0-1,-1-1 1,2 10 0,21 42 19,-18-46-8,0-1 1,-1 1-1,0 1 1,-1-1-1,0 1 0,2 16 1,-4-11-169,-1 0 0,-1 0 0,0 1 0,-4 18 0,4-25-1303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2177,'0'0'5461,"0"-8"-5504,0 226 1810,0-228-223,-5-11-1412,2 8-141,1 1 1,0 0-1,1-1 1,0 1-1,2-15 0,0 25-28,-1 0 0,1-1-1,1 1 1,-1 0-1,0 0 1,0 0 0,1 0-1,-1 0 1,1 0-1,0 0 1,0 0 0,-1 1-1,1-1 1,0 1-1,0-1 1,5-1 0,39-21 38,-45 23-7,15-4-15,1 0 0,0 0 0,0 2 0,0 0 0,0 1 0,0 1 0,29 1 0,-46 0 2,0 6-384,-1 3 400,0 1-1,-1-1 0,-1 0 1,1 0-1,-2 0 1,1-1-1,-1 1 0,0-1 1,-11 16-1,9-15 2,0 1 0,0 0 1,1 1-1,1-1 0,0 1 0,0 0 1,-2 14-1,-2 84-4470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6243,'0'0'3703,"-4"0"-3612,-1 1-98,0 0 0,1 1 1,-1-1-1,1 1 1,0 0-1,-1 1 1,1-1-1,0 1 1,0 0-1,1 0 0,-1 0 1,1 0-1,-5 5 1,-46 57-8,47-55 5,-127 197-48,96-141 111,-81 104 0,118-169 135,-12 19-1526,13-20 1246,0 1 0,0-1 1,0 0-1,0 1 0,0-1 1,0 1-1,0-1 0,0 0 1,0 1-1,0-1 0,0 1 1,1-1-1,-1 0 1,0 1-1,0-1 0,0 0 1,0 1-1,1-1 0,-1 1 1,0-1-1,0 0 0,1 0 1,-1 1-1,0-1 1,1 0-1,-1 0 0,0 1 1,1-1-1,-1 0 0,0 0 1,1 0-1,-1 1 0,0-1 1,1 0-1,-1 0 1,1 0-1,-1 0 0,0 0 1,1 0-1,-1 0 0,1 0 1,-1 0-1,0 0 0,1 0 1,-1 0-1,1 0 0,-1 0 1,0 0-1,1 0 1,0-1-1,24 1-1646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70 864,'0'0'9199,"-4"-11"-9073,-14-34-41,17 44-84,0 0 0,0 0 0,0 0 0,-1 0 0,1 0 0,0 0 0,0 0 0,-1 0 0,1 1 0,-1-1 0,1 0 0,0 1 0,-1-1 0,1 1 0,-1 0 0,1-1 0,-1 1 0,1 0 0,-1 0 0,0 0 0,1 0 0,-1 0 0,1 0 0,-1 1 0,1-1 0,-1 0 0,-2 2 0,0-1 0,-3 1 0,-1 1-1,0 0 0,1 0 1,-1 1-1,1 0 1,0 1-1,0-1 0,1 1 1,-1 0-1,-9 11 0,-4 5-2,-28 40 0,42-54-2,0 0-1,1 1 0,0 0 1,0 0-1,1 1 0,0-1 1,1 1-1,-1 0 0,2 0 1,-1 0-1,1 0 0,1 0 1,0 0-1,0 1 0,1 17 1,1-25 7,0 0-1,0 0 1,0-1 0,0 1 0,0 0 0,1 0 0,-1-1-1,0 1 1,1-1 0,0 1 0,-1-1 0,1 0 0,0 1-1,-1-1 1,1 0 0,0 0 0,0 0 0,0-1 0,0 1-1,0 0 1,4 0 0,52 11 96,-49-10-87,198 39-2392,-181-36 19,-4-5-739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5603,'0'0'8051,"0"-54"-8051,7 62-80,4 36-896,3 25 848,-2 21-32,-10 15-609,-2 0-559,-4-17-1378,-20-25-3857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48 3474,'0'0'4700,"-25"-8"-4537,-80-22-40,97 27-100,0 1 0,-1 0 0,1 1 0,-1 0 0,1 1 0,-16 0 0,5 1-11,4-1 2,1 1 0,0 0 0,0 2 1,-20 4-1,28-5-12,0 0 1,0 0-1,1 0 1,-1 1 0,1-1-1,0 2 1,-1-1-1,1 0 1,0 1 0,1 0-1,-1 0 1,1 0-1,-4 6 1,6-7-3,1 0-1,-1 0 1,1 0 0,0 0-1,1 0 1,-1 0 0,0 1-1,1-1 1,0 0 0,-1 0-1,1 1 1,1-1 0,-1 0-1,0 1 1,1-1 0,0 0-1,0 0 1,0 0 0,0 0-1,0 0 1,0 0 0,1 0-1,-1 0 1,1 0 0,0-1-1,0 1 1,0 0 0,0-1-1,1 0 1,-1 0 0,6 4-1,14 8 69,2-1 0,0-2-1,0 0 1,48 13 0,-37-13 124,55 27 0,-89-38-194,-1 0-1,1 0 0,-1 0 1,1 1-1,-1-1 0,1 0 1,-1 0-1,1 1 0,-1-1 0,0 0 1,1 1-1,-1-1 0,1 1 1,-1-1-1,0 0 0,1 1 1,-1-1-1,0 1 0,0-1 1,1 1-1,-1-1 0,0 1 1,0-1-1,0 1 0,0-1 1,0 1-1,0-1 0,0 1 0,0-1 1,0 1-1,0 0 0,0-1 1,0 1-1,-13 15-1,-25 6 33,9-9-244,12-7 357,1 2-1,0 0 0,-21 14 1,34-20-292,0 0 0,0 1 0,0 0 0,0-1 0,0 1 0,0 0 1,1 1-1,-1-1 0,1 0 0,0 1 0,0-1 0,0 1 1,1 0-1,-1-1 0,1 1 0,0 0 0,0 0 0,0 0 0,0 0 1,1 5-1,0-1-2342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21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2801,'0'0'3429,"4"-3"-2989,2-1-216,0 1 0,1-1 0,-1 1 0,1 1 0,0-1 0,0 1 0,0 1 0,0-1 0,10 0 0,-2 1-262,0 0-1,0 1 1,28 4-1,-41-3 28,0-1 0,0 1 1,0 0-1,0-1 0,0 1 0,0 0 0,0 1 1,0-1-1,0 0 0,-1 0 0,1 1 0,0-1 1,-1 1-1,1-1 0,-1 1 0,0 0 0,1 0 0,-1-1 1,0 1-1,0 0 0,0 0 0,0 0 0,-1 0 1,1 0-1,-1 0 0,1 1 0,-1-1 0,1 0 1,-1 0-1,0 0 0,0 4 0,0 1 13,-1 0 0,1-1 0,-1 1-1,0-1 1,0 1 0,-1-1 0,0 0-1,0 1 1,-4 7 0,3-9 47,0 1-1,1-1 1,0 1 0,0 0-1,0-1 1,0 1 0,1 0-1,0 0 1,1 0 0,-1 0-1,1 8 1,1-12-42,-1-1-1,0 0 0,1 0 1,-1 0-1,1 0 0,-1 0 1,1 0-1,-1 0 1,1 0-1,0 0 0,0 0 1,-1 0-1,1 0 0,0-1 1,0 1-1,0 0 1,0 0-1,0-1 0,0 1 1,0-1-1,0 1 1,0-1-1,0 1 0,2-1 1,33 11 280,-26-9-206,-7-1-93,8 2 112,0 0 1,-1 0 0,0 1-1,18 9 1,-26-11-226,1-1 0,-1 1 0,0 0 0,1 0 0,-1 0 0,0 0 0,0 0 0,-1 0 0,1 1 0,0-1 0,-1 1 0,0-1 0,1 1 0,-1 0 0,0-1 0,0 1-1,0 0 1,-1 0 0,1 0 0,-1-1 0,1 1 0,-1 5 0,0 8-3300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5843,'0'0'4863,"2"-3"-4737,-2 2-130,0 1 0,0-1 0,0 1 0,1-1 0,-1 1 0,0-1 0,0 1 0,0 0 0,0-1 0,0 1 0,1-1 0,-1 1 0,0 0 0,0-1 0,1 1 0,-1 0 0,0-1 0,1 1 0,-1 0 0,0-1 0,1 1 0,-1 0 0,1 0 0,-1-1 0,0 1 0,1 0 0,-1 0 0,1 0 0,-1 0 0,1-1 0,-1 1 0,0 0 0,1 0 0,-1 0 0,1 0 0,-1 0 0,1 0 0,-1 0 0,1 0 0,-1 0 1,1 1-1,-1-1 0,0 0 0,1 0 0,-1 0 0,1 0 0,-1 1 0,0-1 0,1 1 0,19 29-113,-18-28 123,13 31-100,-1 0-1,-2 0 1,17 69 0,-9-27-559,-18-67 400,-2-5-49,1 0-1,0 0 0,0-1 0,0 1 1,0 0-1,0 0 0,0-1 1,1 1-1,0-1 0,3 5 0,-2-19-4405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6035,'0'0'4194,"44"-115"-3762,-32 96 336,-7 7-192,2 8-447,-5 4-129,7 0 0,5 14-2418,5 16 1378,2 3-257,-5 3-1520,-2-3 272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1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3602,'0'0'277,"9"21"-242,30 71 74,-36-83 24,0 0-1,-1 1 1,0-1 0,-1 0-1,1 1 1,-2-1 0,0 1-1,0-1 1,-1 1 0,0-1-1,-3 15 1,2-13-44,1-3-798,-6 26 3514,5-30-484,1-20-1045,2 8-1260,0-1 0,0 1 0,1-1 0,1 1 0,-1 0 0,1 0 0,1 0 0,-1 0 0,1 1 0,1-1-1,-1 1 1,1 0 0,1 0 0,-1 1 0,1-1 0,12-9 0,4-2-207,0 1 0,1 0 0,48-24 0,-71 40 186,1 1 1,0 0 0,0-1-1,0 1 1,0 0 0,-1-1-1,1 1 1,0 0-1,0 0 1,0 0 0,0 0-1,0 0 1,0 0 0,0 0-1,0 0 1,-1 0 0,1 0-1,0 0 1,0 1 0,0-1-1,0 0 1,0 0 0,-1 1-1,1-1 1,0 1 0,0-1-1,0 1 1,-1-1-1,1 1 1,0 0 0,-1-1-1,1 1 1,-1 0 0,1-1-1,-1 1 1,1 0 0,-1 0-1,1 0 1,-1-1 0,0 1-1,1 0 1,-1 0 0,0 0-1,0 0 1,1 0-1,-1-1 1,0 3 0,2 6-62,-1 1 1,0-1 0,0 16-1,-1-17 54,2 50-400,-2-17-835,2 0-1,11 62 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5042,'0'0'3026,"18"2"-3042,55 9 32,-68-9-18,-1 0 0,0 0 1,1 0-1,-1 1 0,0 0 1,-1 0-1,1 0 0,0 0 1,-1 0-1,1 1 0,-1 0 1,0-1-1,-1 1 0,1 1 1,-1-1-1,1 0 0,2 8 1,4 6-12,13 22 34,-2 2 0,27 82 1,-24-57 2,-16-38-1699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18 5763,'0'0'4143,"-3"-5"-4282,2 4 125,0 0 0,1 0-1,-1 0 1,0 0 0,0 1-1,0-1 1,1 0 0,-1 0 0,0 1-1,0-1 1,0 1 0,0-1-1,0 1 1,-1-1 0,1 1-1,0 0 1,0-1 0,0 1 0,0 0-1,0 0 1,0 0 0,0 0-1,-1 0 1,1 0 0,0 0 0,0 0-1,0 0 1,0 1 0,0-1-1,0 0 1,0 1 0,-1-1-1,1 1 1,0-1 0,0 1 0,-1 1-1,-7 4-103,1 0-1,-1 1 1,-11 13-1,2-3 63,-24 22 59,1 2-1,2 1 1,-61 89 0,96-126-97,1 0 1,0 0 0,0 0 0,0 1 0,1 0 0,0-1-1,0 1 1,0 0 0,1 0 0,0 0 0,0 0 0,0 7-1,1-13 35,0 1-1,0 0 1,0-1-1,0 1 1,0 0-1,0-1 1,0 1-1,0 0 1,0-1-1,1 1 1,-1 0-1,0-1 1,0 1-1,1-1 1,-1 1-1,0 0 1,1-1-1,-1 1 1,0-1-1,1 1 1,-1-1-1,1 1 1,-1-1-1,1 1 1,-1-1-1,1 0 1,-1 1-1,1-1 1,0 0-1,-1 1 1,1-1-1,-1 0 1,1 0-1,0 0 1,-1 0-1,1 1 1,0-1-1,-1 0 1,1 0-1,0 0 1,-1 0-1,1 0 1,0-1-1,-1 1 1,2 0-1,32 1-1925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7091,'0'0'3180,"3"97"-3828,-2-56 644,0 42 5,4 0 1,17 93-1,-21-175 44,-1 0-23,0 0 1,0-1 0,0 1 0,0-1-1,0 1 1,0 0 0,0-1-1,0 1 1,0 0 0,0-1-1,0 1 1,1-1 0,-1 1-1,0 0 1,0-1 0,1 1 0,-1-1-1,1 1 1,-1-1 0,0 1-1,1-1 1,-1 1 0,1-1-1,-1 1 1,1-1 0,-1 0 0,1 1-1,-1-1 1,1 0 0,0 0-1,-1 1 1,1-1 0,-1 0-1,1 0 1,0 0 0,-1 0-1,2 1 1,-2-25 1210,0 21-1239,-1-1 1,1 0 0,-1 1-1,0-1 1,0 1 0,0 0-1,-1-1 1,1 1 0,-1 0-1,1 0 1,-1 0 0,0 0-1,0 0 1,-1 0 0,1 0-1,-1 1 1,1-1 0,-1 1-1,0 0 1,0-1 0,0 1-1,0 1 1,0-1 0,0 0-1,0 1 1,-7-2 0,-5-3-65,-1 2 0,0 0 0,-1 1 0,-23-2 0,-82 2 0,83 3-15,38 0 78,0 1 1,0-1-1,0 1 0,-1 0 0,1-1 0,0 1 0,0 0 0,0 0 0,0 0 0,0-1 0,1 1 0,-1 0 0,0 0 0,0 0 0,0 1 0,1-1 0,-1 0 0,1 0 0,-1 0 0,1 0 0,-1 1 1,1-1-1,0 0 0,-1 0 0,1 1 0,0-1 0,0 0 0,0 1 0,0-1 0,1 2 0,-2 4-10,1-1 0,0 1 0,0-1 0,1 0 0,2 9 0,-1-10 20,0 0-1,1 0 1,-1 0 0,1 0-1,1-1 1,-1 0 0,1 1-1,-1-1 1,1 0 0,0-1-1,1 1 1,-1-1 0,1 1-1,-1-1 1,1-1 0,7 4-1,11 5 18,0-2-1,30 8 1,-51-16-20,64 17-354,55 19-1562,-109-34-405,-2-3-1364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7155,'0'0'3159,"22"-6"-3194,76-19-45,-94 24 77,0 1 0,0-1-1,0 1 1,0 0 0,0 0-1,0 0 1,0 0-1,0 1 1,0 0 0,0 0-1,0 0 1,-1 0 0,1 0-1,0 1 1,-1 0-1,1 0 1,-1 0 0,1 0-1,-1 0 1,5 5 0,1 0-12,10 8 7,-1 0 0,-1 1 0,0 1 0,-2 1 0,0 0 0,0 1 0,-2 1 0,0 0 0,-2 0 0,15 35 0,-24-50-330,0 1 1,-1-1-1,1 0 0,-1 0 1,0 1-1,-1-1 0,1 1 1,-1 8-1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 7876,'0'0'4242,"-149"136"-4915,44-17 353,-13 11-1681,1-15-1520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3298,'0'0'7037,"-9"-19"-6474,-31-56 11,26 53-7,12 17-175,5 5-168,7 1-377,94 0-100,35 0 278,211-24 0,-338 21-151,168-21-21,-60 17-4702,-114 6 1898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7395,'0'0'4114,"117"-117"-4114,-29 111 80,24 6-48,-3 0-64,3 33-1280,-26 1-1233,-23-7-3026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4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1281,'0'0'5978,"9"-8"-5585,3-1-366,0 1 1,1 0 0,1 1 0,-1 0 0,1 1 0,0 1 0,0 0-1,23-5 1,47-1 9,1 3 0,88 3 0,-112 4-30,101 1 705,-172 0-710,1 0 1,0 1-1,0 0 0,0 1 1,-1 0-1,2 0 0,-1 1 0,0 0 1,0 0-1,1 1 0,0 1 1,0-1-1,0 1 0,-10 8 1,-8 7-7,1 1 0,1 1 0,1 2 0,1 0 0,-23 33 0,35-42-6,0 1 0,0 0-1,2 0 1,0 1 0,1 1 0,1-1-1,0 1 1,2 0 0,0 0 0,-3 30 0,6-35 14,-1 10-8,1 0 0,1 0 0,1 0 0,5 30 0,-5-47 3,1-1-1,-1 1 0,1-1 1,0 0-1,0 1 1,0-1-1,1 0 1,0 0-1,0-1 0,0 1 1,1 0-1,-1-1 1,1 0-1,0 0 0,0 0 1,1-1-1,-1 1 1,1-1-1,0 0 1,-1 0-1,1 0 0,1-1 1,4 2-1,0-1-5,0 0 0,0 0 0,0-1 1,0 0-1,0-1 0,0 0 0,0 0 0,1-2 0,-1 1 0,0-1 0,0 0 0,0-1 0,0 0 0,0-1 0,0 0 0,0-1 0,-1 0 0,0 0 0,0-1 1,0 0-1,0-1 0,-1 0 0,0 0 0,13-13 0,14-21-34,-2-2 1,-2-1-1,-2-1 1,45-93-1,-71 131 189,-1 1 0,1 0 0,-1-1 0,0 1 0,-1-1 0,1 1 0,-1-1-1,0-8 487,1 16-769,-1 1 71,1 0 1,-1-1 0,0 1-1,0 0 1,0 0 0,0 0 0,0 3-1,0-5 34,5 22 22,1 0 0,1-1 1,1 0-1,1 0 1,13 20-1,-19-35 9,1-1 0,0 1-1,0-1 1,0 0 0,1 0-1,0 0 1,0-1 0,1 0 0,-1 0-1,1-1 1,0 0 0,0 0-1,1-1 1,-1 1 0,1-2-1,0 1 1,-1-1 0,11 2 0,-8-3 15,-1 0 1,1 0-1,-1-1 1,1 0-1,14-2 1,-21 2-14,0-1 1,-1 0-1,1 0 1,0 0-1,-1 0 1,1 0-1,0-1 1,-1 1-1,0-1 0,1 1 1,-1-1-1,0 0 1,0 0-1,0 0 1,0 0-1,0-1 1,0 1-1,-1 0 1,1-1-1,-1 1 0,0-1 1,2-4-1,1-3 19,-1 0 1,0 0-1,0 0 0,-1-1 0,-1 1 0,0-1 0,0 0 0,-1 1 0,0-1 0,-1 1 0,0-1 0,-1 0 1,0 1-1,0 0 0,-1-1 0,-1 1 0,0 1 0,0-1 0,-1 0 0,0 1 0,-1 0 0,0 0 0,0 0 1,-10-9-1,6 7-16,-1 1 0,0 0 1,0 0-1,-1 2 0,0-1 1,0 1-1,-1 1 0,0 1 1,0-1-1,-1 2 0,0 0 1,0 1-1,0 0 1,-1 1-1,1 1 0,-1 0 1,1 1-1,-1 0 0,0 1 1,-17 3-1,25-2-88,-1 1 0,1 1 0,1-1-1,-1 1 1,0 0 0,1 0 0,-1 1 0,1 0 0,0 0 0,0 0-1,1 1 1,-1 0 0,1 0 0,0 0 0,0 1 0,1 0 0,0 0 0,0 0-1,0 0 1,1 1 0,0-1 0,0 1 0,0 0 0,1 0 0,0 0-1,1 0 1,-1 0 0,1 1 0,1-1 0,-1 0 0,1 1 0,1 9-1,0-13 9,0-1 0,0 0 0,0 0-1,0 0 1,0 0 0,0 0 0,1 0-1,-1 0 1,1-1 0,0 1 0,0 0-1,0-1 1,0 0 0,5 5 0,1-1-425,1 0 0,-1-1 1,14 7-1,17 6-2083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6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68 340 4626,'0'0'3981,"-10"-22"-3669,-30-70-80,37 85-174,0 0-1,1 0 1,-1 0 0,1-1-1,1 1 1,-1-1 0,1 1 0,1-1-1,-1 0 1,2-13 0,1-4 75,-2 22-129,0 0-1,0-1 1,1 1-1,-1 0 0,1 0 1,0 0-1,0 0 1,0 0-1,0 0 1,0 0-1,1 1 1,0-1-1,-1 0 0,1 1 1,0-1-1,0 1 1,3-3-1,1 0 1,-1 1 1,0 0-1,1 1 0,0-1 0,0 1 1,0 0-1,12-3 0,1 0-128,1 2 1,-1 1-1,1 0 0,36 0 0,-50 3 94,1-1-1,-1 2 1,0-1 0,0 1-1,1 0 1,-1 0-1,0 1 1,0 0 0,0 0-1,-1 0 1,1 1-1,0-1 1,-1 1 0,0 1-1,1-1 1,-1 1-1,-1 0 1,1 0-1,5 7 1,6 7 4,-1 0 0,0 1 1,-2 1-1,0 0 0,-1 1 0,16 41 1,36 140-79,-42-125 100,24 118 76,-41-163-58,-2 0 1,-1 1-1,-1-1 1,-4 38-1,-5-58-261,8-12 222,0 0-1,0 0 1,0 1-1,-1-1 1,1 0 0,0 0-1,0 0 1,0 0-1,-1 0 1,1 0-1,0 0 1,0 0-1,0 0 1,-1 1-1,1-1 1,0 0 0,0 0-1,-1 0 1,1 0-1,0 0 1,0 0-1,0 0 1,-1-1-1,1 1 1,0 0 0,0 0-1,-1 0 1,1 0-1,0 0 1,0 0-1,0 0 1,-1 0-1,1-1 1,0 1 0,0 0-1,0 0 1,0 0-1,0 0 1,-1 0-1,1-1 1,0 1-1,0 0 1,0 0 0,0 0-1,0-1 1,0 1-1,0 0 1,0 0-1,-1 0 1,1-1-1,0 1 1,0 0 0,0 0-1,0-1 1,0 1-1,0 0 1,0 0-1,0 0 1,1-1-1,-1 1 1,0 0 0,0 0-1,0-1 1,0 1-1,0 0 1,0-20-3716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23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4162,'0'0'4229,"1"0"-4186,-1 0 1,0 0-1,0 0 1,0 0-1,0 0 1,0 0-1,0 0 1,0 1-1,0-1 1,1 0 0,-1 0-1,0 0 1,0 0-1,0 0 1,0 1-1,0-1 1,0 0-1,0 0 1,0 0-1,0 0 1,0 1 0,0-1-1,0 0 1,0 0-1,0 0 1,0 0-1,0 0 1,0 1-1,0-1 1,0 0-1,-1 0 1,1 0 0,0 0-1,0 0 1,0 1-1,0-1 1,0 0-1,0 0 1,0 0-1,0 0 1,-1 0-1,1 0 1,0 0 0,0 0-1,0 1 1,0-1-1,0 0 1,0 0-1,-1 0 1,1 0-1,0 0 1,0 0-1,0 0 1,0 0 0,-1 0-1,1 0 1,0 0-1,0 0 1,0 0-1,0 0 1,-1 0-1,50 11-111,0-3-1,55 4 0,103-6 210,18 3-1460,-224-9 1309,12 2-1302,-8 10-3457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3954,'0'0'5336,"-1"-6"-4787,-2-4-340,-2-22 1186,54 32-1630,424 0 240,-459 0-209,0 0 0,21 4 1,-32-3-14,0-1 0,0 1 0,-1-1 1,1 1-1,0 0 0,-1 0 0,1 1 0,0-1 1,-1 0-1,0 1 0,1-1 0,-1 1 1,0 0-1,0 0 0,0 0 0,0 0 1,0 0-1,2 4 0,-2 4-2584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0 800,'0'0'1769,"-23"1"-902,1 0-656,-18 0 471,0 1 0,-49 11 0,76-11-583,-16 4 222,0 1 0,0 1 0,-45 20-1,66-24-298,1 0-1,-1 0 0,1 1 1,0 0-1,1 0 0,-1 1 1,1-1-1,0 2 0,0-1 1,1 0-1,-1 1 0,2 0 1,-1 1-1,1-1 0,0 1 1,1-1-1,-5 14 0,4-7-5,0 1-1,2 0 1,-3 20 0,5-30-6,0 0 0,0 0 0,0 0 0,0-1 0,1 1 0,0 0 0,0 0 0,0 0 0,0-1 0,1 1 1,0-1-1,0 1 0,0-1 0,4 6 0,2 0 8,1-1 0,0 1 0,1-2 0,0 1 0,0-1 0,1-1 0,0 0 0,0 0 0,1-1 0,0-1 0,20 7 0,-8-5 37,1-2 0,0 0 0,0-2 1,0-1-1,27-1 0,-42-2-32,0 0 0,-1-1 0,1 0-1,-1 0 1,1-1 0,-1 0 0,0-1 0,0 0 0,-1-1 0,1 0 0,-1 0 0,0 0 0,0-1 0,12-13-1,-5 4-3,0-1-1,-1 0 0,0-1 1,-2-1-1,18-31 0,-29 46-14,1 1 1,-1-1-1,0 0 0,0 0 0,0 0 0,-1 0 0,1 0 0,-1 0 0,0 0 1,0-6-1,0 9 22,0 19-463,0 7 400,-1-12 26,0 0 1,2 0-1,0 0 0,0 0 0,5 17 1,-6-28 14,1-1 0,0 1 0,0 0 0,1 0 0,-1-1 0,0 1 0,1 0 0,0-1 0,-1 0 0,1 1 0,0-1 0,0 0 0,1 0 0,-1 0 0,0 0 0,1 0 0,-1-1 0,1 1 0,-1-1 0,1 1 0,0-1 0,0 0 1,-1 0-1,1 0 0,0-1 0,0 1 0,0-1 0,0 0 0,0 1 0,5-2 0,-3 2 98,1-2 1,0 1-1,-1-1 1,1 0-1,-1 0 1,1-1-1,-1 1 0,0-1 1,1 0-1,-1-1 1,0 1-1,0-1 1,0 0-1,-1 0 1,1-1-1,-1 1 0,0-1 1,0 0-1,4-5 1,-1 2-55,0-1 0,-1 0 0,0 0 0,0 0 0,-1 0 0,0-1 0,-1 0 0,0 0 0,0 0 0,-1 0 0,0-1 0,0 0 0,-1 1 0,-1-1 0,0 0 0,0 0 0,0 0 0,-3-14 0,2 21-56,-1 1 1,0 0-1,0-1 0,0 1 1,-1 0-1,1 0 0,0 0 0,-1 0 1,0 0-1,1 0 0,-1 0 1,0 1-1,0-1 0,0 0 0,0 1 1,0 0-1,0-1 0,0 1 1,-1 0-1,1 0 0,0 0 1,-1 1-1,1-1 0,0 0 0,-5 0 1,-7-1-80,0 0 1,-1 1 0,-16 1 0,25 0 111,0 0-138,0 1 1,0 0-1,0 0 1,0 0-1,0 1 1,0 0-1,0 0 0,0 1 1,1-1-1,-1 1 1,1 1-1,0-1 1,0 1-1,0 0 1,0 0-1,1 0 0,-1 0 1,1 1-1,0 0 1,1 0-1,-1 0 1,1 0-1,0 1 1,0-1-1,0 1 0,1 0 1,0 0-1,0 0 1,1 0-1,0 0 1,0 0-1,0 0 1,0 0-1,1 0 0,0 1 1,2 10-1,6 1-1650,9-6-457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 3105,'0'0'2564,"-21"0"-2321,-160-2 1774,170 2-1860,1 0 1,0 0-1,-1 1 1,1 1-1,0 0 1,-11 3-1,18-4-160,0 0 0,1 0 0,-1 1-1,1-1 1,0 1 0,-1-1 0,1 1-1,0 0 1,0 0 0,0 0 0,0 0 0,1 0-1,-1 0 1,0 0 0,1 1 0,-1-1-1,1 1 1,0-1 0,0 1 0,0-1-1,0 1 1,1 0 0,-1 0 0,1-1-1,-1 1 1,1 0 0,0 0 0,0 3-1,0-1 4,0-1-1,0 1 1,1-1-1,-1 1 1,1 0 0,0-1-1,1 0 1,-1 1-1,1-1 1,-1 0-1,1 1 1,1-1-1,-1 0 1,0-1-1,1 1 1,0 0-1,0-1 1,0 1-1,0-1 1,1 0-1,5 4 1,22 17 14,-24-20-6,0 1 0,-1 0 0,0 0 0,0 0 0,0 1-1,-1 0 1,7 8 0,-12-13-7,1 1 0,0-1 0,-1 0-1,1 1 1,-1-1 0,0 0 0,1 1 0,-1-1 0,0 1-1,0-1 1,0 1 0,0-1 0,0 0 0,0 1 0,0-1-1,0 1 1,-1-1 0,1 1 0,-1-1 0,1 0 0,-1 1-1,1-1 1,-1 0 0,0 0 0,0 1 0,1-1 0,-1 0-1,0 0 1,0 0 0,0 0 0,0 0 0,0 0 0,-2 1-1,-4 3 6,-1 0-1,0 0 0,0-1 0,-11 5 0,4-2-3,-19 9-6,21-11-12,1 0 0,0 1 1,0 1-1,0 0 0,1 1 0,0 0 0,-16 15 0,15-1-549,11-21 451,1-1-1,0 1 0,-1-1 1,1 1-1,-1 0 0,1-1 1,0 1-1,0 0 0,0-1 1,-1 1-1,1 0 1,0-1-1,0 1 0,0 0 1,0 0-1,0-1 0,0 1 1,0 0-1,0-1 0,0 1 1,1 0-1,-1-1 0,0 1 1,0 0-1,1-1 0,-1 1 1,0 0-1,1-1 0,-1 1 1,1 0-1,11 0-1446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5859,'0'0'2726,"2"-4"-2414,-1 3-311,-1 0-1,1-1 0,0 1 0,-1 0 0,1 0 1,0 0-1,-1 0 0,1 0 0,0 0 0,0 0 1,0 0-1,0 0 0,0 1 0,0-1 0,0 0 1,0 1-1,1-1 0,-1 0 0,0 1 0,0 0 1,1-1-1,-1 1 0,0 0 0,0-1 0,1 1 0,-1 0 1,0 0-1,1 0 0,-1 0 0,0 0 0,0 0 1,1 1-1,-1-1 0,0 0 0,0 1 0,1-1 1,-1 1-1,0-1 0,0 1 0,2 0 0,65 30 15,-2 3 0,-1 3-1,113 85 1,-173-119-141,-1 1 1,0 0-1,0 0 0,0 0 1,-1 0-1,0 1 0,1-1 1,3 9-1,-6-12 71,-1 0 1,0 1-1,1-1 0,-1 0 1,0 0-1,0 0 0,1 0 1,-1 0-1,0 0 1,0 0-1,0 0 0,-1 0 1,1 0-1,0 0 0,0 0 1,0 0-1,-1 1 0,1-1 1,-1 1-1,0-1-13,-1 1 0,1-1 0,0 0-1,0 0 1,-1 0 0,1 0 0,-1 0 0,1 0 0,0 0-1,-1 0 1,0-1 0,1 1 0,-1-1 0,0 1 0,1-1-1,-4 1 1,-16 0-2504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2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38 7876,'0'0'3729,"0"-38"-3777,-16 66-128,-23 20 176,-20 19-64,-17 17 128,-13 8-64,3 8 0,0 1-832,7-9-641,9-21-1200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214 138 5186,'0'0'4568,"0"-19"-3771,0-99 508,0 117-1281,-2 4-35,-20 170-86,-17 110 37,-11-6 81,-44 304-7,88-511-161,5 97 0,1-163 142,1 0 0,-1-1 0,1 1 0,-1 0 0,1 0 0,1 0 0,-1-1 0,0 1 0,1 0 0,0-1 0,0 0 0,0 1 0,0-1 0,0 0 0,1 0 0,-1 0 0,1 0 0,0-1 0,0 1 0,0-1 0,0 1 0,1-1 0,-1 0 0,0 0 0,1-1 1,-1 1-1,1-1 0,0 0 0,5 2 0,10 1 13,1-1 1,-1-1-1,1-1 0,31-1 1,-27 0-6,33-1 25,0-2 0,0-3 0,95-21 0,-139 23-79,22-1-762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5298,'0'0'4643,"70"-123"-4195,-14 98-160,11 2-240,8 10 112,-1 9-160,3 4 0,-5 6-16,3 23 16,-8 15-560,-18 5-1505,-14-14-2209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150 180 5747,'0'0'3022,"3"-17"-2944,12-56-33,-13 69-46,-1 0 1,1 0-1,0 0 0,0 1 1,1-1-1,-1 1 1,1-1-1,-1 1 0,1 0 1,0 0-1,1 0 0,-1 0 1,0 0-1,1 1 0,-1-1 1,1 1-1,5-2 0,10-8 2,-12 6 0,-6 4-3,1 1-1,-1 0 1,0 0 0,0 0-1,0 0 1,1 0 0,-1 1-1,0-1 1,1 0 0,-1 0-1,0 1 1,1-1 0,2 0-1,-3 1-135,-1 3-239,0 11 319,0 1 0,-2-1 0,1 0 0,-1-1 0,-1 1 0,-1 0 0,-8 21 0,1-9 58,-74 200-41,75-192 35,1 1 0,2-1 0,2 1-1,-3 65 1,7-65 20,2 0 0,1 0-1,1-1 1,2 1 0,1-1 0,16 49-1,32 47 4,14 41 77,-60-146-89,-1 1-1,-2-1 1,0 1 0,-2 0-1,0 30 1,-3-47 10,1 2 7,-1 0 0,0 0 0,0 1 0,-1-1 0,-1 0 0,0 0-1,-1 0 1,0 0 0,0 0 0,-8 14 0,1-7 167,-1-2 0,0 1 1,-1-1-1,-1-1 0,-29 28 0,34-37-52,1 0 0,-1-1 0,0 1 0,0-1-1,-1-1 1,0 0 0,1 0 0,-1 0 0,-1-1 0,1-1 0,0 1 0,-1-2 0,1 1-1,-14-1 1,18 0-59,3-1 37,0 1 0,0-1 1,0 0-1,0 0 0,0 0 0,0 0 1,0 0-1,0 0 0,0 0 1,0-1-1,0 1 0,0-1 0,-2 0 1,4 0-418,0 7-3294,1 10 1328,7 0-397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67 5250,'0'0'2866,"-5"-3"-2535,4 2-322,0 0-8,0 0 0,0 0 0,0 0 1,0 1-1,0-1 0,0 0 0,0 1 1,0-1-1,0 1 0,0-1 0,0 1 0,0-1 1,0 1-1,0 0 0,0-1 0,-1 1 1,1 0-1,0 0 0,0 0 0,0 0 0,-1 0 1,1 0-1,0 0 0,0 1 0,0-1 1,0 0-1,-1 1 0,1-1 0,0 1 0,0-1 1,0 1-1,0-1 0,0 1 0,0 0 1,0-1-1,0 1 0,0 0 0,1 0 0,-1 0 1,0 0-1,0 0 0,1 0 0,-1 0 1,1 0-1,-1 0 0,0 1 0,-2 5-10,0-1-1,0 1 1,0 0 0,1 0-1,0 0 1,0 0 0,1 0-1,0 1 1,1-1 0,-1 0-1,1 0 1,1 1-1,-1-1 1,1 0 0,0 0-1,1 1 1,3 9 0,-3-12 36,0-1 0,0 0 1,0 0-1,0-1 0,0 1 1,1 0-1,0-1 0,0 0 0,0 1 1,0-1-1,0 0 0,1-1 1,-1 1-1,1 0 0,0-1 1,-1 0-1,1 0 0,0 0 1,1 0-1,-1-1 0,0 0 1,0 0-1,1 0 0,-1 0 1,0-1-1,1 1 0,-1-1 1,1 0-1,6-1 0,-7 0 102,1-1-1,-1 1 0,0-1 1,1 0-1,-1 0 0,0 0 1,0 0-1,-1-1 1,1 1-1,0-1 0,-1 0 1,0 0-1,0-1 0,0 1 1,4-5-1,4-8-9,1 0 1,9-20-1,-16 25-76,1 0 0,-1-1 0,-1 0 0,0 0 0,-1 0 0,0 0 0,-1-1 0,0 1 0,0-21-1,-2 32-46,0 0 0,0 0 0,0 0-1,0 0 1,0 0 0,0 0 0,0 0-1,0 0 1,-1 0 0,1 1-1,0-1 1,-1 0 0,1 0 0,-1 0-1,1 0 1,-1 1 0,1-1-1,-1 0 1,1 0 0,-1 1 0,0-1-1,1 0 1,-1 1 0,0-1-1,0 1 1,1-1 0,-1 1 0,0-1-1,0 1 1,0 0 0,0-1-1,-1 1 1,-34 0-699,30 1 568,-24 4-911,1 2 0,-37 13 0,50-15 561,-63 19-2660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3682,'0'0'5954,"0"-8"-5193,-3-23-246,2 24-169,5 6-348,3 1 5,323-18 162,-310 18-253,3-1 131,36 5 0,-52-3-333,0 0 0,-1 1 0,1 0 0,0 0 0,-1 1-1,1-1 1,-1 1 0,0 1 0,8 5 0,0 3-3349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24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4578,'0'0'4626,"38"-40"-4290,-11 33-240,8 1 353,7 2-449,2 4 16,8 0-16,-3 0-48,-1 8 32,-3 11-1025,-6-4-880,-4-7-1088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2049,'0'0'7297,"0"-5"-6654,0-10 384,1 327-1240,-2 355 268,-16-389-36,-1 29-19,19-306-1,0 0 1,-1 1-1,1-1 0,0 0 1,0 0-1,0 0 1,0 0-1,0 0 0,0 0 1,1 0-1,-1 0 0,0 0 1,0 0-1,1-1 0,-1 1 1,1 0-1,-1-1 1,0 1-1,1-1 0,-1 0 1,1 1-1,2-1 0,0 1 3,33 7 46,-1-2 0,1-2 1,0-1-1,0-2 0,45-4 1,0 1-19,-40 1-58,-25-1-610,0 2 1,0 0 0,18 3 0,-31-1-1066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2849,'0'0'3247,"7"-18"-2108,-2 4-960,8-16 781,-2-1-1,10-45 1,-20 75-946,-1 1 0,0-1-1,1 1 1,-1-1 0,1 1 0,-1-1 0,1 1 0,-1 0 0,0-1 0,1 1 0,-1 0 0,1 0 0,-1-1 0,1 1 0,0 0 0,-1 0-1,1 0 1,-1 0 0,1-1 0,-1 1 0,1 0 0,-1 0 0,1 0 0,0 0 0,-1 0 0,1 1 0,-1-1 0,1 0 0,-1 0-1,1 0 1,0 0 0,-1 0 0,1 1 0,-1-1 0,1 0 0,-1 1 0,1-1 0,-1 0 0,0 1 0,1 0 0,23 12-133,-24-13 123,10 6 2,0 0 0,1-1 1,-1-1-1,1 0 0,0 0 0,0-1 0,0-1 0,1 0 1,-1 0-1,0-1 0,18 0 0,-12-2 19,-1 0 1,1-1-1,0 0 0,0-2 0,-1 0 0,32-12 1,-34 12-20,-12 3-4,1 1 0,-1-1 0,0 0 0,0 0 0,1 0 0,-1 0 0,0 0 0,0 0 0,3-3 0,-6 11-444,-1 1 198,0-1 0,-1 0 0,0 0 0,0 0 1,-1 0-1,0 0 0,0-1 0,-8 9 0,-46 46-1395,3-11-1942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4162,'0'0'6080,"-3"-4"-5482,2 2-479,0 1-81,0 0 0,0 0-1,0 1 1,0-2 0,0 1 0,0 0-1,0 0 1,1 0 0,-1 0-1,0 0 1,1-1 0,-1 1 0,1 0-1,0 0 1,-1-3 0,1 3-33,1 0 0,0 0 0,-1 0 1,1 1-1,0-1 0,0 0 0,-1 0 0,1 1 1,0-1-1,0 0 0,0 1 0,0-1 1,0 1-1,0-1 0,0 1 0,0-1 1,0 1-1,0 0 0,0 0 0,0-1 0,0 1 1,0 0-1,2 0 0,2-1 6,39-7-16,-1 2 0,1 2 1,84 4-1,-108 1-607,-1 2-1,1 0 1,-1 2 0,0 0-1,0 1 1,20 9 0,-13-5-1646,-10-4-605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2657,'0'0'2177,"-18"3"-1766,0-1-276,11-2-89,0 0-1,-1 1 0,1 1 0,0-1 0,0 1 1,0 0-1,0 1 0,1-1 0,-1 1 0,1 1 1,-1-1-1,-8 7 0,6-3-20,-1 0 1,1 1-1,1 0 0,-1 0 0,1 0 1,1 1-1,0 1 0,0-1 1,1 1-1,0 0 0,0 1 0,1-1 1,1 1-1,-1 0 0,2 0 1,0 1-1,0-1 0,1 1 0,1-1 1,-1 21-1,1-24 33,1 1-1,1-1 1,0 1-1,0 0 1,0-1-1,1 1 1,5 13-1,-5-19-29,-1-1 0,1 1-1,0 0 1,0-1 0,0 1-1,0-1 1,0 0 0,0 0-1,1 0 1,-1 0 0,1 0-1,-1 0 1,1 0 0,0-1 0,0 0-1,0 1 1,0-1 0,0 0-1,0 0 1,0-1 0,0 1-1,0-1 1,0 1 0,4-1 0,13 0 86,0 0 0,0-1 1,0-1-1,0 0 1,-1-2-1,1 0 0,-1-2 1,0 0-1,-1-1 1,1-1-1,-1 0 0,-1-2 1,0 0-1,0-1 1,-1 0-1,26-24 0,-35 29-106,0 0 0,0 0 0,-1-1 0,0 0 0,0 0 0,0-1 0,-1 0 0,0 0 0,-1 0 0,1 0 0,2-11 0,-10 46-360,1 1-1,2 27 1,0-41 268,0-12 87,0-1-1,1 1 1,-1-1 0,0 1 0,1-1 0,-1 1 0,1-1 0,-1 0 0,1 1 0,0-1 0,-1 0 0,1 1 0,0-1 0,0 0 0,0 0 0,0 0 0,0 0 0,0 0 0,0 0 0,0 0 0,1 0 0,-1 0-1,0 0 1,1-1 0,-1 1 0,0-1 0,1 1 0,-1-1 0,1 1 0,-1-1 0,1 0 0,-1 0 0,0 1 0,1-1 0,-1 0 0,4-1 0,-1 1 89,1 0-1,0 0 1,-1-1 0,1 1 0,-1-1 0,1-1 0,-1 1-1,1 0 1,-1-1 0,0 0 0,5-3 0,2-3-47,0-1 1,-1 0-1,0-1 0,0 0 1,-1-1-1,-1 0 0,0 0 1,0-1-1,-1 1 0,-1-2 1,0 1-1,0-1 0,-1 0 1,-1 0-1,0-1 0,-1 1 1,0-1-1,-2 0 1,2-18-1,-4 31-45,1 0 0,0 0 0,-1 0-1,1 0 1,-1 0 0,1 0 0,-1 0 0,0 0 0,1 0 0,-1 0 0,0 0-1,0 1 1,0-1 0,0 0 0,1 0 0,-1 1 0,0-1 0,0 0 0,0 1-1,-1-1 1,1 1 0,0 0 0,0-1 0,0 1 0,0 0 0,0 0 0,0-1-1,-1 1 1,1 0 0,-1 0 0,-45-2-51,40 2 34,-3 0-35,1 0 1,-1 1-1,0-1 0,1 2 1,-1 0-1,1 0 0,-1 0 1,1 1-1,0 1 1,0-1-1,1 1 0,-1 1 1,1 0-1,0 0 0,0 1 1,0 0-1,1 0 1,0 0-1,-8 10 0,14-15-49,0 1 0,-1-1 0,1 1 0,0-1 0,0 1 0,0 0 0,0 0-1,0 0 1,1 0 0,-1-1 0,0 1 0,1 0 0,-1 0 0,1 0 0,0 0 0,0 0-1,0 0 1,0 0 0,0 1 0,0-1 0,1 0 0,-1 0 0,0-1 0,1 1 0,0 0-1,-1 0 1,1 0 0,0 0 0,0 0 0,0-1 0,0 1 0,0 0 0,1-1 0,-1 1-1,1-1 1,-1 1 0,1-1 0,-1 0 0,1 0 0,-1 1 0,1-1 0,0 0 0,0 0-1,0-1 1,0 1 0,-1 0 0,1-1 0,0 1 0,2-1 0,35 6-2135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 2849,'0'0'3653,"0"-2"-2957,-1-4-449,-1 12-214,0 11-92,3-14 61,0 0-1,0 0 0,0 0 0,0 0 1,0 0-1,1 0 0,0-1 1,-1 1-1,1 0 0,0-1 0,0 1 1,0-1-1,1 0 0,-1 0 0,1 1 1,-1-2-1,1 1 0,0 0 0,-1 0 1,1-1-1,4 2 0,13 7 151,39 13-1,-50-20-81,-4-2-9,2 2-32,0-1 0,0 1 1,0 1-1,12 7 0,-18-11-29,1 1-1,-1 0 1,0-1-1,0 1 1,0 0-1,-1 0 1,1 0-1,0 0 1,0 0-1,0 0 1,-1 0-1,1 1 1,0-1-1,-1 0 1,1 0-1,-1 0 1,1 1-1,-1-1 1,0 0-1,0 0 1,1 1-1,-1-1 1,0 0-1,0 1 1,0-1-1,-1 0 1,1 1-1,0-1 1,0 0-1,-1 0 1,1 1-1,0-1 1,-1 0-1,0 0 1,1 0-1,-2 3 1,-4 2 8,0-1 1,0 1-1,0-1 1,-1 0-1,0-1 1,1 1-1,-2-1 1,1-1-1,0 1 1,-1-1-1,-9 2 1,-6 4 54,-40 16 64,40-18-103,1 2 0,0 0-1,1 1 1,0 1 0,-21 16 0,40-26-94,0 0 0,1 0 0,-1 1 0,1-1 0,-1 0 0,1 1 0,0-1 0,0 1 0,-1-1 0,1 1 0,0 0 0,0-1 0,1 1 0,-1 0 0,0 0 0,0 0 0,1-1 0,-1 1 0,1 0 0,0 0 0,-1 2 0,2-3-9,-1 0-1,1-1 0,-1 1 0,1-1 1,-1 1-1,1 0 0,-1-1 0,1 0 0,-1 1 1,1-1-1,0 1 0,-1-1 0,1 0 0,0 1 1,-1-1-1,1 0 0,0 0 0,-1 1 0,1-1 1,0 0-1,0 0 0,-1 0 0,1 0 1,0 0-1,0 0 0,-1 0 0,1 0 0,0 0 1,-1 0-1,1-1 0,1 1 0,3-1-317,27 1-1140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5955,'0'0'2257,"14"0"-2244,-1-1-12,-6 0-3,0 0-1,0 1 1,0 0 0,0 0 0,0 1-1,-1 0 1,1 0 0,0 1 0,-1-1-1,11 5 1,66 34 39,98 64 1,-161-92-16,-12-8-17,1 1-1,-1 0 1,0 0-1,0 1 1,-1 0-1,0 1 1,10 10-1,-17-17-62,0 0-1,1 1 0,-1-1 0,0 1 1,0-1-1,1 1 0,-1-1 0,0 0 0,0 1 1,0-1-1,1 1 0,-1-1 0,0 1 1,0-1-1,0 1 0,0-1 0,0 1 0,0-1 1,0 1-1,0-1 0,0 1 0,0-1 1,-1 1-1,1-1 0,0 1 0,0-1 0,0 1 1,-1-1-1,1 1 0,0-1 0,0 1 0,-1-1 1,1 0-1,0 1 0,-1-1 0,1 0 1,0 1-1,-1-1 0,1 0 0,-1 1 0,1-1 1,-1 0-1,1 0 0,0 1 0,-1-1 1,1 0-1,-1 0 0,1 0 0,-1 0 0,1 0 1,-1 0-1,1 0 0,-1 0 0,1 0 1,-1 0-1,1 0 0,-1 0 0,1 0 0,-1 0 1,0-1-1,-21 2-1889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5475,'0'0'5330,"-79"29"-6194,25 19 816,1 9 48,11 2-241,9-3-479,8-4-560,8-12-1,13-19-1584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3378,'0'0'2032,"19"-14"-1052,66-45-177,-79 54-753,1 0 0,1 1 1,-1 1-1,1-1 0,-1 1 0,1 0 1,0 1-1,0 0 0,0 0 1,0 0-1,12 1 0,10-3 14,20-3 130,-1 3 1,80 4 0,-55 0-64,-73 0-169,-1 20-314,-2-12 324,1 0 0,-1 0 1,-1 0-1,0 0 0,0-1 0,0 1 0,-1-1 1,0 0-1,0 0 0,-6 7 0,-12 22 17,3 5 3,1 1 1,2 1-1,3 0 1,1 1-1,2 0 1,-6 59-1,1 275 6,15-352 11,2 30 89,3 1-1,14 70 1,36 113 654,-22-106-500,-27-107-215,3 8 53,-2-1 0,-1 2 0,1 46 0,-7-80-79,-1 0 0,1 0 0,-1 0 0,0 0 0,0-1 0,0 1 0,0 0-1,0 0 1,0 0 0,0-1 0,-1 1 0,1-1 0,-1 1 0,1-1 0,-1 1 0,0-1-1,-3 2 1,-37 22 284,34-20-180,-27 14-27,0-2 1,-1-1-1,-1-2 0,0-2 1,-1-1-1,0-1 0,0-3 0,-1-1 1,-46 1-1,84 10-4906,1-7 1929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3185,'0'0'4405,"0"-10"-3919,0-70 1856,27 223-2417,-14-43 134,-6-47-48,2 63-1,-9-116 92,1-9-39,0 0 0,0 0 1,-1-1-1,-1-10 0,1-15-38,6-10-52,1 1-1,3 0 1,21-61-1,-6 21-163,-24 84 174,0-1 0,0 1 0,1-1 0,-1 1 0,0 0 0,0-1 0,1 1 0,-1 0 0,0 0 0,1 0 0,-1 0 0,0 0 0,1 0 0,-1 0 0,0 0 0,3 1 0,-4-1 12,13 4-9,0-1 0,-1 2-1,1 0 1,-1 0-1,23 15 1,19 8 148,-53-27 40,-1 21-70,-2 6-98,-2 0 0,0 0 0,-2-1 0,-15 44-1,-5 22 19,16-13 134,-1 1-3837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1777,'0'0'5530,"-9"2"-4233,8 1-1302,1-1 1,0 0-1,-1 1 0,1-1 1,0 1-1,0-1 1,0 1-1,0-1 0,1 0 1,-1 1-1,0-1 0,1 1 1,0-1-1,0 0 1,0 1-1,0-1 0,0 0 1,0 0-1,0 0 0,3 3 1,-1-2 53,0 0 1,0-1 0,1 1-1,-1-1 1,1 1 0,-1-1-1,1 0 1,0 0-1,0-1 1,8 3 0,8 0 230,0 0 1,1-1 0,38-1-1,-55-2-274,106-1 301,66 3-294,-150 2-382,-25-4 220,0 0 0,0 0 0,-1 0 0,1 1 0,0-1 1,0 0-1,0 0 0,0 1 0,-1-1 0,1 0 1,0 1-1,0-1 0,-1 1 0,1-1 0,0 1 0,-1-1 1,1 1-1,-1 0 0,1-1 0,0 1 0,-1 0 0,1-1 1,-1 1-1,1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41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0 120 960,'0'0'5606,"0"-18"-5006,0-83-197,0 101-497,1 3-111,12 36 255,17 37 0,-16-45 48,-2 1 1,16 59-1,55 424 817,-76-445-870,5 31 89,-10-93 856,-2-15 1731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7876,'0'0'4562,"131"-67"-4530,-54 63-16,4 4-16,5 4-48,0 21-401,-7 11-943,-20-1-1473,-22-3-1954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5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1024,'0'0'8468,"0"-4"-7739,-2-19 66,14 23-59,408 21-675,-419-21-61,3 1-159,1-1 0,-1 1 0,0-1 0,0 1 0,1 0 0,-1 1 0,8 2 0,-11-3 100,0 0 1,0 0-1,0 0 0,0 0 0,0 1 0,0-1 0,-1 0 0,1 0 0,0 1 0,-1-1 1,1 0-1,0 1 0,-1-1 0,0 0 0,1 1 0,-1-1 0,0 1 0,0-1 0,1 1 0,-1-1 1,0 0-1,-1 1 0,1-1 0,0 1 0,0-1 0,-1 1 0,1-1 0,-1 2 0,0 0-98,0 0-1,-1 1 0,1-1 0,-1 0 1,1 0-1,-1 0 0,0 0 1,0-1-1,-1 1 0,1 0 0,0-1 1,-1 1-1,0-1 0,1 0 1,-1 0-1,-6 3 0,-28 13-2729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37 3714,'0'0'2278,"-17"0"-1974,-57 1-245,70 0-58,-1-1 0,1 1 0,-1 0 0,1 1 0,0-1 0,-1 1-1,1 0 1,0 0 0,0 0 0,0 0 0,1 1 0,-1 0 0,0 0 0,1 0 0,0 0 0,-4 4 0,-5 5-1,5-5 3,0 0 1,1 0-1,0 0 0,0 1 1,0 0-1,1 0 0,1 0 1,-1 1-1,1-1 0,1 1 1,-6 18-1,5-4 7,1 1 0,0-1 0,2 39 0,1-60 0,0 0-1,0-1 1,0 1 0,0 0 0,0 0-1,1-1 1,-1 1 0,1 0-1,-1-1 1,1 1 0,0 0 0,-1-1-1,1 1 1,0-1 0,0 1-1,0-1 1,0 1 0,1-1 0,-1 0-1,0 0 1,2 2 0,0-2 31,-1 1 0,1-1 0,0 0 0,0 0 0,0 0 0,-1 0 0,1 0 0,0-1 0,0 1 0,0-1 0,5 0 0,2 0 90,1-1 1,0-1 0,-1 0-1,0 0 1,1-1 0,11-4-1,2-4 7,-1 0 0,-1-2-1,0 0 1,36-29-1,74-78 58,-54 46-69,-56 52-49,-22 22-138,-7 210-395,7-209 457,0 0 0,0 0 1,0 0-1,0 0 0,0 0 1,0 0-1,0 0 0,0 0 1,0 0-1,1 0 0,-1 0 1,0 0-1,1 0 0,-1 0 1,1 0-1,-1 0 0,1 0 1,-1-1-1,1 1 0,-1 0 1,1 0-1,0-1 0,0 1 1,-1 0-1,1-1 0,1 2 1,0-2 42,0 0 0,-1 1 0,1-1 0,-1 0 0,1 0 0,0 0 0,-1 0 0,1-1 0,-1 1 0,1 0 0,0-1 0,-1 1 0,1-1 0,2 0 0,4-3 144,0-1 0,0 1-1,-1-1 1,13-11 0,1-4-79,0-1-1,27-36 0,-40 48-82,-2-1 0,1 0 0,-1-1 0,-1 1 0,0-1 0,0 0 0,-1-1 0,0 1-1,1-13 1,-4 22-21,-1 1-1,0 0 1,0 0-1,0 0 1,0 0-1,0-1 1,0 1-1,0 0 1,0 0-1,0 0 1,-1 0 0,1 0-1,0-1 1,-1 1-1,1 0 1,-1 0-1,1 0 1,-1 0-1,0 0 1,1 0-1,-1 0 1,0 1-1,0-1 1,0 0-1,1 0 1,-1 0-1,0 1 1,0-1-1,0 0 1,0 1-1,0-1 1,0 1-1,-1-1 1,1 1-1,0 0 1,0-1-1,-1 1 1,-6-1-17,0 0 1,0 1-1,0 0 1,-14 1-1,-2 1 2,14-2-44,-16-1 60,0 2 0,-40 7 1,59-7-65,1 0 1,0 0 0,0 1 0,-1 0 0,1 1 0,0-1 0,1 1 0,-1 0-1,0 1 1,1-1 0,0 1 0,0 0 0,0 1 0,0-1 0,-7 10 0,10-12-33,1 0 0,0-1 0,0 1 0,0 0 0,0 0 0,0 0 0,0 0 0,1 0 0,-1 0 0,1 0 0,-1 0 1,1 0-1,0 0 0,-1 0 0,1 0 0,0 0 0,0 1 0,1-1 0,-1 0 0,0 0 0,1 0 0,0 0 0,-1 0 0,1 0 0,0 0 1,0 0-1,0 0 0,0-1 0,0 1 0,2 2 0,1 0-151,-1-1 0,1 0 1,0 0-1,-1 0 0,1-1 0,0 1 1,1-1-1,-1 0 0,0 0 0,1 0 1,-1-1-1,6 2 0,31 2-2165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11 3378,'0'0'2339,"-20"-1"-1891,11 0-395,-146-7 1090,152 8-1142,1 0 0,-1 1-1,1-1 1,0 1 0,-1-1 0,1 1 0,-1 0 0,1 0 0,0 0 0,0 0 0,0 0 0,-1 1 0,1-1 0,0 1 0,1-1 0,-1 1 0,0 0-1,0 0 1,1 0 0,-1-1 0,1 2 0,0-1 0,-1 0 0,1 0 0,0 0 0,0 1 0,0-1 0,1 0 0,-1 1 0,0-1 0,1 4-1,-1-1 1,0 1 0,0-1 0,1 1-1,0-1 1,0 1 0,1-1 0,-1 1-1,1-1 1,0 0 0,1 1 0,-1-1-1,1 0 1,4 9 0,1-4 21,1-1 1,0 0 0,0-1-1,1 1 1,0-2 0,0 1-1,15 8 1,-12-8 30,-1 0 0,0 1 0,0 0 0,-1 1 0,11 13 0,-19-21-49,0 1 0,-1 0 0,1-1 1,-1 1-1,1 0 0,-1 0 0,0 0 1,0 0-1,0 0 0,0 0 0,-1 0 0,1 0 1,-1 0-1,0 1 0,0-1 0,0 0 1,0 0-1,-1 0 0,1 0 0,-2 6 1,0-5-5,0 0 1,0 0 0,0 0 0,-1 0 0,1 0 0,-1 0 0,0-1 0,0 1 0,0-1-1,0 0 1,-1 0 0,1 0 0,-6 3 0,-55 34 1,-55 38-2066,89-54-690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54 153 2577,'0'0'3119,"-7"-15"-2828,-19-48 72,16 23 632,10 39-858,0 0 0,-1-1 0,1 1-1,0 0 1,0-1 0,-1 1 0,1 0 0,-1-1-1,1 1 1,-1 0 0,0 0 0,1 0 0,-1 0 0,0-1-1,0 1 1,-1-1 0,3 1-95,0 0 0,1 1 0,-1-1 1,0 1-1,0 0 0,1-1 0,-1 1 0,1 0 0,-1 0 0,0 0 0,1 0 0,-1 0 1,2 0-1,623 2 102,-625-2-157,-1 0 1,1 0-1,-1 1 1,0-1-1,1 0 1,-1 0-1,1 0 0,-1 0 1,0 0-1,1 0 1,-1 0-1,1 0 1,-1 0-1,1 0 1,-1 0-1,0 0 1,1 0-1,-1 0 1,1-1-1,-1 1 0,0 0 1,1 0-1,-1 0 1,0 0-1,1-1 1,-1 1-1,0 0 1,1-1-1,-1 1 1,0 0-1,0 0 1,1-1-1,-1 1 0,0 0 1,0-1-1,1 1 1,-1-1-1,0 1 1,0 0-1,0-1 1,0 1-1,0-1 1,0 1-1,1 0 1,-1-1-1,0 1 0,0-1 1,0 1-1,-1-1 1,1 0-202,-2 1-84,-36 3-4038,32-1 2271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8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3282,'0'0'3985,"-3"-1"-3496,1 8-532,-1 59 119,-20 107-1,13-108 3,-5 109 0,15-109 1840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3890,'0'0'3364,"-6"0"-3196,-1 0-159,1 2 1,-1-1-1,1 1 0,-1-1 0,1 2 1,0-1-1,0 1 0,0 0 0,0 0 1,0 1-1,1-1 0,-1 1 1,1 1-1,0-1 0,0 1 0,-6 8 1,-3 2-1,1 1 1,0 0-1,2 1 1,-16 28-1,22-33 5,1 0-1,1 0 0,0 0 0,0 0 0,1 0 0,1 0 0,0 1 0,0-1 1,2 1-1,-1-1 0,3 13 0,-2-22-11,-1-1 1,1 1-1,0-1 0,-1 0 1,1 0-1,0 1 0,0-1 1,1 0-1,-1 0 0,0 0 1,1 0-1,-1 0 0,1 0 1,0-1-1,-1 1 0,1 0 1,0-1-1,0 0 0,3 2 1,0 0 46,0-1 0,0 0 0,0 0 0,0-1 0,0 0 0,1 1 0,-1-2 1,8 1-1,1 0 109,0-2 1,-1 0 0,1 0 0,0-1 0,-1-1 0,17-5 0,-9 0-124,0-1 1,0-1-1,-1-1 1,0 0-1,-1-2 1,0 0 0,-1-1-1,21-21 1,-26 18 44,-12 16-123,-1 4-59,0-1 72,0 0 0,0 1 0,0-1-1,0 1 1,-1-1 0,1 0 0,-1 1 0,1-1 0,-1 0 0,0 0 0,0 1-1,0-1 1,0 0 0,-1 0 0,1 0 0,0 0 0,-3 2 0,-4 10 7,5-3 19,0 0 0,0 1 1,1-1-1,1 1 0,0 0 0,0-1 0,1 1 0,1 0 0,0 0 0,3 14 0,-3-23 36,0 1-1,1 0 0,-1-1 0,1 0 1,0 1-1,0-1 0,0 0 0,1 0 1,-1 0-1,1 0 0,0 0 0,3 3 1,-4-5-2,-1 0 1,1 1 0,0-1 0,0 0-1,0 0 1,0 0 0,0 0 0,0 0 0,0-1-1,0 1 1,0-1 0,0 1 0,0-1-1,0 0 1,1 1 0,-1-1 0,0-1-1,0 1 1,0 0 0,0 0 0,0-1-1,1 1 1,3-2 0,3-3 82,0-1 0,0 1 0,-1-1 0,0-1 0,0 0 0,9-10-1,41-51 26,-51 60-126,-1-1-1,-1 1 0,0-2 0,6-13 0,-9 19-11,-1 0 1,1 1-1,-1-1 1,0 0-1,-1 0 0,1 1 1,0-1-1,-1 0 0,0 0 1,0 0-1,0 0 0,-1 0 1,1 0-1,-1 1 0,-2-6 1,3 7-8,-1 1 1,0 0 0,0 0 0,0 0-1,0 0 1,0 0 0,0 0-1,0 0 1,0 0 0,0 0 0,-1 0-1,1 1 1,0-1 0,-1 1-1,1-1 1,0 1 0,-1-1-1,1 1 1,0 0 0,-4-1 0,-32 0-192,27 1 141,-14 0-166,-3-1 110,-1 2-1,-38 5 1,58-4-80,0 0 0,0 0 0,0 0-1,1 1 1,-1 0 0,1 0 0,-1 1 0,1 0 0,0 0 0,1 1 0,-1 0 0,-10 10 0,16-14-36,0 1 1,0-1 0,0 1 0,0-1 0,0 1 0,0-1 0,0 1 0,0-1 0,0 1-1,1 0 1,-1 0 0,1-1 0,-1 4 0,1 4-1277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53 3378,'0'0'3865,"-8"-8"-3502,-24-25-224,29 32-133,-1-1 0,1 0 0,-1 1 0,0 0 0,1 0 0,-1 0 0,0 0 0,1 1 0,-1-1 0,0 1 1,0 0-1,0 0 0,1 0 0,-1 1 0,-5 0 0,-8 0 36,10 0-27,0 0 0,0 0 0,0 1 0,0 0 0,1 0 0,-1 0 0,1 1 1,-1 0-1,1 0 0,0 1 0,0 0 0,0 0 0,1 0 0,0 1 0,-1-1 1,1 1-1,1 1 0,-1-1 0,1 1 0,-4 6 0,5-6-13,2-1-1,-1 0 1,0 0 0,1 1-1,0-1 1,1 1 0,-1-1-1,1 1 1,0-1-1,0 1 1,1 0 0,-1-1-1,1 1 1,0-1 0,1 0-1,0 1 1,4 9-1,6-5 75,1 0-1,0-1 1,0 0-1,1-1 0,0 0 1,23 8-1,13 8 163,-44-21-222,-3-2-4,1 1-1,0 0 1,-1 0-1,0 1 1,1-1-1,-1 1 1,3 3-1,-5-5-9,-1-1 0,0 1-1,1 0 1,-1 0 0,1 0 0,-1 0-1,0-1 1,0 1 0,1 0 0,-1 0 0,0 0-1,0 0 1,0 0 0,0 0 0,0 0-1,0 0 1,0 0 0,-1 0 0,1-1-1,0 1 1,0 0 0,-1 0 0,1 0 0,-1 0-1,1 0 1,0-1 0,-1 1 0,0 0-1,1 0 1,-1-1 0,1 1 0,-1 0-1,0-1 1,1 1 0,-1-1 0,0 1 0,0-1-1,0 1 1,0 0 0,-23 15 5,0 0 0,-39 18-1,-16 10-402,31-12-848,8-4-1413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4290,'0'0'4874,"-1"-1"-4831,0 0-1,0 0 1,-1 0-1,1 1 1,0-1-1,-1 0 1,1 1-1,-1-1 1,1 1-1,-1 0 0,1-1 1,-3 1-1,-1 1-51,0 0-1,1 0 0,-1 1 0,1 0 1,-1 0-1,1 0 0,0 0 0,0 1 1,0-1-1,0 1 0,-6 6 0,-40 42-8,47-48 20,-9 11-4,0 1 0,1 0 0,1 0 0,1 1 0,0 0 0,1 1 0,1 0 0,1 0 0,-8 31 0,7-9 9,1 0 1,2 1 0,1 55 0,4-87 1,0-1 1,1 1 0,-1 0 0,1-1-1,1 1 1,-1-1 0,1 0 0,1 0-1,-1 0 1,1 0 0,1-1 0,-1 1-1,1-1 1,0 0 0,8 7 0,-3-1-5,0 0 0,12 22-1,-20-32-286,-1 1 0,0 0 0,0 0 0,0 0 0,-1 0 0,1 0-1,-1 0 1,1 0 0,-1 0 0,-1 5 0,1-7 53,0 5-2377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6019,'0'0'2998,"-3"-3"-3126,3 2 126,0 1-1,0-1 0,-1 1 0,1-1 0,0 1 0,-1-1 0,1 1 0,0 0 1,-1-1-1,1 1 0,0-1 0,-1 1 0,1 0 0,-1-1 0,1 1 1,-1 0-1,1 0 0,0 0 0,-1-1 0,1 1 0,-1 0 0,1 0 1,-1 0-1,0 0 0,1 0 0,-1 0 0,1 0 0,-1 0 0,1 0 1,-1 0-1,1 0 0,-1 0 0,1 0 0,-1 0 0,1 0 0,-1 0 0,1 1 1,-1-1-1,1 0 0,-1 0 0,1 1 0,0-1 0,-1 0 0,1 1 1,-1 0-1,-17 29-33,15-25 38,-1 4 0,1 1 0,-1 0 1,1 0-1,1 0 0,0 0 0,-1 17 1,2 65-44,2-50 66,-1-41-17,0-1 0,0 1 1,0 0-1,0-1 0,0 1 0,0 0 1,0-1-1,0 1 0,0 0 0,1-1 1,-1 1-1,0-1 0,1 1 0,-1 0 0,0-1 1,1 1-1,-1-1 0,0 1 0,1-1 1,-1 1-1,1-1 0,-1 1 0,1-1 0,-1 0 1,1 1-1,0-1 0,-1 0 0,1 1 1,-1-1-1,1 0 0,0 0 0,-1 0 1,1 1-1,0-1 0,-1 0 0,1 0 0,0 0 1,-1 0-1,1 0 0,0 0 0,-1 0 1,1 0-1,0 0 0,-1-1 0,1 1 1,-1 0-1,1 0 0,0-1 0,-1 1 0,1 0 1,-1-1-1,1 1 0,0-1 0,32-20 869,-21 10-804,0-1 0,-2 0 0,1 0 0,11-21 1,-18 26-63,0 0 0,0-1 0,-1 1 0,0-1 0,0 0 0,-1 0 0,0 0 0,-1-1 1,0 1-1,0-12 0,-1 18-11,0 1 1,0-1-1,0 1 1,-1-1-1,1 1 1,0-1-1,-1 1 1,1 0-1,-1-1 1,0 1-1,0 0 0,1 0 1,-1-1-1,0 1 1,0 0-1,0 0 1,0 0-1,0 0 1,0 0-1,0 0 1,-1 0-1,1 1 1,0-1-1,0 0 1,-1 1-1,1-1 0,0 0 1,-1 1-1,1 0 1,-1-1-1,1 1 1,-2 0-1,-8-2-37,1 1 0,0 1-1,-18 1 1,11-1-91,8 1 87,1 0-1,-1 0 0,1 1 0,-1 0 1,1 1-1,0 0 0,0 0 0,0 0 1,0 1-1,0 0 0,1 1 0,-10 7 1,12-8-233,0 0-1,0 0 1,0 1 0,0 0 0,1 0 0,0 0 0,0 0 0,0 1 0,1-1 0,-1 1 0,1 0-1,1 0 1,-1 0 0,1 1 0,0-1 0,-2 12 0,4-6-2714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42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1115 2689,'0'0'2914,"0"-6"-1845,0-20-218,-2 14-530,2 1-1,0-1 0,0 0 0,1 1 0,0-1 0,1 1 0,1 0 1,4-16-1,16-26-142,26-95 1,-32 90-38,33-75 1,-31 87-124,22-79 1,-29 80-5,2 1 1,29-60-1,45-58 63,-79 146-90,-7 15 14,-1-1 0,0 0 0,0 1 0,0-1 0,0 0 0,0 0 0,0 0-1,-1 1 1,1-1 0,0 0 0,-1 0 0,0 0 0,1 0 0,-1-2-1,0 22-3884,-3 0 2107,-6-2-499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6003,'0'0'2251,"21"-4"-1680,65-9 51,-83 13-597,0-1-1,0 1 1,0 0 0,0 0-1,0 0 1,-1 1-1,1-1 1,0 1 0,0-1-1,4 2 1,6 12 13,-8-7 2,7 7 9,-1 0-1,0 1 1,-2 0-1,0 0 0,0 1 1,-1 1-1,-1-1 0,-1 1 1,-1 0-1,0 0 0,4 31 1,-6-24-7,-1 0 1,-1 0 0,-1 0 0,-1 0 0,-2 0 0,0 0 0,-2 0-1,-9 31 1,-9 15-40,-3-2 0,-2 0-1,-4-2 1,-74 115 0,92-163-705,-27 29 0,-12-1-2347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2209,'0'0'5381,"0"0"-5302,0-1 1,0 1-1,0 0 0,-1 0 0,1-1 1,0 1-1,0 0 0,0 0 0,0-1 1,0 1-1,0 0 0,0 0 0,0-1 1,0 1-1,0 0 0,0 0 0,0-1 1,0 1-1,1 0 0,-1 0 0,0-1 1,0 1-1,0 0 0,0 0 0,0 0 0,0-1 1,1 1-1,-1 0 0,0 0 0,0 0 1,0-1-1,0 1 0,1 0 0,-1 0 1,0 0-1,1 0 0,153 10-91,8 0 45,-115-8-18,1-3 0,-1-2 0,0-2 0,77-19 0,-112 21-20,-8 2-6,0 1 0,0-1 0,0 0 0,0 0 1,-1-1-1,1 1 0,0-1 0,-1 0 0,1 0 0,-1 0 1,0 0-1,1-1 0,-1 1 0,3-4 0,-1 4-1905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3666,'0'0'2881,"-1"4"-2950,-2 130 245,0-4 942,2-120-1082,1-12 478,0 1-547,0 0 0,0 1 0,0-1 0,0 1 0,0-1 0,0 1 0,0-1 0,1 0 0,-1 1-1,0-1 1,0 1 0,0-1 0,1 1 0,-1-1 0,0 1 0,1 0 0,-1-1 0,1 1 0,-1-1 0,1 0-1,14 1-1721,7 0-1172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28 3698,'0'0'5904,"0"-5"-5421,-1 4-471,1 0 0,0 0 0,0 0 0,-1 0 0,1 0 0,0 0 1,-1 0-1,1 0 0,-1 0 0,1 0 0,-1 0 0,0 0 0,1 1 1,-1-1-1,0 0 0,0 0 0,0 1 0,1-1 0,-1 0 0,0 1 1,0-1-1,0 1 0,0-1 0,0 1 0,-2-1 0,0 0-9,0 1-1,0 0 1,0-1 0,0 1-1,-1 1 1,1-1-1,0 0 1,0 1 0,0-1-1,0 1 1,-3 1-1,-18 8-14,0 0 0,1 2 0,1 1 0,0 0 0,1 2 0,0 0-1,1 1 1,-24 27 0,38-37 11,1 0 1,0 0-1,0 1 1,0 0-1,1 0 1,0 0-1,0 1 0,1-1 1,0 1-1,0 0 1,1 0-1,0 0 0,0 0 1,1 1-1,0-1 1,1 0-1,0 14 0,0-22 1,1 1 0,-1 0 0,0 0 0,1-1 0,-1 1 0,1 0 0,-1-1 0,1 1 0,-1 0 0,1-1-1,-1 1 1,1 0 0,-1-1 0,1 1 0,0-1 0,-1 0 0,1 1 0,0-1 0,0 1 0,-1-1 0,1 0 0,0 1-1,0-1 1,-1 0 0,1 0 0,0 0 0,0 0 0,0 0 0,0 0 0,-1 0 0,2 0 0,35 0 10,-26 0 1,2-1 3,1 0 0,0-1 0,-1 0 0,1-1 0,-1 0-1,0-1 1,0-1 0,21-11 0,4-5-17,50-37 0,-32 20-215,-52 35 181,-3 2 24,0 0 1,0 1-1,0-1 1,0 1-1,0-1 1,0 1-1,0-1 1,0 1-1,0-1 1,0 1-1,0 0 1,0 0-1,1 0 1,-1 0-1,1 0 1,-1 25-922,-1-7 921,1 0 0,6 34 0,-6-46 14,0-1-1,0 0 0,1 0 0,0 1 1,0-1-1,0 0 0,1-1 1,-1 1-1,1 0 0,1-1 1,-1 1-1,0-1 0,9 7 0,-10-9 27,1-1 0,-1 1 0,1-1 0,0 0 0,0 0-1,0 0 1,-1 0 0,1-1 0,0 1 0,0-1 0,0 0-1,0 0 1,0 0 0,0 0 0,0 0 0,0-1 0,0 1-1,-1-1 1,1 0 0,0 1 0,0-1 0,0-1 0,-1 1-1,1 0 1,-1-1 0,1 1 0,-1-1 0,3-2 0,7-5 55,-1-1 0,-1 1 1,0-2-1,11-13 0,-15 16-69,0 0 0,0 0 0,0-1 0,-1 0 0,-1 0-1,0 0 1,0-1 0,0 1 0,-1-1 0,-1 0 0,0 0-1,0 0 1,-1 0 0,0 0 0,-1-20 0,0 29-14,-1 0 0,1 0 0,-1 0 0,1 0 0,-1 0 0,1 0 0,-1 0 0,0 0 0,1 0 0,-1 0 0,0 0 0,0 1 0,0-1 0,0 0 0,0 1 0,0-1 0,0 0 0,0 1-1,0-1 1,0 1 0,0-1 0,0 1 0,0 0 0,0-1 0,0 1 0,0 0 0,-1 0 0,1 0 0,0 0 0,0 0 0,-2 0 0,-48 1-75,41 0 49,-1 1-82,0 0-1,1 0 1,-1 2 0,1-1 0,-1 1 0,1 1-1,1 0 1,-1 0 0,1 1 0,-1 0 0,2 1 0,-15 13-1,22-19-78,0 0 0,0 0-1,1 0 1,-1 1 0,1-1-1,-1 0 1,1 0-1,0 1 1,-1-1 0,1 0-1,0 1 1,0-1 0,0 0-1,0 1 1,0 1 0,0 1-678,0 1-999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 3570,'0'0'4068,"-9"-2"-3646,-29-5-164,36 7-255,1 0-1,0 0 0,0 0 0,-1 0 0,1 0 1,0 0-1,0 1 0,-1-1 0,1 0 0,0 1 0,0-1 1,0 1-1,0-1 0,0 1 0,0 0 0,0-1 0,0 1 1,0 0-1,0 0 0,0 0 0,0 0 0,0 0 0,1 0 1,-1 0-1,0 0 0,1 0 0,-1 0 0,1 0 1,-1 0-1,1 0 0,-1 1 0,1 0 0,-7 36-4,6-35 4,1 0 0,0 0 0,0 0 0,0 0 0,0 0 0,1 0 0,-1 0 0,1 0 0,0 0-1,-1 0 1,1 0 0,1 0 0,-1 0 0,0-1 0,1 1 0,2 3 0,-1-3 13,0-1-1,0 1 0,0-1 1,1 1-1,-1-1 0,1 0 1,0 0-1,-1 0 0,1-1 1,0 1-1,7 0 0,9 3 158,-14-4-90,1 0 0,-1 1 0,0-1-1,0 1 1,0 0 0,0 1 0,0 0 0,0-1 0,-1 2 0,7 4 0,-11-6-77,0-1 1,0 1 0,0-1-1,0 1 1,-1 0-1,1 0 1,0-1-1,-1 1 1,0 0 0,1 0-1,-1 0 1,0-1-1,0 1 1,0 0 0,0 0-1,0 0 1,-1 0-1,1-1 1,0 1 0,-1 2-1,-1 0 2,1 1 1,-1-1-1,0 0 0,0 0 1,0 0-1,-1 0 0,-3 4 1,-22 22-89,-62 52 0,13-14-2686,52-43-352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15 2593,'0'0'4904,"-6"-3"-4259,-17-6-12,17 6-270,-19 9-366,13 3-4,0 1 0,0 1 0,1 0 0,0 0 0,1 1 0,1 1 0,0 0 0,0 0 0,1 0 0,1 1 0,-6 16 0,2-3-3,2 1 0,0 1 0,2 0 0,-6 59 0,7-20 16,5 103 0,3-137 24,2 0 0,1 0 1,2 0-1,21 63 0,-7-49-12,-19-45 5,0 0 1,0 0-1,0 0 1,0 0-1,0 0 1,0 0-1,1-1 0,-1 1 1,1-1-1,0 1 1,6 3-1,-8-6 44,-1 0-144,1 0 0,-1 0 0,1 0 0,-1 0 0,1 0 0,-1 0 0,1 0 0,-1 0 0,1 0 0,-1 0 0,1 0 0,-1 0 0,1 0 0,-1 0 0,1 0 0,-1-1 0,1 1 0,-1 0 0,1 0 0,0-1 0,2-10-1924,1-5-1622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3490,'0'0'4893,"7"18"-4848,11 22-5,-2 1 0,-2 0 0,9 49 0,-15-29 292,-3 1 0,-3-1 0,-7 82 1,-3-86-214,-3-1 1,-3 0 0,-1-2 0,-26 59 0,16-46 235,-30 132 0,45-151-178,5-26-121,0 1 0,-1 40 0,6-62 58,0 79-3443,0-68-257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1 944,'0'0'705,"-2"4"-689,0-4-16,-3 0-1393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1585,'56'-74'1187,"-46"55"5675,-10 18-6822,0 1 0,0 0 0,0-1 0,0 1 0,1 0 1,-1 0-1,0-1 0,0 1 0,0 0 0,0 0 0,0-1 0,0 1 0,1 0 0,-1 0 0,0 0 0,0-1 1,0 1-1,1 0 0,-1 0 0,0 0 0,0-1 0,1 1 0,-1 0 0,0 0 0,0 0 0,1 0 0,-1 0 0,0 0 1,0 0-1,1 0 0,-1 0 0,0-1 0,0 1 0,1 0 0,0 1 0,111-13 8,119-17 29,-181 14-3043,-49 6-2389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43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1 196 1617,'0'0'2702,"4"-6"-1885,-1 2-670,1-1 1,0 1-1,0 0 1,1 0 0,-1 1-1,1-1 1,0 1-1,0 0 1,0 0-1,0 0 1,0 1-1,1 0 1,-1 0 0,1 0-1,8-1 1,59-3-14,134 4 0,9 1 155,69-6 27,-78 4-146,47-10-194,36-5 119,-124 6 10,148-22 292,-94 9-306,-216 24-98,2 1 92,0 0 0,1-1 0,-1 0 0,0 0 0,0-1 0,0 1 0,0-2 0,0 1 0,6-4 0,-12 16 858,-11 9-4690,-17 1-1095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 4066,'0'0'4898,"0"-3"-4580,0-8-238,-2 19-138,0-1 0,0 1 0,0-1 0,-1 1 1,0-1-1,0 0 0,-1 0 0,0 0 1,0 0-1,-9 9 0,-14 28 83,16-21-12,1 0 1,2 0 0,0 1-1,2 0 1,1 0-1,0 1 1,2-1 0,0 39-1,3-62-7,0-1-1,0 1 0,0 0 0,1-1 0,-1 1 0,0 0 0,1-1 0,-1 1 1,1 0-1,-1-1 0,1 1 0,-1-1 0,1 1 0,-1-1 0,1 1 0,-1-1 1,1 1-1,0-1 0,-1 1 0,1-1 0,0 0 0,-1 1 0,1-1 1,0 0-1,-1 0 0,1 0 0,0 0 0,0 1 0,-1-1 0,2 0 0,27 1 116,-26-1-72,8 1-1,-1-1 0,1 0 0,0 0 0,-1-1 0,1-1 0,-1 0 0,1 0 0,-1-1 0,0-1 0,0 1 0,16-10 0,-15 7-44,-6 4 26,0-1 1,-1 0-1,1 1 1,-1-1-1,0-1 1,0 1-1,7-8 1,-8 15-11,0-1-1,-1 1 1,1 0-1,-1 0 1,0 0 0,1 6-1,-1-6-9,-1-1 9,1 1 1,0 0 0,0 0 0,0-1-1,1 1 1,-1-1 0,1 1 0,0-1-1,0 0 1,0 0 0,0 0 0,0-1-1,0 1 1,1-1 0,0 0 0,-1 0-1,1 0 1,0 0 0,0-1 0,0 1-1,0-1 1,0 0 0,5 0 0,-4-1 58,0 0 0,1 0 1,-1-1-1,0 0 1,0 0-1,0 0 0,0-1 1,0 0-1,0 0 1,0 0-1,0 0 0,-1-1 1,1 0-1,-1 0 1,0 0-1,0 0 0,0-1 1,5-5-1,-3 3-25,0-1 0,-1 0 0,0 0 0,0 0 0,0-1 0,-1 1-1,0-1 1,0 0 0,3-14 0,-4 9 16,0-1 0,-1-1 0,-1 1-1,0 0 1,-2-16 0,1 24-82,-1 0 0,-1 0 0,1 1 0,-1-1 1,0 1-1,0-1 0,0 1 0,-1 0 0,0 0 0,0 0 0,0 0 0,-1 1 0,1-1 1,-1 1-1,0 0 0,-1 0 0,1 0 0,-1 0 0,1 1 0,-1 0 0,-10-5 1,7 3-14,-1 1 0,1 1 0,-1-1 1,0 1-1,0 1 0,-1 0 1,1 0-1,0 1 0,-1 0 1,1 0-1,-1 1 0,1 0 1,-12 2-1,19-1 3,-1 0 0,1-1 0,-1 1 0,1 0 0,0 0 0,0 1 0,-1-1 1,1 0-1,0 1 0,0 0 0,0-1 0,1 1 0,-1 0 0,0 0 0,0 0 0,1 0 0,0 0 0,-1 0 0,1 0 0,0 0 0,0 1 0,0-1 0,0 1 1,0-1-1,0 3 0,-1 7-426,0 0 1,1 0-1,0 24 1,1-30 189,0-4 102,0 0-1,0 1 1,1-1 0,-1 1-1,1-1 1,0 0 0,-1 0 0,1 1-1,0-1 1,0 0 0,1 0-1,-1 0 1,0 0 0,1 0 0,-1 0-1,1 0 1,-1 0 0,1-1 0,4 4-1,-1-2-264,0 0-1,0 0 1,0-1-1,0 1 1,1-1-1,-1 0 1,8 1-1,21 4-2789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1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99 3249,'0'0'6988,"2"-15"-6417,3-4-429,-3 10 52,0-1 1,-1 0 0,0 1-1,0-17 1,-10 91-331,8-61 132,1-1 1,0 1-1,0-1 1,0 1 0,0 0-1,1-1 1,0 1-1,-1-1 1,1 0 0,0 1-1,1-1 1,-1 0-1,0 1 1,1-1 0,0 0-1,0 0 1,0 0-1,0 0 1,0-1-1,1 1 1,-1-1 0,1 1-1,0-1 1,4 4-1,48 26 84,-41-24-48,1 0 0,-1 1 0,15 13 0,-27-21-34,-1 1 0,1-1 0,-1 0 0,0 1 0,0-1 0,1 1-1,-1-1 1,0 1 0,-1-1 0,1 1 0,0 0 0,0 0 0,-1-1-1,1 1 1,-1 0 0,1 0 0,-1 0 0,0 0 0,1-1 0,-1 1-1,0 0 1,0 0 0,-1 0 0,1 0 0,0 0 0,-1 0 0,1-1-1,-1 1 1,1 0 0,-1 0 0,0-1 0,-1 3 0,-1 1-9,-1 0 1,0 0-1,0 0 1,-1 0-1,1-1 1,-1 0-1,0 0 1,-7 5-1,-50 29-2049,-94 43 1,84-50-2236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2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 2609,'0'0'6734,"0"24"-6841,-2 30 89,-11 61-1,1-12 3,11-119 2107,-1-38-1887,2-1 0,7-57-1,-1 82-268,1-1-1,17-46 0,-22 75 56,-1-1 1,1 1-1,-1 0 1,1 0-1,0-1 0,-1 1 1,1 1-1,0-1 1,0 0-1,1 0 0,-1 1 1,0-1-1,0 1 1,1 0-1,-1 0 0,1 0 1,-1 0-1,1 0 0,0 0 1,-1 0-1,1 1 1,0 0-1,3-1 0,0 1-6,-1 0 0,0 0 0,1 0 0,-1 1 0,0 0 0,1 0-1,-1 0 1,0 0 0,0 1 0,0 0 0,5 3 0,-1 0 20,1 1 1,0-2-1,0 1 1,0-1-1,0-1 1,1 0-1,-1 0 0,18 1 1,-27-4 166,-1 21-388,-2 7 196,0-1-1,-2 0 0,-11 43 0,4-23 40,4-6-12,2 0 1,0 80 322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3554,'0'0'4479,"-1"0"-4429,0 0 0,0 0 1,0 0-1,0 0 0,0 0 0,0 0 0,0 0 1,0 0-1,0 0 0,0 0 0,0 0 0,0 1 0,0-1 1,0 0-1,-1 2 0,-2 2-54,-1 1-1,1 0 1,1 1-1,-1-1 1,1 1-1,0-1 1,0 1 0,-1 6-1,-17 54 45,17-55-43,-23 89 37,-22 147-1,46-166 44,5-79-67,0 0-1,0 0 0,0 0 1,0-1-1,1 1 0,-1-1 0,1 1 1,-1-1-1,1 0 0,-1 0 0,1 0 1,0 0-1,-1-1 0,6 2 0,10 4-262,-3 2-3661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3586,'0'0'4628,"0"0"-4605,-1 0 0,1 0 0,0 0 0,0 0 0,-1 0 0,1 0 0,0 0 0,0 0 0,-1 0-1,1 0 1,0 1 0,0-1 0,-1 0 0,1 0 0,0 0 0,0 0 0,-1 0 0,1 1 0,0-1-1,0 0 1,0 0 0,-1 0 0,1 1 0,0-1 0,0 0 0,0 0 0,0 1 0,0-1 0,-1 0-1,1 0 1,0 1 0,0-1 0,0 0 0,0 0 0,0 1 0,1 13-40,1-1-1,0 1 1,1-1 0,1 0-1,0 0 1,9 19 0,-6-15 4,-1 0 1,-1 1-1,4 20 1,32 217 55,-37-223-49,-1-1 1,-1 1 0,-4 57-1,1-85 10,1 0 0,-1 0 0,0 0 0,0 0 0,-1 0 0,1 0 0,-1-1 0,0 1 0,0-1 0,0 1-1,-1-1 1,1 1 0,-4 2 0,-42 35 398,17-16-56,30-24-348,1-1 1,-1 1-1,1-1 0,0 1 0,-1 0 0,1-1 0,0 1 0,-1-1 0,1 1 0,0 0 0,0-1 0,0 1 0,0 0 0,0 0 0,0-1 0,0 1 0,0 0 0,0-1 0,0 1 0,0 0 0,0-1 0,0 1 0,1 0 0,-1-1 0,0 1 0,0 0 0,1-1 0,-1 1 1,0-1-1,1 1 0,-1-1 0,1 1 0,-1-1 0,1 1 0,-1-1 0,1 1 0,-1-1 0,1 1 0,0 0 0,24 15-2734,-6-10-684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 2305,'0'0'4797,"1"-5"-4178,2-11-286,-2 11-109,1 5 358,-6 12-635,-36 56 77,31-55-18,0 0 0,1 1 0,0 0 0,1 0 0,1 1 0,-4 15 0,3 1 1,2 0 0,1 0 0,2 0 0,1 0 0,1 0 0,8 57-1,-5-71 24,1 0 0,1 0 0,0 0 0,10 20-1,-12-30 21,0-1-1,0 0 0,1 0 0,0-1 0,1 1 1,-1-1-1,1 0 0,0 0 0,0 0 0,0-1 1,1 1-1,0-1 0,9 4 0,-11-5-365,0-1 572,0-1 0,-1 1-1,1 0 1,0-1 0,0 0-1,0 0 1,-1 0 0,1 0-1,8-1 1,-9 0-604,-2 0 20,1 0-1,-1 0 1,1 0-1,0 0 1,-1 0-1,1 1 1,-1-1-1,1 0 1,-1 1-1,1-1 1,1 2-1,3 7-3811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68 226 4322,'0'0'5949,"-10"-19"-5231,-5-9-496,4 7 195,0-1 0,-9-30 0,20 52-416,0-1 0,0 1 0,0-1 1,1 1-1,-1 0 0,0-1 0,0 1 1,1-1-1,-1 1 0,0 0 0,1-1 1,-1 1-1,1 0 0,-1-1 0,0 1 0,1 0 1,-1 0-1,1-1 0,-1 1 0,1 0 1,-1 0-1,1 0 0,-1-1 0,1 1 1,-1 0-1,1 0 0,-1 0 0,1 0 1,-1 0-1,1 0 0,-1 0 0,1 0 1,-1 0-1,1 1 0,-1-1 0,1 0 0,33 1-128,-29 0 139,214 6 29,-179-8-28,1-2 0,0-2 1,55-13-1,-40 2-327,0 2 0,1 3 0,0 3 1,62-2-1,-118 10 246,-1 0-1,1 1 1,0-1 0,0 0 0,0 0-1,0 1 1,0-1 0,0 0-1,0 1 1,0-1 0,-1 1 0,1-1-1,0 1 1,0 0 0,-1-1-1,1 1 1,0 0 0,-1-1 0,1 1-1,0 0 1,-1 0 0,1 0 0,-1 0-1,0-1 1,1 1 0,-1 0-1,0 0 1,1 0 0,-1 0 0,0 0-1,0 0 1,0 0 0,0 0-1,0 0 1,0 0 0,0 0 0,0 0-1,0 0 1,0 0 0,-1 0-1,1 0 1,-1 3-69,1 0 0,-1 0-1,0-1 1,0 1 0,-1 0-1,1-1 1,-1 1 0,1-1 0,-1 0-1,-3 4 1,-26 19-2320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19:2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5282,'0'0'3986,"142"-25"-3714,-63 2 145,-4 4-209,-3 4 128,-9 5-288,-3 5 16,5 5-64,0 0-16,-2 0-240,-14 13-1985,-21 2-1937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2274 278 688,'0'0'4613,"3"-19"-3994,2-9-431,6-61 619,-11 86-775,0 0 101,1 0-1,-1 0 1,0 0-1,0 0 1,0-1 0,-1 1-1,1 0 1,-1 0-1,-1-4 1,1 5-83,0 1 1,0 0 0,0 0-1,0 0 1,-1 0-1,1 0 1,0 0-1,-1 0 1,1 0 0,-1 1-1,1-1 1,-1 0-1,1 1 1,-1-1-1,1 1 1,-1 0 0,0-1-1,1 1 1,-4 0-1,-59-6-29,-95 4 0,97 2-23,36 1-10,0 1-1,1 2 1,0 0-1,0 2 1,-38 13-1,-118 56-10,131-51 47,-59 29-18,3 5 0,2 5 1,3 4-1,3 4 0,4 5 1,2 4-1,-132 150 0,163-156 32,-96 154 0,-24 100 14,48-37 34,113-236-61,3 0-1,3 1 1,-13 89-1,12 235 0,15-356-24,4 37 19,3-1-1,2-1 0,3 0 0,19 59 0,-7-48 34,2-2 0,3-1 0,39 63-1,11 27-84,-6 11 138,-36-79 86,3-2 1,85 135 0,6-42 243,-99-141-366,2-1 0,53 46 1,-31-37-3,2-2 1,2-2-1,2-4 0,1-2 1,2-3-1,1-2 0,103 32 1,-40-27-41,2-5 1,200 21-1,34-9 99,566 40 245,-607-81-289,377-44 1,-474 9 33,-1-11-1,359-115 1,-521 134-45,-1-2 0,-1-4 1,-1-2-1,-2-3 0,-1-2 1,-2-3-1,-2-2 0,77-77 0,-63 47 63,-4-3 0,-3-2-1,-3-3 1,-3-2 0,57-120-1,-50 63 94,61-202 0,-103 272-231,-3-1-1,-4 0 1,9-106 0,-12-216 94,-10 358-78,-3-59 27,-28-173-1,-49-87 56,45 237-121,-4 1-1,-6 2 1,-111-203-1,120 258 31,-2 3 0,-3 0-1,-2 3 1,-2 2 0,-3 1-1,-1 3 1,-98-70 0,93 82-24,-1 2 0,-87-36 0,-125-33-64,-8-4 41,190 72 25,-1 3 0,-1 5 0,-1 3 0,-2 4 0,-102-7 0,-457 9-99,539 22 40,-166 29 0,-103 51-175,55-18 178,189-43 67,-168 52 1,271-65-87,1 0 1,0 3 0,1 0 0,1 2-1,1 1 1,0 1 0,1 2-1,1 0 1,-23 26 0,28-24-594,1 1 0,1 0 1,1 2-1,1 0 0,-24 50 1,21-22-3535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453 110 3201,'0'0'3922,"0"-18"-3159,-4-52-154,0 50 599,4 20-1206,0 0 1,-1 0-1,1 0 1,0-1-1,0 1 1,0 0-1,0 0 1,0 0-1,0 0 1,-1 0-1,1 0 0,0 0 1,0 0-1,0 0 1,0 0-1,-1-1 1,1 1-1,0 0 1,0 0-1,0 0 1,-1 0-1,1 0 1,0 0-1,0 0 1,0 0-1,0 0 1,-1 1-1,1-1 1,0 0-1,0 0 1,0 0-1,0 0 1,-1 0-1,1 0 1,0 0-1,0 0 1,0 0-1,0 0 0,0 1 1,0-1-1,-1 0 1,1 0-1,0 0 1,0 0-1,-11 20-438,11-19 508,-95 231-4,-99 384 0,162-495 97,6 2 1,-17 196-1,28 455 556,16-569-639,14 31-57,0-32 6,-5-8 19,1 48 4,-37 54 175,1 2 33,26 55-196,-3 381 908,-8-549-667,0 32 139,9-10-201,2 227 65,2-365-265,17 102 0,-8-139 197,-3-11-1423,-7-9-2887,-2-25-1377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4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158 543 3057,'0'0'4325,"-10"-7"-2783,10 3-1514,0-4 30,-1 0 1,2 0-1,-1 0 1,1 0-1,0 0 0,0 0 1,1 0-1,0 1 0,1-1 1,0 0-1,5-10 0,9-12 30,-1-1 0,-2-1-1,0-1 1,-3 0-1,-1 0 1,-1-1-1,-2-1 1,-1 1-1,-2-1 1,0-62 197,-4 132-773,5 328 522,-4-338-8,0 0-1,2 0 0,8 32 1,-11-57-31,0 1 0,0 0-1,0 0 1,-1-1 0,1 1 0,0 0 0,0-1 0,0 1 0,0 0-1,-1 0 1,1-1 0,0 1 0,-1 0 0,1-1 0,-1 1 0,1-1-1,0 1 1,-1-1 0,1 1 0,-1-1 0,1 1 0,-1-1 0,0 1-1,1-1 1,-1 1 0,0-1 0,1 0 0,-1 1 0,0-1 0,1 0-1,-1 0 1,0 0 0,1 0 0,-2 1 0,-31 5-66,26-4 4,-238 52-1000,245-54 1086,0 0 0,0 0 0,0 0 1,0 0-1,0 0 0,0 0 0,0 0 0,0 0 0,0 0 0,0 0 0,0 0 0,0 0 0,0 1 0,0-1 1,0 0-1,0 0 0,0 0 0,0 0 0,0 0 0,0 0 0,0 0 0,0 0 0,16-1 191,25-4-85,24-11 155,-23 5-175,-1 1 1,2 3-1,72-5 1,28 12-624,-142 0 410,-1 0 1,1 0-1,0 1 0,-1-1 1,1 0-1,-1 0 0,1 0 0,0 1 1,-1-1-1,1 0 0,-1 0 1,1 1-1,-1-1 0,1 1 1,-1-1-1,1 0 0,-1 1 1,0-1-1,1 1 0,-1-1 1,1 1-1,-1-1 0,0 1 1,0-1-1,1 1 0,-1 0 1,0-1-1,0 1 0,0-1 1,1 1-1,-1 0 0,0-1 1,0 1-1,0-1 0,0 2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74 3394,'0'0'3911,"-10"-11"-3556,-29-35 154,28 31 34,8 13 258,-1 3-24,5 28-950,1-27 175,0 0 0,0 0 0,1 0 1,-1 0-1,0 0 0,1 0 0,-1 0 1,1-1-1,0 1 0,0-1 0,-1 0 1,1 0-1,0 0 0,3 1 0,50 8 56,-38-7-43,334 46 263,-212-32-166,348 17 203,0-34-75,-410 0-246,492-21 278,78 0 9,-116 29-190,496-14-68,-153-12 143,-580 17-134,94-13-102,-11 0 199,139 1 15,-455 13 1192,-71 7-4609,-19 1 629,-14-4 165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2945,'0'0'513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1569,'0'0'2494,"21"-5"-1357,69-18 93,-82 21-958,1-1 1,-1 1 0,0-2 0,1 1 0,-1-1 0,-1-1 0,1 1-1,-1-1 1,0 0 0,9-9 0,-15 14-309,-1-1 0,0 1 0,0 0 0,1 0 0,-1 0 0,0 0 0,0-1 0,1 1 1,-1 0-1,0 0 0,0 0 0,1 0 0,-1 0 0,0 0 0,0 0 0,1 0 0,-1 0 0,0 0 0,1 0 0,-1 0 0,0 0 0,0 0 0,1 0 0,-1 0 0,0 0 0,1 0 1,-1 0-1,0 0 0,0 0 0,1 1 0,-1-1 0,0 0 0,0 0 0,0 0 0,1 0 0,-1 1 0,0-1 0,0 0 0,0 0 0,1 1 0,-1-1 0,0 0 0,0 0 1,0 1-1,0-1 0,8 22-1263,-1 28-511,-5-12 489,1 0-570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0 288,'0'0'80,"128"183"96,-61-98-176,3 3 32,5-4 96,2-6-128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1345,'0'0'1342,"21"-3"-1177,66-8-322,-83 10 102,0 1 0,1-1 0,-1 1 0,0 0 0,1 0 0,-1 1 0,0-1 1,1 1-1,-1 0 0,0 0 0,0 0 0,1 1 0,-1 0 0,0-1 0,-1 1 1,8 5-1,-6-2 76,0 0 0,-1 0 1,1 0-1,-1 1 1,-1 0-1,1-1 0,4 11 1,8 12-125,-10-17-73,-1 1-614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0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208 110 720,'0'0'3426,"-4"-8"-2604,-15-49 1503,18 55-2180,0 0-87,0-1 0,0 1 0,0 0 0,0 0 0,-1 0 0,1 0 0,-1 0 1,0 0-1,1 0 0,-1 0 0,0 0 0,0 1 0,0-1 0,0 1 0,-1-1 0,1 1 0,0 0 0,-1 0 0,1 0 0,0 0 0,-1 1 0,1-1 0,-6 0 0,-6-1-41,0 0-1,-1 2 0,-15 0 0,15 0-12,13 0-9,1 0-1,-1 0 1,0 0-1,1 0 1,-1 0-1,0 0 1,1 1 0,-1-1-1,1 1 1,-1-1-1,1 1 1,-1-1-1,1 1 1,-1 0 0,1 0-1,-1-1 1,1 1-1,0 0 1,-1 0-1,1 1 1,0-1 0,0 0-1,0 0 1,0 1-1,0-1 1,0 0-1,0 2 1,-1 3 6,1-1 0,0 0 0,0 1 1,0-1-1,1 1 0,0 9 0,0-12-2,0 0 0,0 0 1,0 0-1,1-1 0,-1 1 0,1 0 0,0 0 0,-1 0 1,1-1-1,1 1 0,-1 0 0,0-1 0,1 1 1,-1-1-1,4 4 0,1-1 4,-1 1-1,1-2 1,1 1-1,11 6 1,10 9 104,17 10-47,-42-28-28,0-1 0,-1 0-1,1 0 1,0 0-1,-1-1 1,1 1 0,0 0-1,0-1 1,0 0-1,-1 0 1,1 0-1,0 0 1,0 0 0,0-1-1,-1 1 1,4-2-1,-2 1 0,-1-1 0,0 0 0,0 0 0,0 0 0,-1 0-1,1-1 1,-1 1 0,1-1 0,-1 0 0,0 1 0,1-1-1,-2 0 1,1 0 0,0 0 0,-1-1 0,1 1 0,0-4-1,0 3 60,-1 0 0,1-1-1,-1 1 1,0-1-1,0 1 1,-1-1-1,1 1 1,-1-1-1,0 1 1,-1-1 0,1 1-1,-1-1 1,-1-5-1,1 7-86,-1 0 0,0 1 0,1-1 0,-1 1-1,0-1 1,0 1 0,0 0 0,-1 0 0,1 0 0,-1 0-1,1 0 1,-1 0 0,1 1 0,-1 0 0,0-1 0,0 1 0,0 0-1,0 0 1,0 0 0,0 1 0,0-1 0,0 1 0,0-1 0,-4 1-1,2 0-7,0 0 1,0 0-1,1 0 0,-1 0 0,0 1 0,0 0 0,1 0 0,-1 0 0,0 1 0,1 0 0,-1-1 0,1 1 0,0 1 0,-8 4 0,10-5 1,-1 0-1,0 1 0,1-1 0,0 1 0,-1 0 0,1 0 0,0 0 0,1 0 0,-1 0 0,0 0 0,1 0 0,0 0 0,0 1 1,0-1-1,0 1 0,0-1 0,1 1 0,-1-1 0,1 1 0,0-1 0,0 1 0,0-1 0,1 1 0,-1-1 0,1 1 0,0-1 0,0 0 1,0 1-1,0-1 0,0 0 0,1 0 0,0 0 0,0 0 0,0 0 0,0 0 0,0 0 0,0 0 0,3 2 0,1 0 23,0 0 0,1 0 0,-1-1 0,1 0-1,0 0 1,0 0 0,0-1 0,0 0-1,1 0 1,-1-1 0,1 0 0,0 0 0,0-1-1,-1 0 1,1-1 0,0 1 0,14-2 0,-21 0-15,0 1 0,0-1 0,0 1 0,0-1 0,0 1 0,0-1 0,-1 0 0,1 1 0,0-1 0,0 0-1,0 0 1,-1 0 0,1 1 0,0-1 0,-1 0 0,1 0 0,-1 0 0,1 0 0,-1 0 0,0 0 0,1 0 0,-1 0 0,0 0 0,0-1 0,1 0 0,3-33 167,-4 30-161,1 1 25,-1-1-1,1 1 1,-1-1 0,0 1 0,-1 0 0,1-1 0,-1 1-1,0 0 1,-1-7 0,1 10-33,-1 0-1,1-1 1,0 1 0,0 0-1,-1-1 1,1 1 0,-1 0-1,1 0 1,-1 0 0,1 0-1,-1 0 1,0 1 0,1-1-1,-1 0 1,0 1 0,0-1-1,1 1 1,-1 0 0,0 0-1,0-1 1,0 1 0,1 0-1,-1 0 1,-3 1-1,-7-1 8,-20 1-89,31-1 75,0 0 0,0 0 0,-1 1 0,1-1 0,0 0 0,0 1 0,0-1 0,-1 1 0,1 0 0,0-1 0,0 1 0,0 0 0,0 0 0,0-1 0,0 1 0,1 0 0,-1 0 0,0 0 0,0 0 0,1 0 0,-2 2 0,2 1 2775,-3 64-10970,1-48 3706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27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532 225 3314,'0'0'3094,"0"-16"-842,-14 18-2249,0 1 1,0 0-1,0 1 0,0 1 1,1 0-1,-1 1 0,1 0 1,-15 10-1,-21 9 10,20-12-16,-59 17 1,76-27 174,1 0 0,-1-1 0,1-1 0,-1 0 1,0 0-1,1-1 0,-1-1 0,-20-2 0,30 2-144,0 0 0,0 0 0,1 0 0,-1 0 0,0 0 0,0-1 0,0 1 0,1-1 0,-1 1 0,1-1-1,-1 1 1,1-1 0,-2-3 0,-18-29 256,12 17-206,3 10-56,1-1 0,0 0 0,0 0 0,1-1 1,0 1-1,0-1 0,1 0 0,0 0 0,1 0 0,0 0 1,0 0-1,0-17 0,2 22-19,0 0 0,0 0 0,1 0 1,0 0-1,-1 0 0,1 0 0,1 0 1,-1 0-1,0 0 0,1 0 0,0 1 0,0-1 1,0 1-1,1-1 0,-1 1 0,1 0 1,-1 0-1,1 0 0,0 0 0,0 0 0,1 1 1,-1-1-1,0 1 0,1 0 0,0 0 1,-1 0-1,1 1 0,6-3 0,10-2-45,1 2 0,-1-1 0,1 2 0,0 1 0,29 0 1,34-3 25,-79 4 23,24-3-7,1 0-1,0 2 1,0 2 0,35 3 0,-59-2-10,0 1 1,-1 0-1,1 0 1,-1 1-1,0-1 1,1 1-1,-1 0 1,-1 0-1,1 1 0,0-1 1,-1 1-1,0 0 1,1 1-1,-2-1 1,1 1-1,0-1 1,-1 1-1,0 0 1,0 0-1,-1 1 1,1-1-1,-1 1 1,0-1-1,-1 1 1,1 0-1,-1-1 1,0 8-1,-1-3 7,0 0 1,-1-1-1,-1 1 1,0 0 0,0-1-1,-1 0 1,0 1-1,-1-1 1,0 0-1,0-1 1,-1 1-1,0-1 1,0 0-1,-13 14 1,2-4 16,-1-2-1,-1 0 1,-1-1 0,0 0 0,-1-2 0,0-1 0,-32 15 0,21-10 19,4 0-29,1 0 1,1 2-1,1 1 1,0 1 0,2 1-1,-34 42 1,54-61-5,-1 0 0,1 0 0,0 0 0,0 0 1,0 0-1,0 0 0,1 1 0,-1-1 0,1 1 0,0 0 1,0-1-1,0 1 0,0 0 0,1-1 0,-1 8 0,0 13 19,0-21-11,1 0 1,0 0 0,0 0-1,-1 0 1,2-1-1,-1 1 1,0 0-1,1 0 1,-1 0-1,2 4 1,0-5-5,-1 0 1,1-1-1,-1 1 1,1 0-1,0-1 1,-1 1-1,1-1 1,0 0-1,0 0 1,0 0-1,0 0 0,0 0 1,0 0-1,0 0 1,0-1-1,1 1 1,-1-1-1,3 1 1,31 4 187,-1-1 0,1-2 0,44-4 0,-18 1-42,287-23 324,-175 17-252,-143 7 2774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35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15 824 3282,'0'0'3868,"-2"-9"-3457,0 4-362,0 1 83,0-1-1,0 0 1,1 0-1,0 0 0,0 0 1,0 0-1,1 0 1,-1-1-1,1 1 1,0 0-1,1 0 1,1-8-1,1 8-126,-1 1 0,1-1 0,1 1-1,-1 0 1,1 0 0,0 0 0,-1 1 0,2-1 0,-1 1 0,6-4 0,55-30 16,-42 24-19,90-51 8,171-91 28,-180 105-28,508-263 167,-601 307-155,-4 3-8,-1 0 0,0 0 0,-1-1 0,1 0 0,0 0 0,-1-1 1,0 1-1,0-1 0,7-9 0,-12 12 1081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36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3121,'0'0'4141,"11"0"-4018,4 0-113,0 2 1,0 0 0,-1 1 0,1 0 0,-1 1-1,18 8 1,84 42 75,-78-35-77,300 132 93,-62-29-27,-226-96-48,-32-16 21,0-1 1,1 0-1,28 8 1,-47-17 68,1 0-1,-1 0 1,0 0 0,1 0-1,-1 0 1,0 0 0,1 0-1,-1 0 1,0 0 0,1-1 0,-1 1-1,0 0 1,3-2 1050,-3 2-1050,0 0-1,1-1 1,-1 1 0,0 0-1,0-1 1,0 1 0,0 0-1,0-1 1,1 1 0,-1 0-1,0-1 1,0 1 0,0 0-1,0-1 1,0 1 0,0 0 0,0-1-1,0 0 1,-1-19-1100,1 13 453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39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26 197 1617,'0'0'3719,"-3"-10"-2815,-18-53 1217,19 118-1401,5-12-704,2 1-1,1-1 0,3-1 1,14 43-1,10 55 47,-32-135 87,3 9 1740,-6-42-1862,-1 1-1,-2-1 0,-11-35 1,-3-24-60,9 28-151,1 10-217,2 0 0,-1-58-1,8 106 382,1-1-1,-1 1 1,1-1-1,-1 0 1,1 1-1,0-1 0,0 1 1,0 0-1,0-1 1,0 1-1,0 0 1,0-1-1,0 1 1,0 0-1,1 0 1,-1 0-1,0 0 1,3-1-1,32-19-247,-20 13 241,-5 1-83,-5 2 64,1 0 0,0 1-1,0 0 1,0 1 0,1-1 0,-1 1-1,1 1 1,12-4 0,-20 22-10,3 26 69,2 0 1,2-1-1,22 79 1,-3-18 7,3 43 8,14 62 195,-39-177 4114,-5-36-4720,-6-20 1222,3 19-1967,-9 32-7352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4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2609,'0'0'1665,"0"2"-1481,-1 0 0,1-1 0,0 1-1,-1 0 1,1-1 0,0 1 0,0 0 0,0 0 0,1-1 0,-1 1-1,1 3 1,7-2 40,-1 0 0,1 0 0,0-1 0,0 0 0,0 0 0,0 0 0,0-1 0,11-1 0,-2 2-31,286 7 513,-209-9-270,-102-3-831,-22-6-2481,14 2 430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42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0 671 3362,'0'0'1723,"0"-19"1692,1 13-3337,-1 0 0,1-1 0,1 1 0,-1 0 0,1 0 0,0 1 0,0-1 0,1 0 0,0 1 0,0-1 0,0 1 0,1 0 0,-1 0 0,8-7 0,7-6-93,0 0-1,26-18 0,-28 24 109,105-78-60,3 6 0,4 5-1,275-123 1,-386 196-42,12-5 384,-26 8-101,-16 3 7,12 1-371,0-1 0,-1 0 0,1 1 1,0-1-1,-1 1 0,1-1 1,0 1-1,0 0 0,0 0 0,0-1 1,-1 1-1,1 0 0,0 0 0,0 0 1,1 0-1,-1 0 0,0 0 1,0 0-1,0 1 0,1-1 0,-1 0 1,0 0-1,1 1 0,-1-1 0,1 0 1,-1 3-1,-2 35-4339,3-29 2306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43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27 1585,'0'0'5130,"0"-4"-4322,-2-14 3,2 13 950,0 14-1990,3 10 218,1 0 0,9 28 0,3 11 6,34 235-48,-19-103 136,-23-150-88,17 55 1,-20-79 18,1 0 1,1-1 0,0 0-1,1 0 1,1-1 0,13 18-1,-22-32 34,0 0 0,0 0 0,1 2 576,0-2-576,-1 0 0,0 0 0,0 0 0,0 0-1,0 0 1,0 0 0,0 0 0,1 0 0,-1 0 0,0 1 0,0-1 0,0 0 0,0 0 0,0 0 0,0 0 0,1 0 0,-1 0 0,0 0 0,0-1 0,0 1 0,0 0 0,0 0 0,2-1 575,-2 1-575,0 0 0,0 0 0,0 0 0,0 0 0,0 0 0,0-1 0,0 1 0,0 0 0,1 0 0,0-14 1483,-1 2-2934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45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27 119 1713,'0'0'3724,"-1"-6"-2910,1 1-622,-1-1 1,0 1 0,0 0-1,0 0 1,0 0 0,-1 0-1,0 0 1,0 0-1,-5-8 1,6 12-173,1 1 0,-1-1 0,0 0 0,1 0 0,-1 0 0,1 0 0,-1 1 0,1-1 0,-1 0 0,1 0 0,0 0 0,-1 0 0,1 0 0,0 0 0,0 0 0,0 0 0,0 0 0,0 0 0,0 0 0,0 0 0,0 0 0,0 0 0,0 0 0,0 0 0,1 0 0,-1 0 0,0 0 0,1 0 0,-1 0 0,1 0 0,-1 1 0,1-1 0,0 0 0,-1 0 0,1 0 0,0 1 0,-1-1 0,1 0 0,0 1 0,0-1 0,-1 1 0,1-1 0,0 1 0,0-1 0,0 1 0,0-1 0,0 1 0,0 0 0,0 0 0,1-1 0,9-1-78,-1 0 0,1 1 0,0 0 0,11 0 0,-2 0 94,-8 0-63,78-4-7,-80 5 0,-1 0 0,1 1 0,-1 0 0,1 1 0,-1 0 0,0 0-1,10 4 1,-17-5 25,0 0-1,-1-1 1,1 1-1,-1 0 1,1-1 0,-1 1-1,1 0 1,-1 0-1,1 0 1,-1 1-1,0-1 1,0 0-1,1 0 1,-1 1-1,0-1 1,0 0 0,0 1-1,-1-1 1,1 1-1,0 0 1,0-1-1,-1 1 1,1-1-1,-1 1 1,0 0-1,1 0 1,-1-1 0,0 1-1,0 0 1,0-1-1,0 1 1,0 0-1,-1 0 1,1-1-1,0 1 1,-1 0-1,1-1 1,-1 1 0,0 0-1,-1 2 1,-3 5 24,-1 0-1,0 0 1,-1-1 0,0 1 0,-10 7 0,14-12 6,-19 19 52,1 1 0,1 0 0,-30 50 0,42-61-68,1 1 0,1 0 0,0 0 0,1 0 0,1 1 0,0-1 0,1 1-1,0 0 1,-1 30 0,4-42-3,0 1-1,0-1 0,0 0 0,1 0 1,-1 0-1,1 0 0,0 1 1,-1-1-1,2 0 0,-1 0 1,0 0-1,0 0 0,1-1 0,0 1 1,-1 0-1,1-1 0,0 1 1,0-1-1,1 1 0,-1-1 0,0 0 1,1 0-1,-1 0 0,1 0 1,0-1-1,0 1 0,0-1 0,-1 1 1,1-1-1,4 1 0,3 2 43,1-1-1,0 1 1,0-2 0,0 1-1,0-2 1,14 1-1,68-2 700,-89-1-697,0 1 39,1-1 0,0 0 0,-1 0 0,1-1 0,-1 1 0,0-1 0,1 0 0,-1-1 0,0 1 0,0-1 0,0 1-1,-1-1 1,1 0 0,-1 0 0,1-1 0,2-3 0,19-16 205,-23 22-356,-1 1 0,0-1 1,1 0-1,-1 1 0,0-1 0,1 1 0,-1 0 0,1-1 0,-1 1 0,1 0 0,-1 0 0,1 0 0,-1 0 0,1 0 1,-1 0-1,0 1 0,1-1 0,-1 0 0,1 1 0,-1-1 0,0 1 0,1 0 0,-1-1 0,0 1 0,3 1 0,27 24-2964,-29-24 2767,16 15-3214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45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9828,'0'0'1777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1:54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70 328 1056,'0'0'3127,"-6"-20"-2369,-1-7-510,-27-91 1593,34 117-1785,0-1 43,-1 0 1,1 1-1,0-1 0,-1 0 0,0 1 1,1-1-1,-1 1 0,0-1 1,0 1-1,0-1 0,0 1 1,0-1-1,0 1 0,0 0 1,0 0-1,-1-1 0,1 1 1,0 0-1,-1 0 0,1 0 1,-3 0-1,4 1-174,0 5-192,2 17 258,1 0-1,0 0 1,2-1-1,13 38 1,4 20 24,-11-21 12,2 61 0,-6-47 13,-7-69-27,3 18-35,-3-20 27,1 0 1,-1-1-1,0 1 0,0 0 0,0-1 1,0 1-1,0-1 0,1 1 0,-1 0 1,0-1-1,1 1 0,-1-1 0,0 1 1,1-1-1,-1 1 0,1-1 1,-1 1-1,1-1 0,-1 1 0,1-1 1,-1 0-1,1 1 0,-1-1 0,1 0 1,0 1-1,0-6 1817,-4-39-1412,-2 0 1,-17-74-1,0 6-406,12 20-153,2-140-1,28 232-805,-1 1 888,0 2-1,-1 0 1,1 1 0,-1 1-1,0 1 1,22 9-1,-13-4 0,52 12 0,-62-20 39,-6-2 25,-1 1 0,0 1 0,15 5 0,-24-6 38,-1-2 22,-7 336 142,8-333-193,1 0 0,-1 0 1,0 0-1,1-1 0,-1 1 0,1 0 0,0-1 1,0 0-1,0 1 0,0-1 0,0 0 1,0 0-1,4 3 0,11 12-67,-13-11-122,-1-1 1,0 1-1,0-1 1,0 1-1,-1 0 1,0 0-1,0 1 1,2 11-1,-2 14-2809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11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99 2353,'0'0'3812,"-5"-7"-3339,-2-2-310,-18-27 1189,25 36-1330,0-1 1,0 1-1,0 0 1,0-1-1,-1 1 1,1-1-1,0 1 0,0-1 1,0 1-1,0 0 1,0-1-1,0 1 1,0-1-1,0 1 1,0-1-1,0 1 0,0 0 1,1-1-1,-1 1 1,0-1-1,0 1 1,0 0-1,0-1 0,1 1 1,-1-1-1,0 1 1,0 0-1,1-1 1,-1 1-1,0 0 0,1 0 1,-1-1-1,0 1 1,1 0-1,-1 0 1,1-1-1,-1 1 0,0 0 1,1 0-1,-1 0 1,1-1-1,22-5-181,-17 5 232,50-9-171,1 2-1,0 3 1,89 3-1,-119 2 104,-27 0-16,1 0 0,0 0 0,0 0 0,-1 0 0,1 0 0,0 0 0,0 0 0,-1 1 0,1-1 0,0 0 0,-1 0 0,1 1 0,0-1 0,-1 0 0,1 1 0,0-1 0,-1 0 0,1 1 0,-1-1 0,1 1 0,0-1 0,-1 1 0,1 0 0,-1-1 0,0 1 0,1-1 0,-1 1 0,1 0 0,-1-1 0,0 1 0,0 0 0,1-1 0,-1 1 0,0 0 0,0 1 0,0-1-7,0 1-1,0-1 0,0 1 0,0-1 0,-1 1 0,1-1 0,-1 1 0,1-1 0,-1 0 0,1 1 0,-1-1 0,0 0 0,0 1 1,0-1-1,0 0 0,0 0 0,0 0 0,-1 2 0,-12 8 36,-1 0 0,-1 0 0,1-2 0,-20 9 0,-73 30 118,82-38-115,6-3 13,16-6-19,0 0-1,-1 0 1,1 1-1,0-1 1,1 1-1,-1 0 1,-6 5-1,9-7-19,1 0-1,0 1 1,-1-1-1,1 0 0,0 1 1,0-1-1,-1 1 1,1-1-1,0 0 0,0 1 1,0-1-1,0 1 1,-1-1-1,1 1 0,0-1 1,0 0-1,0 1 1,0-1-1,0 1 1,0-1-1,0 1 0,0-1 1,0 1-1,1-1 1,-1 1-1,0-1 0,0 0 1,0 1-1,0-1 1,1 1-1,-1-1 0,0 0 1,0 1-1,1-1 1,-1 0-1,0 1 0,1-1 1,-1 0-1,0 1 1,1-1-1,-1 0 0,0 0 1,1 1-1,-1-1 1,1 0-1,-1 0 0,1 1 1,20 8-123,50 3 179,-58-11-45,1 1 0,-1 0 0,0 1 0,1 0 0,-1 1-1,-1 1 1,1 0 0,-1 0 0,0 2 0,13 7 0,-21-11-2,1 0 0,-1 1 1,0-1-1,0 1 0,0 0 0,0 0 1,-1 0-1,0 0 0,1 1 0,-2 0 0,1-1 1,0 1-1,-1 0 0,0 0 0,0 0 1,-1 0-1,1 1 0,-1-1 0,0 0 0,-1 1 1,1-1-1,-1 1 0,-1 8 0,1-11 2,-1 0-1,0 0 1,0-1-1,0 1 1,0 0-1,-1 0 1,1-1-1,-1 1 1,1-1-1,-1 0 0,0 1 1,0-1-1,0 0 1,0 0-1,0 0 1,-1 0-1,1-1 1,-1 1-1,-3 1 1,-54 29 119,56-30-108,-68 21 46,44-15-23,17-1-740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12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4258,'0'0'3073,"4"24"-3233,67 196 256,-69-214-95,0 2 7,0-1 0,1 0 0,0 0 0,0 0-1,6 8 1,-8-15 32,-1 0 1,0 0-1,0 0 0,0 0 0,0 0 0,1 0 0,-1 0 0,0 0 1,0 0-1,0 0 0,0 0 0,1 0 0,-1 0 0,0 0 0,0 0 0,0 0 1,0 0-1,1 0 0,-1 0 0,0 0 0,0 0 0,0 0 0,0 0 1,0 0-1,0-1 0,1 1 0,-1 0 0,0 0 0,0 0 0,0 0 1,0 0-1,0 0 0,0-1 0,0 1 0,0 0 0,1 0 0,-1 0 0,0 0 1,0 0-1,0-1 0,0 1 0,0 0 0,0 0 0,0 0 0,0 0 1,0-1-1,0 1 0,0 0 0,0 0 0,0 0 0,0 0 0,0-1 0,0 1 1,-1 0-1,1 0 0,0 0 0,0 0 0,0 0 0,0-1 0,0 1 1,0 0-1,0-13-48,-2 3 30,-1 0 0,0-1 0,0 1 0,-1 1 0,-8-16 0,7 17-27,1 0 0,1 0 0,-1-1 0,1 1-1,1-1 1,-1 0 0,2 0 0,-2-14 0,2 20-5,1-1-1,0 1 1,1 0 0,-1 0-1,0 0 1,1 0 0,0 0-1,0 0 1,-1 0 0,2 0-1,-1 0 1,0 0 0,1 0-1,3-4 1,-2 4-3,0 0 0,1 0 0,-1 1 0,1-1 0,0 1-1,0 0 1,0 0 0,0 0 0,0 1 0,5-2 0,19-3-171,0 1 0,0 1 0,0 1 0,1 2-1,54 3 1,-12 0-2,-50-2 79,-20 0 118,-2 16 27,-1 0 0,0 0 0,-1 0 0,-1 0 1,0-1-1,-1 0 0,-1 0 0,-15 29 0,14-28 6,-11 19 38,11-23-50,0 1-1,1 0 1,1-1-1,-6 23 1,5 7-10,4-15-3288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12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1 3970,'0'0'4106,"-1"10"-4066,-8 16 8,-1-1 0,-23 42 0,0 1 45,-18 47 143,6 3-1,-35 140 1,80-256-256,-5 25-1578,4-26 1524,1 0 0,0-1-1,0 1 1,0-1 0,-1 1-1,1 0 1,0-1 0,0 1-1,0-1 1,0 1 0,0 0-1,0-1 1,0 1-1,0-1 1,1 1 0,-1 0-1,0-1 1,0 1 0,0-1-1,1 1 1,-1 0 0,0-1-1,1 1 1,-1-1 0,0 1-1,1-1 1,-1 0 0,1 1-1,-1-1 1,1 1 0,-1-1-1,1 1 1,10-1-2034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13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4162,'0'0'1777,"21"-8"-1468,65-25 51,-82 31-285,0 0 0,-1 1-1,1-1 1,0 1 0,0 0-1,0 0 1,0 0 0,1 0 0,-1 1-1,0 0 1,5 0 0,3 1 39,-10 3-125,-1 0-1,-1 0 0,1 0 1,0 1-1,-1-1 0,0 0 1,0 5-1,-1 4 178,-1-1 1,0 0-1,-1 1 0,0-1 1,-1 0-1,0 0 0,-10 18 0,8-16-16,0 1 0,0 0-1,1 0 1,-3 19-1,6-23-105,1 0 0,0 0 0,0 0 0,1 1 0,0-1 0,1 0 0,4 18 0,-4-25-26,0-1 0,1 1 0,-1-1 1,1 1-1,0-1 0,0 0 1,0 0-1,0 0 0,1 0 1,-1 0-1,1-1 0,0 1 1,-1-1-1,1 0 0,1 0 1,-1 0-1,0 0 0,0 0 1,1 0-1,-1-1 0,1 0 1,-1 0-1,1 0 0,-1 0 0,1 0 1,5 0-1,23 1 305,60-1 0,-64-3-582,0 2 0,54 7 0,-78-6-137,1 0 0,-1 0-1,0 1 1,1-1 0,-1 1-1,5 2 1,7 14-4956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27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4130,'0'0'4786,"0"-5"-4212,0-16 171,0 12-229,0 17-673,1 9 126,1 1 0,1 0 0,6 21 0,4 26 54,-11-51-11,1 18 3,2-1 0,1 0 0,13 39 1070,-19-421-1542,0 348 441,0 1 0,0 0 0,1-1-1,-1 1 1,1 0 0,0 0-1,0-1 1,-1 1 0,1 0-1,1 0 1,-1 0 0,0 0 0,0 0-1,1 0 1,-1 1 0,1-1-1,0 0 1,-1 1 0,1-1-1,0 1 1,0 0 0,0-1 0,0 1-1,0 0 1,0 0 0,0 0-1,0 0 1,1 1 0,-1-1-1,0 1 1,3-1 0,10-2-105,0 2-1,0-1 1,26 2 0,-24 1 92,12-2-76,-19 0 38,1 1-1,0 0 0,0 0 0,0 1 0,0 1 1,0 0-1,-1 0 0,14 5 0,-21-3 57,-1-1 1,0 0-1,0 1 0,0 0 0,0 0 0,0-1 0,-1 1 0,1 0 0,-1 0 1,0 1-1,0-1 0,0 5 0,5 54 128,-2 1 1,-5 82-1,-2-78 159,11 105 0,-7-164-223,-2-7-39,1 1 1,0 0 0,1 0-1,-1-1 1,0 1 0,1 0-1,0-1 1,-1 1 0,1-1-1,0 1 1,0-1-1,0 1 1,1-1 0,-1 1-1,1-1 1,2 3 0,-4-5 73,1 0 1,-1 0 0,0 0-1,1 0 1,-1 0 0,0 0-1,1 0 1,-1 0 0,0 0-1,1 0 1,-1 0 0,0 0-1,1 0 1,-1 0-1,0 0 1,0-1 0,1 1-1,-1 0 1,0 0 0,1 0-1,-1-1 1,0 1 0,0 0-1,1 0 1,-1-1 0,0 1-1,0 0 1,0 0 0,0-1-1,1 1 1,-1 0-1,0-1 1,0 1 0,0-1-1,0 1-100,0 0-1,0 0 1,0 0-1,0-1 0,0 1 1,0 0-1,0 0 0,0 0 1,0 0-1,0 0 1,1-1-1,-1 1 0,0 0 1,0 0-1,0 0 1,0 0-1,0 0 0,0-1 1,0 1-1,0 0 1,0 0-1,1 0 0,-1 0 1,0 0-1,0 0 0,0 0 1,0 0-1,0 0 1,1-1-1,-1 1 0,0 0 1,0 0-1,0 0 1,0 0-1,1 0 0,-1 0 1,0 0-1,0 0 0,0 0 1,0 0-1,1 0 1,-1 0-1,0 0 0,0 0 1,0 0-1,0 0 1,0 1-1,1-1 0,-1 0 1,0 0-1,0 0 1,0 0-1,0 0 0,0 0 1,1 0-1,-1 0 0,0 0 1,0 1-1,0-1 1,0 0-1,0 0 0,0 0 1,0 0-1,0 0 1,0 1-1,0-1 0,0 0 1,1 0-1,-1 0 0,5 19-2972,-4 7-179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5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6627,'0'0'3396,"0"-4"-3076,0-9-305,1 25-198,5 31 45,1-17 154,92 294 48,-98-318-106,0 2-150,0-1-1,0 1 0,1-1 1,0 1-1,-1-1 1,1 1-1,1-1 1,-1 0-1,0 0 1,1 0-1,-1 0 0,1 0 1,5 4-1,0-6-2448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46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90 1985,'0'0'3796,"-9"-5"-3030,-3-1-461,7 3-83,-1 1-1,1-1 0,0-1 0,0 1 1,-8-8-1,13 11-189,0-1 0,0 1 1,-1 0-1,1 0 0,0-1 1,0 1-1,0 0 0,0 0 1,0-1-1,0 1 0,0 0 0,0 0 1,0-1-1,0 1 0,0 0 1,0-1-1,0 1 0,0 0 1,0 0-1,0-1 0,1 1 1,-1 0-1,0 0 0,0-1 1,0 1-1,0 0 0,0 0 0,1 0 1,-1-1-1,0 1 0,0 0 1,0 0-1,1 0 0,-1 0 1,0-1-1,0 1 0,1 0 1,-1 0-1,0 0 0,0 0 1,1 0-1,-1 0 0,0 0 0,0 0 1,1 0-1,-1 0 0,0 0 1,0 0-1,1 0 0,-1 0 1,0 0-1,1 0 0,20-6-543,-16 6 609,37-11-162,1 1 0,0 3 0,72-3 0,-114 10-8,-3 17-395,0-13 470,0-1 0,-1 0 0,1 0 0,-1 0 0,0 0-1,0-1 1,0 1 0,-1-1 0,1 1 0,0-1 0,-1 0 0,0-1 0,-7 4 0,-3 2 7,-70 37 58,-33 19-11,116-63-63,-1 1 0,0 0 1,0 0-1,0 0 0,1 0 0,-1 1 0,1-1 0,-1 0 1,1 1-1,-1-1 0,1 1 0,0-1 0,0 1 0,0 0 1,-1 0-1,2-1 0,-1 1 0,0 0 0,0 0 0,1 0 1,-1 0-1,1 0 0,-1 0 0,1 0 0,0 0 0,0 4 1,0-5 4,1 0 0,-1-1 0,1 1 0,-1 0 0,1 0 0,0-1 0,-1 1 0,1 0 0,0-1 0,0 1 0,-1-1 0,1 1 1,0-1-1,0 1 0,0-1 0,-1 0 0,1 1 0,0-1 0,0 0 0,0 0 0,0 1 0,0-1 0,0 0 0,0 0 0,1 0 0,33 2 28,-29-1-24,41-1 19,40 3 64,-80-3-82,-1 1 1,1 1 0,-1-1 0,1 1-1,-1 0 1,0 0 0,0 1 0,0-1 0,0 1-1,6 5 1,-10-6-6,0 0 1,0 0-1,-1 0 0,1 0 1,-1 0-1,1 0 0,-1 1 1,0-1-1,0 0 0,0 1 1,0-1-1,-1 1 0,1-1 1,-1 1-1,1-1 0,-1 1 1,0-1-1,0 1 0,0 0 1,0-1-1,-1 1 0,1-1 1,-1 4-1,-1 0-1,1-1 1,0 0-1,-1 0 1,0 0-1,0 0 0,-1-1 1,1 1-1,-1 0 1,-7 7-1,-37 31 37,35-33-53,-1 1 1,2 0-1,0 1 0,-17 22 1,28-34-61,-1 0 1,1 0 0,0 0-1,0 1 1,-1-1-1,1 0 1,0 0 0,0 0-1,-1 1 1,1-1 0,0 0-1,0 1 1,0-1 0,0 0-1,-1 0 1,1 1-1,0-1 1,0 0 0,0 1-1,0-1 1,0 0 0,0 1-1,0-1 1,0 0-1,0 1 1,0-1 0,0 0-1,0 1 1,0-1 0,0 0-1,0 1 1,0-1 0,0 0-1,1 0 1,-1 1-1,0-1 1,0 0 0,0 1-1,0-1 1,1 0 0,-1 0-1,0 1 1,0-1-1,0 0 1,1 0 0,-1 0-1,0 1 1,0-1 0,1 0-1,-1 0 1,0 0 0,1 0-1,-1 0 1,0 1-1,1-1 1,-1 0 0,0 0-1,1 0 1,-1 0 0,0 0-1,1 0 1,-1 0-1,0 0 1,1 0 0,-1 0-1,0 0 1,0 0 0,1-1-1,18 1-2213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47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97 4562,'0'0'2841,"-2"-7"-2462,0 18-381,1 0-1,0 0 0,1 0 1,0 0-1,2 12 0,-1 13 9,-1 226 1042,0-266-109,-9-98-409,0 4-1103,8 72 480,2 0 0,4-32 0,-3 46 64,0 0 0,2 0 1,-1 0-1,2 0 1,-1 0-1,12-19 0,-14 27 39,0 1-1,0 0 0,1-1 0,-1 1 1,1 0-1,-1 0 0,1 1 1,0-1-1,0 0 0,0 1 0,7-4 1,-4 4-15,-1 0 0,0 0 0,1 1 0,-1 0 0,1 0 0,-1 1 0,1-1 0,7 2 0,-1 0 6,0 0-1,-1 1 1,1 1-1,0 0 1,-1 1 0,1 0-1,18 10 1,-19-9 2,0 0-1,0 0 1,1-1 0,0 0-1,-1-1 1,1-1 0,22 2 0,-32-3-3,-1-1 1,0 0 0,0 0 0,0 1-1,0-1 1,0 1 0,0-1-1,0 1 1,0-1 0,0 1 0,0-1-1,0 1 1,0 0 0,-1-1 0,1 1-1,0 0 1,0 0 0,-1 0-1,1 0 1,-1 0 0,1 0 0,0 0-1,-1 0 1,0 0 0,1 0 0,-1 0-1,0 0 1,1 0 0,-1 0-1,0 0 1,0 3 0,1 41 45,-1-35-51,-2 3 11,0 0 0,-1-1 0,0 1 0,-1-1 0,0 0 0,-12 22 0,1 0 34,1 0-35,1-4-4,1 0 0,-14 61 0,26-90 136,0 4-1074,7-9-1528,12-16 264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47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345 18 2977,'0'0'6139,"0"-4"-5896,-1-9-255,-1 19-51,-11 27-41,-30 50 179,-94 194 231,100-193-137,-36 119-1,59-149-153,-10 71-1,23-118 131,25-5-5751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2:47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6867,'0'0'2607,"7"-7"-2477,-4 4-118,0 0-11,-1 1-1,0 0 1,1-1 0,0 1 0,-1 0-1,1 0 1,0 0 0,0 1-1,0-1 1,0 1 0,1 0-1,-1 0 1,0 0 0,0 0-1,1 0 1,-1 1 0,5-1-1,17 1 9,-13-1-11,1 0-1,-1 2 1,1-1-1,-1 2 1,16 3-1,-25-4-1,-1 0-1,1 0 1,0 0-1,-1 0 1,1 0-1,-1 1 1,1-1-1,-1 1 1,0-1 0,0 1-1,1 0 1,-1 0-1,-1 0 1,1 0-1,0 1 1,0-1-1,-1 0 1,1 1-1,-1-1 1,0 1-1,0 0 1,0-1-1,0 1 1,0 0-1,-1 0 1,1-1-1,-1 1 1,1 5-1,-1-1 15,0-1 0,0 0-1,-1 1 1,0-1 0,0 1-1,0-1 1,-1 0 0,0 0 0,0 0-1,0 0 1,-1 0 0,0 0-1,0-1 1,0 1 0,-1-1-1,0 0 1,0 0 0,-7 6-1,3-2 38,-7 7-19,1-1 1,1 2-1,-14 24 0,24-36-26,0 0 1,0 1-1,1-1 0,0 1 0,0 0 0,0 0 1,1-1-1,0 1 0,0 0 0,1 0 1,-1 0-1,1 1 0,1-1 0,-1 0 0,1 0 1,2 8-1,-2-12 6,-1 0 0,1-1 0,0 1 1,0 0-1,0-1 0,0 1 0,0 0 1,0-1-1,1 0 0,-1 1 0,1-1 0,-1 0 1,1 0-1,-1 1 0,1-1 0,-1 0 0,1-1 1,0 1-1,0 0 0,3 1 0,41 6 97,-35-6-91,6 0-33,5 0-138,-1 1 1,1 0 0,-1 2 0,0 1 0,0 0-1,25 12 1,-20-1-1821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14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145 616 816,'0'0'7828,"-8"0"-7174,-28-2 397,38-27 93,2 19-1126,2 0 1,-1 0-1,1 0 0,1 0 0,7-8 0,20-30 36,-15 11-64,-2 0 1,-2 0-1,-2-2 1,-1 0-1,-2 0 0,-1-1 1,-3 0-1,-1-1 1,-1-78-1,-4 118-70,-1 1-68,1 0 136,0 0 0,0 0-1,-1 0 1,1 0-1,0 0 1,-1 0 0,1 0-1,0 0 1,-1 0-1,1 0 1,0 1 0,0-1-1,-1 0 1,1 0-1,0 0 1,-1 0 0,1 0-1,0 1 1,0-1-1,0 0 1,-1 0 0,1 0-1,0 1 1,0-1-1,0 0 1,-1 0 0,1 1-1,0-1 1,0 0-1,0 1 1,0-1 0,-7 11-29,1 1 1,1-1 0,0 1 0,1 0 0,-6 24-1,-8 69 24,16-92 6,-13 147 47,8 256 0,8-249-1,-2-164-31,1 0 0,-1 0 1,0 0-1,0 0 0,0 0 0,0 0 1,-1 0-1,1 0 0,-1 0 0,0-1 1,0 1-1,0-1 0,0 1 0,0-1 1,0 0-1,-1 0 0,-4 4 0,-51 30-33,50-31 51,0-1-18,0 1 0,0-2 0,0 1 0,0-1 0,0 0 0,-1-1-1,1 0 1,-1 0 0,0-1 0,-12 0 638,39-2-565,94-22-44,-78 14-5,1 2 0,37-4 0,-10 7-41,116-12 98,-178 16-119,1 0-1,0 0 1,-1 0-1,1 0 0,-1 0 1,1 1-1,-1-1 1,1 0-1,-1 0 0,1 0 1,-1 0-1,0 0 1,1 1-1,-1-1 0,1 0 1,-1 1-1,1-1 1,-1 0-1,0 1 0,1-1 1,-1 0-1,0 1 1,1-1-1,-1 0 0,0 1 1,1-1-1,-1 1 1,0-1-1,0 1 0,1 0 1,3 23-676,-8 22-1349,-10-18-975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19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29 186 3762,'0'0'5488,"-5"-10"-4757,0-2-519,-13-39 728,18 51-928,0-1 1,0 1-1,0-1 0,1 1 0,-1 0 0,0-1 1,0 1-1,0-1 0,1 1 0,-1 0 1,0-1-1,1 1 0,-1-1 0,0 1 0,1 0 1,-1 0-1,0-1 0,1 1 0,-1 0 1,1-1-1,-1 1 0,0 0 0,1 0 0,-1 0 1,1 0-1,-1-1 0,1 1 0,-1 0 1,1 0-1,-1 0 0,1 0 0,-1 0 0,1 0 1,-1 0-1,0 0 0,2 1 0,2-2 32,257-32-65,31-5 120,-246 30-121,-29 6-255,-1 0 0,1-2 0,-1 0 1,17-7-1,-31 9 95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2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78 4290,'0'0'4098,"-2"-13"-3397,-4-39-82,4 40-136,2 15-536,2 25-29,5 33 0,2 27 134,-19 377 268,2-249-323,9-215-75,-1 0 0,1 0 0,0 0-1,0 0 1,-1 0 0,1-1-1,0 1 1,0 0 0,0 0-1,0-1 1,0 1 0,0 0 0,0-1-1,0 1 1,0-1 0,1 0-1,-1 1 1,0-1 0,0 0 0,0 1-1,0-1 1,3 0 0,29 4-2412,-14-4-810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20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4722,'0'0'5264,"0"-5"-4696,0-8-324,0 23-187,1 32-88,14 770 1055,-3-638-450,-10-165-205,0 8-3902,-2-8-74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27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26 149 2945,'0'0'4805,"-5"-4"-4322,-15-13 21,68 11 753,111-8-1184,313-68 1,-466 81-83,0 0 1,-1-1-1,1 1 0,0-1 1,-1-1-1,0 1 1,0-1-1,1 0 1,4-4-1,-7 6-759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27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60 4162,'0'0'4226,"-6"-10"-3388,-19-32-345,17 35-340,4 10-156,1 14-132,3-16 133,-46 357-63,39-310 66,-2 45 15,3 114 0,6-205-46,0-1-1,0 1 1,0 0-1,1-1 1,-1 1-1,0-1 1,1 1-1,-1-1 0,1 1 1,0-1-1,0 1 1,-1-1-1,1 1 1,0-1-1,0 0 1,0 1-1,0-1 0,0 0 1,1 0-1,-1 0 1,0 0-1,1 0 1,-1 0-1,0 0 1,1 0-1,-1-1 0,1 1 1,-1-1-1,1 1 1,0-1-1,2 1 1,5 1-466,1-1 1,-1-1 0,0 1 0,14-2 0,-11 0-229,20-1-1469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7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4178,'0'0'6550,"0"8"-6860,0 264 89,0-261 157,1 0 0,1 0 1,-1 0-1,2 0 0,0 0 1,0 0-1,1 0 0,0-1 1,1 0-1,0 0 1,0 0-1,1-1 0,8 10 1,-13-17 44,0-1 1,0 0 0,0 0 0,0 0 0,1 0 0,-1-1-1,0 1 1,1 0 0,-1 0 0,1-1 0,-1 1-1,0-1 1,1 1 0,-1-1 0,1 0 0,0 1 0,-1-1-1,1 0 1,-1 0 0,1 0 0,-1 0 0,1 0 0,-1-1-1,1 1 1,-1 0 0,1-1 0,-1 1 0,1-1 0,-1 1-1,1-1 1,-1 0 0,0 0 0,1 0 0,-1 1-1,0-1 1,0 0 0,0-1 0,0 1 0,1 0 0,-2 0-1,1 0 1,0-1 0,1-1 0,5-7 71,0-1-1,0 0 1,-2 0 0,6-13-1,-9 19-92,5-12 93,-1 0-1,-1-1 0,0 0 1,4-35-1,-4-76 28,-5 128-88,0 1-1,0 0 1,0-1 0,0 1 0,0 0 0,0-1 0,0 1-1,0 0 1,0-1 0,0 1 0,0 0 0,0 0-1,0-1 1,0 1 0,-1 0 0,1-1 0,0 1-1,0 0 1,0 0 0,0-1 0,-1 1 0,1 0 0,0 0-1,0-1 1,-1 1 0,1 0 0,0 0 0,0 0-1,-1-1 1,1 1 0,0 0 0,-1 0 0,1 0-1,0 0 1,0 0 0,-1 0 0,1-1 0,0 1 0,-1 0-1,1 0 1,0 0 0,-1 0 0,1 0 0,-1 1-1,0-1-3,0 0-1,1 0 0,-1 1 0,0-1 0,0 1 0,0-1 0,1 0 0,-1 1 0,0 0 0,1-1 0,-1 1 1,1-1-1,-1 1 0,0 0 0,1-1 0,-1 1 0,1 0 0,-1 0 0,-3 10 1,0 0-1,0 1 1,1-1 0,0 0-1,1 1 1,-1 18-1,4 74 12,0-97-6,0 0 0,0 1-1,1-1 1,0 0 0,0 0-1,0 0 1,1 0 0,1-1-1,5 11 1,6 5 111,25 29 1,-28-39-81,-1 2 0,-1-1 0,0 2 0,-1-1 0,10 22 0,-16-27-1,-1 0 0,1 1 0,-2-1 0,1 1 0,-1-1 0,-1 1 0,-1 18 0,1-26-22,0-1-1,0 1 1,-1 0-1,1-1 1,-1 1-1,1-1 1,-1 1-1,0-1 1,0 1-1,1-1 1,-1 1-1,0-1 1,0 0-1,0 1 0,-1-1 1,1 0-1,0 0 1,0 0-1,-2 1 1,-2 1 7,1-1-1,0 1 1,-1-1 0,1-1-1,-1 1 1,-7 1 0,-5 0 166,1-1 1,-33 1-1,45-3-106,1 0 0,-1 0 0,1 0 0,-1 0 0,1-1 0,-1 0 0,1 1 0,-1-1-1,1 0 1,0-1 0,-1 1 0,1-1 0,-6-3 0,7 3-30,0 0 1,0-1-1,0 0 1,1 1-1,-1-1 1,0 0-1,1 0 1,0 1-1,0-1 1,0 0-1,0 0 1,0-1-1,1 1 0,-1 0 1,0-6-1,0-4-333,0 0-1,0 0 1,1 0-1,3-22 0,5 26-2259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28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29 278 3682,'0'0'824,"-3"12"-611,-6 32 335,2 0 0,-2 53 0,9-68-357,0 4 99,6 62 0,-4-83-246,1 1 0,0-1-1,1-1 1,0 1 0,1 0 0,0-1 0,1 0 0,11 16 0,-8-14-6,1 0 1,0-1-1,2 0 0,-1-1 1,1 0-1,21 14 1,-25-19 9,1-1 1,0 0-1,0-1 1,1 0-1,-1 0 1,1-1-1,0 0 1,0-1-1,0 0 1,0 0-1,15-1 1,-19 0-12,-1-1 1,0 0-1,1 0 0,-1 0 1,0-1-1,1 0 0,-1 0 1,0 0-1,0-1 0,0 0 1,0 0-1,0 0 0,0 0 1,-1-1-1,1 0 0,-1 0 1,1 0-1,-1 0 0,0-1 1,-1 1-1,1-1 1,0 0-1,-1-1 0,3-4 1,4-5 53,-1 0 0,-1-1 0,-1 0 0,0-1 0,0 0 0,-2 0 0,0 0 0,4-27 0,-4 3 90,-1-1-1,-3-58 0,-2 80-152,-2 0 0,0 0 1,0 0-1,-2 0 0,-1 0 0,-8-19 0,-56-105 69,64 132-86,-51-85-18,50 87 29,1 0-1,-2 1 0,1 0 1,-1 0-1,0 1 1,0 0-1,-1 0 1,-10-6-1,17 12-28,1 0 0,-1 0 0,0 0-1,0 0 1,0 0 0,0 0 0,0 0 0,0 1-1,0-1 1,-1 1 0,1-1 0,0 1 0,0 0 0,0 0-1,0 0 1,-1 0 0,1 0 0,0 1 0,0-1-1,0 1 1,0-1 0,0 1 0,0 0 0,0 0 0,0 0-1,0 0 1,0 0 0,0 0 0,1 0 0,-1 1-1,0-1 1,1 1 0,-1-1 0,1 1 0,-3 3 0,-2 4-131,1 1 1,1 0 0,-1 0 0,2 0 0,-6 19 0,7-21 50,-46 204-4206,31-147 1006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34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65 4066,'0'0'1336,"-9"15"457,11-14-1772,-1-1 0,1 1 0,-1 0 1,1-1-1,0 1 0,-1-1 0,1 1 0,0-1 0,0 0 0,-1 1 0,5-1 0,-5 0 6,443 26 464,-382-28-448,0-2 1,0-4-1,-1-1 0,0-4 0,68-22 0,-124 33-29,-3 2 12,0-1 0,-1 1-1,1 0 1,0-1 0,-1 1 0,1-1 0,0 0 0,-1 1 0,1-1-1,-1 0 1,1 0 0,-1 0 0,1 0 0,-1 0 0,0-1-1,0 1 1,1 0 0,-1-1 0,0 1 0,0 0 0,0-1 0,1-2-1,-4 3-204,0 0 1,0 0-1,0 0 0,0 1 0,-1-1 0,1 1 0,0-1 0,0 1 0,0 0 0,-1 0 1,-2 0-1,-12-2-1887,0-5-266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35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55 4210,'0'0'4477,"-4"-10"-3901,-15-27-373,14 29-80,3 9-126,0 9-116,2-9 115,-14 118-133,-16 274 253,28-345-95,0-33-9,1-1-1,1 1 1,0-1 0,1 1-1,1-1 1,0 1 0,7 23-1,-7-35-321,0-1-1,0 1 1,0 0-1,0-1 1,0 1-1,0-1 1,1 0-1,-1 0 1,1 0-1,0 0 1,0 0-1,-1 0 1,1-1-1,0 1 1,0-1-1,1 0 1,4 1-1,1-1-3512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35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3330,'0'0'4871,"0"-8"-4654,0 4-226,0 7 65,5 685 1222,2-637-1193,7-48-1213,12-1-2500,-8-2 1181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36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4802,'0'0'2753,"4"1"-2664,22 6 276,1-2 0,-1-1 0,40 2 0,88-5 29,-78-2-245,10 2-87,-37 2-39,0-3 0,80-10 0,-98 3-2280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36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8788,'0'0'3057,"131"-86"-3057,-33 70 0,11 7 0,5 9-128,-7 13-480,-14 18-1649,-28-3-2689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3:38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73 3810,'0'0'3999,"0"-8"-3527,0-1-280,0 6-100,0 0 1,0-1-1,0 1 1,0 0-1,-1 0 1,1 0 0,-1 0-1,-2-5 1,4 7-53,-1 0 0,0 1 1,0-1-1,0 0 0,1 1 1,-1-1-1,0 1 0,1-1 0,-1 1 1,1-1-1,-1 0 0,0 1 1,1 0-1,-1-1 0,1 1 1,-1-1-1,1 1 0,0-1 1,-1 1-1,1 0 0,-1 0 1,1-1-1,0 1 0,-1 0 1,1 0-1,0 0 0,-1-1 1,1 1-1,0 0 0,-1 0 0,1 0 1,0 0-1,0 0 0,33-4-256,-28 4 321,244-6-105,-150 7 0,-66 0 20,52 6-1,-73-5-17,-1 1-1,1 0 0,0 0 1,-1 1-1,0 1 1,0 0-1,13 8 1,-23-12-11,-1 0 1,0 0-1,1 0 0,-1 1 1,0-1-1,0 0 1,1 0-1,-1 1 1,0-1-1,0 1 1,0-1-1,-1 1 1,1 0-1,0-1 1,-1 1-1,1 0 1,-1-1-1,1 1 1,-1 0-1,0-1 1,0 1-1,0 0 1,0 0-1,0 0 1,0-1-1,0 1 1,0 0-1,-1-1 1,1 1-1,-1 0 1,1 0-1,-2 2 1,-1 1 16,0 1 0,1-1 0,-2 0 0,1 1 0,-1-2 0,0 1 0,0 0 0,-4 3 0,-35 30 8,-2-3 0,-78 48-1,93-66 14,-1 0 0,-1-3 1,0-1-1,-1-1 0,-51 12 0,66-22-133,4 0 1767,25-1-978,-6-1-695,9-1-55,-1 1 1,1 0-1,-1 1 0,0 1 1,1 0-1,-1 0 0,0 2 1,0-1-1,17 9 0,-6 0 55,-1 1 0,0 1 0,-1 2 0,-1 0 0,0 1 0,-2 1 0,0 0 0,0 2 0,-2 0 0,-1 1 0,27 45 0,-40-62 9,-1 1-1,0 0 0,0 0 1,0 0-1,0 0 1,-1 0-1,0 0 0,0 0 1,0 1-1,-1-1 1,1 0-1,-1 0 0,-1 1 1,0 5-1,-1-8 3,0-1 0,0 0 1,-1 1-1,1-1 0,-1 0 0,0 0 0,1 0 0,-1 0 1,0-1-1,0 1 0,0-1 0,0 0 0,0 0 0,-1 0 0,-3 1 1,1 0 6,-19 6 42,0-2 0,0-1-1,-1 0 1,-42 0 0,-106-7 460,161 2-447,-4-2-11,0 0 0,-26-7 1,28 5-49,1 0 1,-1 2 0,-22-2 0,36 5-172,0-1 0,-1 1 1,1-1-1,0 1 1,0-1-1,0 1 1,0 0-1,0 0 0,0-1 1,0 1-1,0 0 1,0 0-1,0 0 0,1 0 1,-1 0-1,0 0 1,1 0-1,-1 0 1,1 1-1,-1-1 0,1 0 1,-1 0-1,1 0 1,0 1-1,0-1 0,-1 2 1,1-2-107,-1 11-4547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1921,'0'0'0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5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3375 113 608,'0'0'990,"0"-2"-819,0-6 190,-1 1 0,0 0 1,0-1-1,0 1 0,-1 0 0,0 0 0,-1 0 1,0 0-1,-6-11 0,7 15-178,0 1 1,0 0-1,0 0 0,-1 0 1,1 0-1,-1 0 0,1 1 0,-1-1 1,1 1-1,-1-1 0,0 1 0,0 0 1,0 0-1,0 0 0,0 1 1,0-1-1,0 1 0,-5-1 0,-4 1-165,0-1 0,0 1 0,-16 3 0,16 0-14,0 1 0,0 0 0,1 0 0,-1 2 0,1-1-1,-15 11 1,-23 11 73,-183 84-8,166-77-55,-110 49 60,116-57 6,2 3-1,1 2 1,2 3-1,-81 63 1,67-45-45,1 4 1,-64 69-1,51-35-41,-113 112-22,162-170 24,2 1 1,-37 53-1,-2 2 1,30-43 16,1 2 0,2 2 0,3 2 0,-52 104-1,76-138 3,-1 0 0,-1 0-1,0-1 1,-25 27 0,2-2 2,-178 203 162,193-223-147,1 1 1,1 0 0,1 1-1,-23 44 1,0 4-1,-20 44-6,19 1 44,25-83-70,-25 64 0,12-2-54,-1 23 41,2-6 101,16-76-90,8-21 13,-2 0 0,0 0 0,-1 0 0,-10 19 0,-24 45 347,3-18-177,-35 23 278,65-75-465,0 0 0,1 0 1,0 1-1,0 0 0,1 0 0,0 1 0,1 0 0,1-1 0,-1 1 1,2 0-1,-1 1 0,2-1 0,-1 0 0,2 20 0,1 63 22,-5 128 150,-6-152-118,-25 86 1,-5 33-85,27-103 101,-31 186-61,33-202 6,-3 141-1,12-149 31,0 254 209,3-164-36,-2-127-80,-2 0 0,-1-1 0,-13 43 1,-2 16 117,9-6-200,1 81 1,0-2-3,-34 95 442,37-225-467,-8 64 128,13-88 201,0-7-4046,1-21 843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2481,'0'0'1892,"-4"-5"-1698,2 2-36,-11-22-150,8-2 2886,5 26-2907,21 1 115,10 3-44,0 1 1,0 1 0,-1 1 0,36 13 0,-18-6 33,-8 0-28,59 27-1,12 4 211,256 69 171,-328-99-411,0 2 0,-1 1 0,-1 2 0,0 1 0,-2 2 0,41 33 0,-1-2 27,-45-34-3,-2 1 0,34 31-1,-29-17 49,-1 2 0,-2 2 0,-1 0 0,-2 2-1,27 54 1,-38-68 87,0-1 0,28 31 1,10 16 120,-10-5-278,-5-7 70,72 87 0,-27-50-26,99 105 155,-156-172-217,-1 0-1,22 36 1,-26-34 128,2 0 0,32 32 0,-3-22-99,-42-35-30,-1 1 0,0-1 1,-1 2-1,0-1 0,0 1 1,10 15-1,12 21-8,10 14 12,41 83 0,-71-119 30,1-1-32,-1 1 0,-1 1 0,-2-1 0,10 38 0,9 63 29,13 111-37,-19 28 59,-17-193-97,-1 221 217,0-6-196,15-99 86,3 78 3,-12 274-70,-9-442-45,-6 290 56,-6 415 44,14-512-123,-5-236 117,-15 87-1,2-26 43,7-35-19,-10 131-26,9-30 4690,17-175-6577,1 3 718,-1 0 132,1 0 1,0-1-1,12 8 0,9-5-2220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7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59 3522,'0'0'5429,"0"-10"-4522,0-29-390,0 30 81,0 11-758,-2 15 1,-1 0-1,0 0 1,-2-1 0,0 1-1,0-1 1,-2 0-1,-12 23 1,-1 5-31,-38 119-2955,48-127-193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4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184 123 1457,'0'0'893,"-12"-6"-823,-3-3-49,8 5-9,1 0 1,0 0 0,-1 1-1,0 0 1,0 1-1,-14-4 1,-8 2-46,25 4 58,0 0-1,0 0 0,0 0 0,0-1 0,0 0 0,0 0 0,0 0 0,0 0 0,1 0 0,-1-1 0,-5-3 0,8 1 181,0 0-1,1 1 0,-1-1 0,1 0 1,0 0-1,0 0 0,2-5 1,-2 1 1506,-4-12 1188,1 21-2285,0 11-947,-1 19 418,4-30 25,0 33-244,1-30 132,-1 0 0,1 1-1,0-1 1,0 0 0,0 0-1,1 0 1,3 7 0,-3-7-3,-1 0 0,1 1 1,0-1-1,-1 0 0,0 1 1,0-1-1,0 9 0,1-32 2997,12-62-3060,-13 80-177,-3 5-478,1 1 684,-1-1 0,0 1 0,0-1-1,0 0 1,-4 6 0,3-7-18,-1 1 744,4-9 202,0-4-874,0-46-31,0 54 11,0-2 1479,0-1-2572,0 67-2955,0-29 2175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1953,'0'0'3164,"13"-8"-2492,1-1-550,6-3 341,0 1-1,0 0 0,22-7 1,-18 12-448,0 1-1,0 2 1,1 0-1,-1 1 1,1 2 0,25 3-1,11-2-39,197 1 6,504-17 134,417-50-48,142-12-67,-673 34 44,-128 10-27,-389 22 80,-1-6 0,211-54 0,-330 68-46,-8 2-15,0 1 0,0 0 0,0-1 0,-1 0 0,1 0 0,0 0 0,-1 0 0,1 0 0,-1 0 0,1-1 0,-1 1 0,0-1 0,1 1 0,-1-1 0,0 0 0,0 0 0,2-3 0,-2 3-1360,-3 11 752,-3 14-328,-2-3-1434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4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33 1617,'0'0'2665,"-7"-29"-987,2 28-1655,1 0-1,0 0 1,0 1 0,-1-1-1,1 1 1,0 0 0,0 0-1,-1 1 1,-5 0 0,7 0-35,-1 0 0,1 0 0,0 0 0,0 0 0,0 1 0,0-1 0,0 1 0,0 0 0,0 0 0,0 0 0,1 0 0,-1 0 0,1 1 0,0-1 0,-1 1 0,1 0 0,0-1 1,1 1-1,-1 0 0,0 0 0,1 0 0,0 0 0,-1 0 0,1 1 0,0-1 0,1 0 0,-1 1 0,1-1 0,-1 0 0,1 7 0,2-5 12,1-1 0,-1 0 0,1-1 0,0 1-1,0 0 1,0-1 0,1 0 0,4 4 0,7 9 12,-3-1 4,-10-10-8,1-1 1,0 0 0,0 0-1,0-1 1,1 1 0,-1 0-1,9 5 1,-11-9 32,0 0 0,0 0 1,0 0-1,0 0 0,0 0 0,0 0 0,0 0 0,0-1 1,0 1-1,0 0 0,0-1 0,0 1 0,0 0 0,0-1 1,0 1-1,0-1 0,0 0 0,0 1 0,-1-1 0,1 0 1,1 0-1,22-23 1497,-10 10-1010,-3 5-507,-6 6 25,-1 0-1,0-1 1,0 1-1,0-1 1,5-8-1,-7 10-31,-1 0-1,0-1 1,0 1-1,0-1 1,0 0-1,-1 1 1,1-1-1,-1 0 0,1 1 1,-1-1-1,0 0 1,0 0-1,0 1 1,-1-5-1,0 5-15,1 0 0,-1 0-1,0 0 1,1 0 0,-1 1-1,0-1 1,0 0-1,0 1 1,0-1 0,-1 1-1,1-1 1,0 1 0,-1-1-1,1 1 1,-1 0 0,1 0-1,-1-1 1,1 1 0,-1 0-1,0 1 1,0-1 0,1 0-1,-1 0 1,0 1 0,0-1-1,0 1 1,-2-1-1,-7-1-16,1 1 0,-1 0 0,-16 1 0,22 0 17,-5-1 30,7 1-31,0 0-1,0 0 0,-1 0 1,1 0-1,0 1 1,0-1-1,0 1 0,-4 1 1,6-1-4,0-1 0,0 1 1,0 0-1,0 0 0,0 0 0,0 0 1,0 0-1,1 0 0,-1 0 1,0 0-1,0 0 0,1 1 1,-1-1-1,1 0 0,-1 0 0,1 1 1,0-1-1,-1 0 0,1 1 1,0-1-1,0 0 0,0 1 1,0 0-1,-1 104-97,1-105 105,0 0 0,0 0 0,0 0 0,0 0 0,0 0 0,0 0 0,0 0 0,0 0 0,0-1 0,0 1 0,0 0 0,1 0 0,-1 0 0,0 0 0,1 0 0,-1 0 0,0-1 0,1 1 0,-1 0 0,1 0 0,0-1 0,-1 1 0,1 0 0,-1-1 0,1 1 0,0-1 0,0 1 0,-1-1 0,1 1 0,0-1 0,0 1 0,0-1 0,-1 0 0,1 1 0,0-1 0,0 0 0,0 0 0,0 1 0,0-1 0,0 0 0,0 0 0,-1 0 0,3-1 0,-1 1 51,1-1-1,-1 1 0,0-1 1,1 0-1,-1 0 1,0 0-1,0 0 1,0-1-1,0 1 0,0-1 1,0 1-1,0-1 1,0 0-1,-1 1 0,3-3 1,2-5 64,-1-1 1,1 1-1,-2-1 0,1 0 1,-1 0-1,-1 0 1,5-22-1,-4 28-507,0 12-623,2 13-847,-4 9-294,-1-2-1844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2369,'0'0'5632,"8"-11"-5184,29-37-130,-32 43-270,0 1 1,1-1 0,-1 1-1,1 0 1,0 0 0,0 1-1,0-1 1,0 1-1,1 1 1,-1-1 0,1 1-1,9-2 1,1 0-38,16-6 130,0 2 1,1 2 0,0 0 0,0 3 0,37 0 0,-69 3-150,0 1 1,0-1 0,0 1-1,-1 0 1,1-1-1,0 1 1,-1 0 0,1 0-1,0 0 1,-1 0-1,1 0 1,-1 1 0,1-1-1,-1 0 1,0 1 0,0-1-1,0 1 1,1-1-1,-1 1 1,-1 0 0,1-1-1,0 1 1,0 0 0,-1 0-1,1 0 1,-1-1-1,1 1 1,-1 0 0,0 3-1,1-1-8,0 1 1,0 0-1,-1-1 0,0 1 0,0 0 1,0-1-1,-1 1 0,1 0 0,-1-1 0,0 1 1,-3 7-1,-1-4 29,0 0 0,-1 0-1,0-1 1,0 0 0,-1 0 0,-11 9 0,-51 37-51,49-38 34,0-2 39,13-8-26,-1 0 1,1 0-1,1 0 1,-1 1-1,1 0 1,-10 12-1,15-17-13,1-1 0,-1 1 0,1 0 0,-1 0 0,1 0 0,-1 0 0,1-1 0,-1 1 0,1 0 0,0 0 0,0 0 0,-1 0 0,1 0 0,0 0 0,0 0 0,0 0 0,0 0 0,0 0 0,0 0 0,0 0 0,1 0 0,-1 0 0,0-1 0,0 1 0,1 0 0,-1 0 0,1 0 0,-1 0 0,1 0 0,-1-1 0,1 1 0,-1 0 0,1 0 0,0-1 0,-1 1 0,1 0 0,0-1 0,0 1 0,-1-1 0,1 1 0,0-1 0,0 1 0,0-1 0,0 1 0,0-1 0,-1 0 0,1 0 0,0 0 0,2 1 0,7 1 89,-1 0 0,1-1 0,19 1 0,-17-2 42,43 1 362,-39-1-422,0 0 0,0 0 0,-1 2 0,1 0 0,0 1 0,-1 0 0,18 7 0,-31-9-143,1 1 1,0-1 0,0 1 0,-1 0-1,1 0 1,-1 0 0,0 1 0,0-1-1,0 0 1,0 1 0,0-1 0,0 1 0,-1 0-1,1 0 1,-1 0 0,0 0 0,2 3-1,-3-4-132,1 0 0,-1 0 0,0 0 0,1 0 0,-1 1-1,0-1 1,0 0 0,-1 0 0,1 0 0,0 0 0,-1 0-1,1 0 1,-1 0 0,1 0 0,-1 0 0,0 0 0,-2 3 0,-20 15-4029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66 3298,'0'0'5330,"-4"-8"-4695,-3-2-330,5 7-145,0 0-1,0 0 1,0-1-1,0 1 0,0-1 1,0 1-1,1-1 1,0 0-1,-2-6 0,3 10-141,0 0-1,0 0 0,0-1 0,1 1 0,-1 0 0,0-1 0,0 1 1,0 0-1,0 0 0,0-1 0,0 1 0,0 0 0,0 0 0,1-1 0,-1 1 1,0 0-1,0 0 0,0 0 0,0-1 0,1 1 0,-1 0 0,0 0 1,0 0-1,1-1 0,-1 1 0,0 0 0,0 0 0,1 0 0,-1 0 0,0 0 1,0 0-1,1 0 0,-1 0 0,0 0 0,0 0 0,1-1 0,-1 1 1,0 1-1,1-1 0,15 0-204,-10 0 230,149 13 5,-21-1 13,-55-10-81,204 17-496,-277-18 526,8 1-2375,-32-1 206,-18-1-106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5827,'0'0'2721,"54"-10"-2625,-3 8 128,19 2-192,4 0-32,10 25 0,-12 2-640,-6-10-2626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3217,'0'0'5590,"0"-14"-5214,0-7-150,-1 12-11,1-1 0,0 1 0,1-1 0,0 1-1,4-17 1,-7 63-537,3 52 1,1-17 46,-3-37 281,3 56 29,-2-81-32,2 0 1,-1 0-1,1 0 0,1 0 1,0 0-1,6 13 1,-9-21-10,1-1 13,-1-1 1,0 1 0,1 0 0,-1 0 0,0-1 0,1 1 0,-1 0 0,1 0 0,-1-1 0,1 1 0,-1-1-1,1 1 1,-1 0 0,1-1 0,0 1 0,-1-1 0,1 0 0,0 1 0,0-1 0,-1 1 0,3-1 392,9 0-2977,-3 0-1425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3025,'0'0'5390,"3"-2"-4641,20 2-756,0 1-1,-1 1 1,1 2-1,-1 0 0,37 12 1,148 59-164,-193-73-488,-7-2-2924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3265,'0'0'3914,"0"-1"-3404,-3 352-1014,12-351-2418,-1 0 708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2193,'0'0'5336,"0"-1"-5182,1 0-1,-1 0 1,0 0 0,0 0 0,0 0 0,1 0-1,-1 0 1,1 0 0,-1 0 0,1 0 0,-1 0-1,1 0 1,-1 1 0,1-1 0,0 0 0,1-1-1,69-3-43,83 5-1,-104 1-144,-17 0 59,1 0-1,-1 3 0,1 0 0,-1 2 0,48 16 0,-78-22-119,-1 1 0,0 0 0,0 0 0,1 0-1,-1 0 1,0 0 0,0 0 0,0 1 0,0-1 0,0 1 0,0-1-1,-1 1 1,1 0 0,0 0 0,-1 0 0,1 0 0,-1 0 0,0 0-1,0 0 1,0 0 0,0 0 0,0 1 0,0-1 0,0 0 0,-1 1-1,1-1 1,-1 4 0,-3 4-2372,-12-6-2246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7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0 6371,'0'0'1264,"-17"7"-1274,-56 28 4,69-32 6,-1 0-1,1 0 0,0 0 1,0 1-1,0-1 0,0 1 1,1 0-1,-1 0 0,1 1 1,0-1-1,1 1 0,-5 8 1,-2 3 3,-220 385 288,225-395-415,0 0-1,0 0 1,0 1-1,1 0 1,0 0-1,0 0 1,1 0 0,0 0-1,0 0 1,0 9-1,16-15-2692,9-5 1307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8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17 3986,'0'0'4034,"-8"-3"-3712,4 2-315,0-1-3,1 0 1,-1 0-1,0 1 1,0 0-1,-1-1 1,1 1-1,0 1 1,0-1-1,-1 1 0,1 0 1,0 0-1,0 0 1,-1 0-1,1 1 1,0-1-1,0 1 1,0 0-1,-1 1 1,1-1-1,0 1 1,1 0-1,-7 3 1,-4 7-2,0 0 1,1 1-1,1 1 1,0 0-1,1 0 1,0 1-1,-13 26 1,18-30-2,1 0 0,1 1 0,0 0 0,0 0 1,1 0-1,1 0 0,0 0 0,1 0 0,0 1 0,1-1 1,0 1-1,3 15 0,-2-23-3,0-1 0,1 1 1,0-1-1,0 0 0,0 1 0,0-1 1,1 0-1,0 0 0,0-1 0,0 1 1,0 0-1,0-1 0,1 0 1,0 0-1,-1 0 0,1 0 0,7 3 1,10 6 11,0-2 0,29 11 0,-37-16-26,3 2-209,-11-4-321,-1-1 0,0 0 0,1-1-1,-1 1 1,1-1 0,-1 0-1,8 1 1,-5-2-1125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1921,'0'0'6806,"-2"-5"-6203,1 1-496,-1 2 23,1-1 1,0 0-1,0 0 1,0 0-1,1 0 1,-1-1-1,1 1 1,0 0-1,0 0 0,0 0 1,0-5-1,24 8-314,55 0 178,1 4 0,101 18 0,-175-21-6,-4 0-17,1-1 0,0 1 0,0-1 1,-1 1-1,1 0 0,0 0 0,-1 0 0,4 2 1,-5-2 22,-1 0 1,0-1 0,1 1-1,-1-1 1,1 1-1,-1 0 1,0 0 0,1-1-1,-1 1 1,0 0 0,0 0-1,0-1 1,0 1 0,0 0-1,0 0 1,0-1-1,0 1 1,0 0 0,0 0-1,0 0 1,0-1 0,0 1-1,-1 0 1,1-1 0,0 1-1,0 0 1,-1 0-1,1-1 1,-1 1 0,1 0-1,-1-1 1,1 1 0,-1-1-1,1 1 1,-1-1-1,1 1 1,-2 0 0,-7 8 22,-1 0 1,0-1-1,0-1 0,-1 1 1,0-2-1,-18 9 1,-20 13-7,34-18-11,1 0-1,0 1 1,0 1-1,1 0 0,1 1 1,0 1-1,1-1 1,0 2-1,-10 17 1,21-31-2,-1 0 0,0 1 0,1-1 0,-1 1 0,1-1 0,-1 1 0,1-1 0,-1 1 0,1-1 0,0 1 0,0-1 0,0 1 0,0-1 0,0 1 0,0 0 1,0-1-1,1 1 0,-1-1 0,1 1 0,-1-1 0,1 1 0,0 1 0,1-1-6,-1 0 0,1-1 0,0 1 0,0 0 0,-1 0 0,1-1 0,0 1 0,1-1 0,-1 0 0,0 0 0,0 0 0,5 2 0,7 1-43,0-1 0,0 0 0,28 2 0,-28-4 36,-6 0 15,0 0 0,1 1 0,-1 0 0,0 0 1,0 1-1,0 0 0,0 1 0,0 0 0,-1 0 1,0 0-1,0 1 0,0 0 0,0 1 0,-1-1 1,0 1-1,0 0 0,0 1 0,-1 0 0,0-1 1,0 2-1,-1-1 0,0 0 0,0 1 0,-1 0 1,0 0-1,4 16 0,-6-20 5,-1-1 0,0 1 1,0 0-1,0 0 0,0-1 1,0 1-1,-1 0 0,0-1 0,0 1 1,0 0-1,0-1 0,0 1 1,-1-1-1,0 0 0,1 1 0,-1-1 1,-1 0-1,1 0 0,0 0 0,-1 0 1,1-1-1,-1 1 0,-6 4 1,0-1-365,-1 1 0,0-2 0,0 1 0,0-2 0,-1 1 1,-17 4-1,-10 0-4321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53 464,'0'0'7438,"0"-4"-6760,0-21 1352,10 22-1979,52-6-34,1 2 0,0 2 1,93 6-1,-54 1 10,-27-2 33,609 25-8,-199 43-137,-463-64 393,0-2 1,22-1-1,-43-1-226,0-1 0,-1 0-1,1 0 1,0 0 0,-1 0 0,1 0-1,-1 1 1,1-1 0,-1 0-1,1 0 1,-1 0 0,1-1-1,-1 1 1,0-1 0,1-1-1516,-5 17-4248,-10-1 3032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4914,'0'0'1860,"23"-7"-1471,75-18 35,-71 20-173,0 0-1,0 2 1,0 2-1,43 2 1,-19 0 25,-47-1-277,-1 0 0,1 1 0,-1-1 0,0 1 0,1 0 0,-1 0 0,0 0 0,0 0-1,1 1 1,-1-1 0,0 1 0,-1 0 0,1 0 0,0 0 0,4 4 0,-6-4-6,0-1 0,0 0 1,0 0-1,0 0 0,0 1 0,0-1 0,-1 1 1,1-1-1,-1 0 0,1 1 0,-1-1 1,1 1-1,-1-1 0,0 1 0,0 0 0,0-1 1,0 1-1,0-1 0,0 1 0,0-1 1,0 1-1,-1-1 0,1 1 0,-1-1 1,1 1-1,-1-1 0,1 1 0,-1-1 0,0 0 1,0 1-1,1-1 0,-1 0 0,0 0 1,0 0-1,0 0 0,-1 1 0,-1 0 0,-31 23 134,-9 7-43,41-30-87,0 0 0,0 0 0,0 0 0,1 1 0,-1-1 0,1 0 0,0 1 0,-1-1 0,1 1 0,0 0 0,0-1 0,1 1 0,-1 0 0,0-1 0,1 1 0,0 4 0,0-6 12,0-1 0,0 1 0,1-1 0,-1 1 0,0 0 0,1-1 0,-1 1 0,1-1 0,-1 1 0,1-1 0,-1 1 0,1-1-1,-1 1 1,1-1 0,-1 1 0,1-1 0,0 0 0,-1 1 0,1-1 0,-1 0 0,1 0 0,0 1 0,0-1 0,-1 0 0,1 0 0,0 0-1,-1 0 1,2 0 0,25 3 157,-22-3-89,58 2 839,55 4-159,-102-4-777,-1 1 0,1 0 0,-1 1 0,1 1 0,20 10 0,44 32-3531,-59-35-2033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3490,'0'0'4049,"-3"-2"-3342,-15-7 321,21 20-1221,0-5 189,1 0-1,1 0 0,-1-1 0,1 1 0,0-1 1,0 0-1,12 9 0,51 32 73,-40-28-55,316 205 174,-300-195-240,-27-28-4720,-8 0 2385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80 3217,'0'0'4877,"0"-14"-4292,0-52 175,-16 70-528,0 8-255,0 1 0,1 0 0,0 1 0,1 1 0,-19 24 0,12-13 14,-151 204 105,165-219-448,1-1 0,1 1-1,0 1 1,0-1 0,1 0-1,1 1 1,0 0-1,0 0 1,1 0 0,1 0-1,0 0 1,1 16 0,0-24-1695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 6947,'0'0'3148,"-1"-7"-2842,0 4-393,1 5-174,-16 92 173,8-56-109,2 0 1,-1 53-1,7-87-51,0-4 185,0 1 0,-1-1 0,1 0 0,0 1 1,0-1-1,0 0 0,0 1 0,0-1 1,0 1-1,0-1 0,0 0 0,0 1 1,0-1-1,0 0 0,1 1 0,-1-1 1,0 0-1,0 1 0,0-1 0,0 0 0,0 1 1,1-1-1,-1 0 0,0 1 0,0-1 1,1 0-1,-1 0 0,0 1 0,0-1 1,1 0-1,-1 0 0,0 0 0,1 1 1,-1-1-1,0 0 0,1 0 0,-1 0 0,0 0 1,1 0-1,-1 0 0,0 0 0,1 1 1,-1-1-1,1 0 0,-1 0 0,0 0 1,1-1-1,-1 1 0,0 0 0,1 0 1,-1 0-1,1 0 0,16 0-2568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6563,'0'0'1910,"0"-1"-1917,0 1-1,1-1 1,-1 0-1,1 1 1,-1-1-1,1 1 1,-1-1-1,1 1 1,-1-1 0,1 1-1,0 0 1,-1-1-1,1 1 1,-1 0-1,1-1 1,0 1-1,-1 0 1,1 0-1,1-1 1,189 10 79,-32-9-2455,-142 0-108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 6115,'0'0'3649,"-21"-27"-2928,49 27-721,14 0 0,7 0-160,-3 9 64,-4 16-657,-9 2-207,-12-6-1825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 3410,'0'0'4335,"-2"-7"-3922,-1-2-292,1 6-47,1 0 0,0-1 1,0 1-1,0-1 1,1 1-1,-1-1 0,1 1 1,0-4-1,0 5-53,0 1 0,1 0 0,-1 0-1,0 0 1,1 0 0,-1 0 0,1 0 0,-1 0 0,1 0 0,0 0-1,-1 0 1,1 0 0,0 0 0,0 0 0,0 0 0,-1 0 0,1 1-1,0-1 1,0 0 0,0 1 0,0-1 0,2 0 0,27-11-10,-24 10 40,30-10-50,1 3-1,1 0 1,0 3 0,0 1 0,66 0 0,-103 5-6,0 0-1,0 0 1,0 0-1,1 0 1,-1 0-1,0 1 1,0-1-1,0 0 1,0 1-1,0-1 1,0 1-1,1-1 1,-1 1 0,0-1-1,0 1 1,0 0-1,-1-1 1,1 1-1,0 0 1,0 0-1,0 0 1,-1 0-1,1 0 1,1 1 0,-1 0-1,0 1 0,-1-1 1,1 1-1,0 0 1,-1-1-1,1 1 0,-1-1 1,0 1-1,0 0 1,0 4-1,-1-1 10,0 0 1,0 0-1,-1 1 0,1-1 0,-1 0 0,0-1 1,-1 1-1,-6 10 0,-37 36 33,34-41-33,2 0 0,0 0 0,0 1 0,1 0 0,-9 17 0,18-29 2,0 1 0,-1-1-1,1 1 1,0-1 0,0 1-1,-1-1 1,1 1 0,0-1 0,0 1-1,0 0 1,0-1 0,0 1-1,0-1 1,0 1 0,0-1-1,0 1 1,0 0 0,0-1-1,1 1 1,-1-1 0,0 1 0,0-1-1,0 1 1,1-1 0,-1 1-1,0-1 1,1 1 0,-1-1-1,0 1 1,1-1 0,-1 0-1,0 1 1,1-1 0,-1 0 0,1 1-1,-1-1 1,1 0 0,-1 1-1,1-1 1,-1 0 0,1 0-1,-1 0 1,1 1 0,-1-1-1,1 0 1,0 0 0,-1 0 0,1 0-1,-1 0 1,1 0 0,0 0-1,39 0 570,-29-1-368,9 0 49,-11 0-184,0 1 0,-1 0 0,1 0 0,12 3 0,-19-3-94,0 1 1,0-1-1,-1 1 0,1-1 0,0 1 0,-1 0 1,1 0-1,0 0 0,-1 0 0,0 0 0,1 0 1,-1 0-1,1 0 0,-1 0 0,0 1 0,0-1 0,0 0 1,0 1-1,0-1 0,0 1 0,0 0 0,0-1 1,-1 1-1,1 0 0,0-1 0,-1 1 0,1 2 0,0 3-264,0-1-1,-1 1 0,0 0 0,0 0 0,0-1 0,-1 1 0,0 0 0,-2 9 0,-21 20-2840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3506,'0'0'5656,"-1"-5"-5251,0 4-405,1 1 0,0 0 0,0 0 0,0 0-1,0-1 1,0 1 0,0 0 0,0 0 0,0 0 0,0-1 0,0 1 0,0 0-1,0 0 1,0-1 0,0 1 0,0 0 0,0 0 0,0 0 0,0-1 0,0 1-1,0 0 1,0 0 0,1 0 0,-1-1 0,0 1 0,0 0 0,0 0 0,0 0-1,0 0 1,0 0 0,1-1 0,-1 1 0,0 0 0,0 0 0,0 0 0,1 0-1,-1 0 1,0 0 0,0 0 0,0-1 0,1 1 0,-1 0 0,0 0 0,0 0 0,0 0-1,1 0 1,-1 0 0,0 0 0,1 0 0,17 5-5,32 18 30,-35-15 14,98 41 141,84 43-194,-186-86-20,-1 1 0,0 0 0,-1 0 0,0 1 0,0 0 0,0 1 0,-1 0 0,0 0 0,-1 0 0,0 1 0,8 17 0,-14-26-54,-1-1-45,0 1 1,0-1 0,0 1 0,0-1-1,0 1 1,1-1 0,-1 0 0,0 1-1,0-1 1,1 0 0,-1 1 0,0-1-1,1 0 1,-1 1 0,0-1 0,1 0-1,-1 0 1,0 1 0,1-1 0,-1 0-1,0 0 1,1 1 0,-1-1 0,1 0-1,-1 0 1,1 0 0,0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8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1088,'0'0'5107,"0"5"-5150,0-1 67,0-1 0,1 1 0,0-1-1,-1 0 1,1 1 0,1-1 0,-1 0 0,0 0-1,1 0 1,0 0 0,-1 0 0,5 4 0,34 36 408,9 4 373,72 73-1202,-121-119 97,4 3 143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 5026,'0'0'3063,"-1"-1"-3043,0 0 1,0 1-1,1-1 0,-1 0 0,0 0 1,0 1-1,0-1 0,0 1 1,1-1-1,-1 1 0,0-1 0,0 1 1,0-1-1,-2 1 0,-2 3-52,1 0 0,0 0 0,-1 1 0,1-1 0,1 1 0,-1 0 0,1 0 0,-7 10 0,-3 3 29,-131 152 97,-77 95 50,217-260-169,1 1 1,-1-1 0,1 1-1,0 0 1,0 0-1,0 0 1,1 0 0,0 0-1,0 0 1,0 1 0,0-1-1,1 1 1,-1 6-1,2-11-23,0-1 0,0 0 0,0 1 0,0-1-1,0 1 1,0-1 0,0 0 0,0 1 0,0-1 0,0 1-1,0-1 1,0 0 0,0 1 0,1-1 0,-1 1-1,0-1 1,0 0 0,0 1 0,1-1 0,-1 0 0,0 1-1,0-1 1,1 0 0,-1 1 0,0-1 0,0 0-1,1 0 1,-1 1 0,0-1 0,1 0 0,-1 0 0,1 0-1,-1 1 1,0-1 0,1 0 0,-1 0 0,0 0-1,1 0 1,-1 0 0,1 0 0,-1 0 0,0 0-1,1 0 1,-1 0 0,1 0 0,-1 0 0,0 0 0,1 0-1,0-1 1,24 2-2227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6163,'0'0'1862,"-7"0"-579,12 0-1278,0 0 1,-1 0-1,1 1 0,0 0 0,-1 0 0,1 0 0,-1 0 1,1 1-1,-1-1 0,1 1 0,5 4 0,-8-4-4,1-1 0,-1 1 0,0 0 0,0 0 0,0 0 0,-1 1 0,1-1 0,0 0 0,-1 1 0,0-1 0,1 1 0,-1-1-1,0 1 1,0 0 0,0-1 0,-1 1 0,1 0 0,-1 0 0,0 0 0,1 0 0,-1 3 0,0 5-55,0 0 62,0 0-1,0 0 0,-1-1 1,0 1-1,-1 0 1,0-1-1,-6 15 0,7-23-7,0 0-1,0 0 0,1 0 0,-1 1 1,0-1-1,1 0 0,-1 0 1,1 1-1,0-1 0,-1 0 0,1 0 1,1 1-1,-1-1 0,0 0 0,0 1 1,1-1-1,-1 0 0,3 4 1,-2-3 8,1-1 0,0 0 0,0 0 0,0 0 1,1 0-1,-1 0 0,0-1 0,1 1 1,-1-1-1,1 1 0,-1-1 0,1 0 0,5 2 1,-4-2-44,6 3-600,0-1-1,0 0 1,0 0-1,17 1 1,-10-4-3970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8628,'0'0'627,"-2"0"-323,103 11-35,79 17-2339,-167-27 155,-7-1-983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7668,'0'0'2337,"89"-80"-2289,-52 80 96,5 0-224,0 13 80,-3 10-369,-2 0-703,-4-13-625,-5-10-2593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4706,'0'0'2911,"-5"6"-2249,5-5-617,-1-1 0,1 0-1,0 0 1,0 0 0,0 0-1,0 0 1,0 0 0,0 0 0,0 0-1,-1 1 1,1-1 0,0 0-1,0 0 1,0 0 0,0 0-1,0 0 1,0 0 0,0 1 0,0-1-1,0 0 1,0 0 0,0 0-1,0 0 1,0 0 0,0 1-1,0-1 1,0 0 0,0 0-1,0 0 1,0 0 0,0 0 0,0 1-1,0-1 1,0 0 0,0 0-1,0 0 1,0 0 0,1 0-1,-1 0 1,0 1 0,0-1 0,0 0-1,0 0 1,0 0 0,0 0-1,0 0 1,0 0 0,1 0-1,-1 0 1,0 0 0,0 1-1,0-1 1,0 0 0,0 0 0,1 0-1,-1 0 1,0 0 0,0 0-1,0 0 1,0 0 0,1 0-1,83-4-4,107-20-1,-62 6-70,-35 16-1444,-93 5 1258,0 0 1,-1 1-1,1-1 1,-1 1-1,1-1 0,-1 1 1,0-1-1,-1 7 0,1-6-207,-1 8-1073,-1-3-1086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3986,'0'0'2497,"4"-12"-1705,12-37-138,-8 25 1321,-8 30-402,0 11-1821,4 34 268,2 0 0,2 0 0,30 98 0,-32-140 108,-6-9-113,0 0 1,-1 0-1,1 0 1,0 0-1,0-1 0,0 1 1,0 0-1,0 0 1,0 0-1,0 0 0,0 0 1,0 0-1,0-1 0,0 1 1,0 0-1,0 0 1,0 0-1,0 0 0,0 0 1,0 0-1,0 0 1,0-1-1,0 1 0,0 0 1,0 0-1,0 0 0,1 0 1,-1 0-1,0 0 1,0 0-1,0-1 0,0 1 1,0 0-1,0 0 1,0 0-1,0 0 0,0 0 1,0 0-1,1 0 0,-1 0 1,0 0-1,0 0 1,0 0-1,0 0 0,0 0 1,0 0-1,1 0 1,-1 0-1,0 0 0,0 0 1,0 0-1,0 0 0,0 0 1,0 0-1,0 0 1,1 0-1,-1 0 0,0 0 1,0 0-1,0 0 1,0 0-1,0 0 0,1 0 1,-1 0 296,2 0-433,-1 1 0,1-1 0,0 1 1,-1-1-1,1 1 0,-1 0 0,1 0 1,-1 0-1,1 0 0,-1 0 0,0 0 0,1 0 1,-1 0-1,0 1 0,0-1 0,0 0 1,0 1-1,0-1 0,0 1 0,0-1 0,0 1 1,-1-1-1,1 1 0,0 2 0,1 1-357,4 8-2323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71 2049,'0'0'3471,"-3"-3"-3020,-1-1-496,1 2 538,0-1 0,0 0 0,0 0 0,0 0 0,1 0 0,-1-1 0,1 1 0,0-1 0,-2-3 0,-2-17-778,3 19-1380,6 18 136,2 3-536,-4-6-2687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4946,'0'0'3591,"1"-11"-3311,-1 6-245,3-29 90,-3 27-88,-2 26-42,-32 155-115,25-90 108,4 0 0,8 119-1,-3-199 20,0-1 1,1 1-1,-1 0 1,1-1-1,0 1 0,0-1 1,0 1-1,1-1 0,-1 1 1,1-1-1,0 0 0,0 0 1,0 0-1,0 0 1,0 0-1,1 0 0,-1 0 1,1-1-1,0 1 0,0-1 1,0 0-1,5 3 0,-5-4 2,0 0 0,0 0 1,1 0-1,-1 0 0,1 0 0,-1-1 0,0 0 0,1 1 0,-1-1 0,1-1 0,-1 1 0,0 0 0,1-1 0,-1 0 0,1 0 0,-1 0 0,0 0 0,0 0 0,0-1 0,0 1 0,0-1 0,0 0 0,0 0 0,3-3 0,4-4-2,0 0 0,-1-1-1,0 0 1,-1-1 0,0 0 0,-1 0 0,0-1 0,7-16-1,36-107-14,-42 111-18,12-30-151,-11 32 207,-1 0-1,-1-1 0,0 0 1,-2 0-1,4-48 1,-9 70 44,3 24-527,11 46 454,3-1 0,35 87 0,-32-99-26,19 55 89,49 160-74,-85-255 22,0 0 0,0-1 0,-2 1 0,0 0 0,-1 0 0,0 0 0,-3 16 0,2-29-9,0 0 0,0 1-1,0-1 1,-1 0 0,1 0 0,-1 0 0,0-1 0,0 1 0,0 0 0,0-1 0,0 1 0,0-1-1,-1 1 1,1-1 0,-1 0 0,0 0 0,0-1 0,0 1 0,0 0 0,0-1 0,0 0 0,0 1-1,0-1 1,0-1 0,0 1 0,-7 0 0,-8 2 17,-1-1 0,0-1 0,-28-1 0,35-1 38,6 1-27,1 0 1,0-1-1,0 0 0,0 0 1,0 0-1,0-1 0,1 0 1,-1 0-1,0 0 1,1 0-1,-1-1 0,1 1 1,0-1-1,0 0 0,0-1 1,0 1-1,0-1 0,1 0 1,-1 0-1,1 0 1,0 0-1,1 0 0,-1-1 1,1 1-1,-1-1 0,1 1 1,-2-10-1,-1-4 90,1 1 0,1-1 0,0 1 1,2-1-1,0 0 0,2-32 0,-1 44-107,1 0 0,0-1 0,0 1 1,0 0-1,1 0 0,0 0 0,0 0 0,1 0 0,-1 0 0,1 0 0,0 1 1,1 0-1,0-1 0,-1 1 0,2 0 0,4-4 0,-8 8-82,-1 1-1,1 0 0,0-1 1,0 1-1,-1 0 1,1 0-1,0-1 0,0 1 1,0 0-1,0 0 1,-1 0-1,1 0 0,0 0 1,0 0-1,0 0 0,0 0 1,-1 1-1,1-1 1,0 0-1,0 0 0,0 1 1,-1-1-1,1 0 1,0 1-1,0-1 0,-1 1 1,1-1-1,0 1 1,-1-1-1,1 1 0,-1 0 1,1-1-1,0 1 1,0 0-1,17 29-1022,-14-23 627,10 15-1367,0-4-962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5314,'0'0'1177,"-1"1"-1152,1-1-1,0 1 1,0-1 0,0 1 0,0-1 0,0 1-1,0-1 1,0 1 0,0-1 0,0 1-1,0-1 1,0 1 0,0-1 0,0 1-1,1-1 1,-1 1 0,0-1 0,0 1-1,1-1 1,-1 1 0,0-1 0,0 1-1,1-1 1,-1 0 0,1 1 0,-1-1 0,0 1-1,1-1 1,-1 0 0,1 1 0,0-1-1,45 7 174,0-3-1,0-1 0,66-5 1,-25 0-81,44 2-1459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5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6211,'0'0'2849,"119"-27"-2593,-38 19-256,10 5 0,2 3-48,-4 0 16,-17 13-544,-19 2-1617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8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1 2145,'0'0'4250,"-5"0"-3991,-2 6-193,0 1 1,1 0-1,0 0 0,0 1 1,0-1-1,1 1 1,-5 11-1,-4 4 67,-42 81 178,44-78-230,-1-1 1,-1 0-1,-1-1 0,-32 39 1,46-63-99,0 1-185,0 0 0,0 0 0,0-1 0,1 1 0,-1 0 0,0 0 0,0 0 0,1 0 0,-1 0 0,0 0 0,1 0-1,-1 1 1,1-1 0,-1 0 0,1 2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31 126 2657,'0'0'5376,"3"-19"-4986,1-4-258,-1 7 92,-1 1 1,-1-1-1,0-20 0,0 100 84,1-10-264,-3 0 0,-12 91 1,0-72-75,3 2 1,0 107-1,10-181 31,0 0-1,0 0 0,1 0 1,-1 0-1,0-1 0,1 1 1,-1 0-1,0 0 0,1 0 1,-1-1-1,1 1 0,-1 0 1,1-1-1,0 1 0,-1 0 1,1-1-1,0 1 0,-1-1 1,1 1-1,0-1 0,0 1 0,-1-1 1,1 1-1,0-1 0,0 0 1,0 0-1,0 1 0,-1-1 1,1 0-1,0 0 0,0 0 1,1 0-1,36 1 189,-26-1-108,-4-1-55,0-1 0,1 0 0,-1 0 0,0 0 0,0-1 0,0 0 0,0-1 0,-1 0 1,1 0-1,-1-1 0,12-9 0,-12 9-32,0 0 1,0 0-1,1 0 0,0 1 1,0 0-1,0 0 0,0 1 1,1 0-1,-1 1 0,1 0 1,16-2-1,91 4-5183,-102 0 2433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2113,'0'0'5152,"1"-3"-4501,2 194-387,-12 401-150,10-573-90,0 0-1,1 0 0,1 0 0,1 0 1,1-1-1,9 25 0,-14-53 1958,1-14-5963,3 10 247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2977,'0'0'4445,"0"0"-4435,-1 0 0,1 0 0,0 0 1,-1 1-1,1-1 0,0 0 0,0 0 0,-1 0 0,1 0 0,0 1 1,0-1-1,0 0 0,-1 0 0,1 0 0,0 1 0,0-1 0,0 0 1,-1 0-1,1 1 0,0-1 0,0 0 0,0 0 0,0 1 0,0-1 1,0 0-1,0 1 0,0-1 0,0 0 0,0 1 0,-1-1 0,2 0 0,-1 0 1,0 1-1,0-1 0,0 0 0,0 1 0,0-1 0,0 0 0,0 1 1,0-1-1,0 0 0,0 0 0,1 1 0,-1-1 0,5 5-12,0-1 0,0 0 0,1-1 0,-1 1 0,1-1 0,0 0 0,0-1-1,0 1 1,10 2 0,0-1 6,1 0-1,28 3 1,62-7 191,-84-2-300,1 2 0,-1 0 0,1 2 0,-1 0 0,33 8 0,-32 1-3046,-21-10 838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2945,'0'0'2724,"15"4"-2444,-1 0-226,-2-2-34,-1 1 0,0 0 0,0 1 0,-1 1 0,1-1 0,-1 2 0,13 8 0,367 245 1813,-243-159-1585,-141-93-3,-6-5-438,-4-4-1158,-7-7-1272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35 6723,'0'0'2980,"1"-8"-2903,0 4-80,-1-16-37,-4 18 18,-7 11 10,-152 206-24,9-8 5,88-135 48,36-40-3,1 0 0,-43 65 0,69-93-185,0 1 0,0 1 0,1-1 0,-1 0 0,1 1 0,0-1 0,0 1 0,0 6 0,23-13-2318,9-6 200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4002,'0'0'2940,"1"-13"-2399,5-37-28,-5 47-484,0 0 0,1 0 0,-1 0 1,0 0-1,1 1 0,0-1 0,0 0 0,0 1 1,0-1-1,0 1 0,0 0 0,1 0 0,-1 0 1,1 0-1,0 0 0,-1 1 0,1-1 0,0 1 1,0 0-1,0-1 0,0 1 0,0 1 1,4-2-1,0 0 27,21-6-55,1 2-1,0 1 1,0 2-1,0 0 0,57 4 1,-45-1-169,-40 1 165,0-1 0,0 1 0,0-1 0,0 1-1,0-1 1,0 1 0,0-1 0,0 1 0,0 0 0,0 0 0,0-1 0,-1 1 0,1 0-1,0 0 1,-1 0 0,1 0 0,-1 0 0,1 0 0,-1 0 0,1 0 0,-1 0 0,1 0-1,-1 0 1,0 0 0,0 1 0,0-1 0,0 0 0,0 0 0,0 0 0,0 2 0,1 0 7,-1 1-1,0 0 1,0 0 0,0-1 0,-1 1 0,1 0 0,-1-1 0,-2 6 0,-3 0 20,0-1 0,-1 0 0,0 0 0,0-1 0,-1 0 1,0-1-1,-14 10 0,-8 8-1,24-20-29,0 1 1,0 0 0,1 0 0,-1 1 0,1-1-1,1 1 1,-1 0 0,1 1 0,0-1 0,0 1-1,1 0 1,0 0 0,0 0 0,0 0 0,1 0-1,0 1 1,1-1 0,0 1 0,-1 9 0,2-5 10,0-8-29,-1-1 0,1 0 0,1 0 1,-1 1-1,0-1 0,1 0 0,1 6 1,-1-8 25,-1 0 0,1 0 0,0 0 1,0 0-1,0 0 0,-1 0 1,1 0-1,0 0 0,0 0 0,0-1 1,0 1-1,1 0 0,-1-1 0,0 1 1,0-1-1,0 1 0,0-1 1,1 0-1,-1 1 0,0-1 0,0 0 1,1 0-1,-1 0 0,2 0 1,98 0 1298,-100 0-1346,1 0-1,-1 1 0,1-1 0,-1 0 0,0 0 1,1 0-1,-1 1 0,0-1 0,1 1 0,-1-1 1,0 1-1,0 0 0,1-1 0,-1 1 0,0 0 0,0 0 1,0 0-1,0 0 0,0 0 0,2 2 0,9 26-2931,-11-28 2827,5 16-3172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4898,'0'0'3618,"42"17"-3666,-21 6 32,-5 15 224,-7 14-208,-9 13 0,0 10 16,-25 3 320,-15-5-336,-2-8-16,0-15-896,12-18-1569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5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1953,'0'0'4090,"0"4"-3562,-1 4-433,1-4-61,0 1-1,0-1 0,0 1 1,0-1-1,0 0 1,1 1-1,0-1 1,0 0-1,0 1 1,1-1-1,-1 0 1,1 0-1,0 0 1,0 0-1,1 0 1,2 3-1,12 12-6,1 0-1,1-2 0,0 0 1,1-1-1,1-1 0,23 12 0,-29-18 1,1-2-1,0 0 1,1 0-1,0-2 0,0 0 1,0-1-1,0 0 1,1-2-1,27 2 1,96-4 277,-142 0-279,1 0 0,0 0 0,0 0 0,0 0 0,-1 0 0,1 0 0,0 0 0,0 0 0,0 0 0,-1 0 0,1 0 0,0 0 0,0 0 0,0 0 0,-1 0 0,1 0 0,0 0 0,0-1 0,0 1 0,0 0 0,-1 0 0,1 0 0,0 0 0,0 0 0,0 0 0,0-1 1,-1 1-1,1 0 0,0 0 0,0 0 0,0 0 0,0-1 0,0 1 0,0 0 0,0 0 0,0 0 0,0 0 0,0-1 0,0 1 0,-1 0 0,1 0 0,0 0 0,0-1 0,0 1 0,0 0 0,1 0 0,-1 0 0,0-1 0,0 1 0,0 0 0,0 0 0,0 0 0,0-1 0,0 1 0,0 0 0,0 0 0,0 0 0,0 0 1,1-1-1,-1 1 0,0 0 0,0 0 0,0 0 0,0 0 0,0 0 0,1 0 0,-1-1 0,-9 1-34,6 0-2,-1-1-1,0 1 1,0 0-1,0 0 1,0 0-1,1 1 1,-1-1-1,0 1 1,0 0-1,1 0 1,-1 0-1,0 0 1,1 1-1,-1 0 1,1-1-1,0 1 1,-1 1-1,1-1 1,0 0-1,0 1 1,-5 5-1,0 5 4,-1 0 0,1 0-1,1 1 1,0 0-1,1 0 1,1 0 0,0 1-1,1 0 1,1 0-1,0 0 1,1 1 0,0-1-1,2 26 1,0-41 6,1 1 0,-1-1 0,0 0-1,1 1 1,-1-1 0,1 0 0,0 1 0,-1-1 0,1 0 0,-1 0 0,1 0-1,-1 1 1,1-1 0,0 0 0,-1 0 0,1 0 0,-1 0 0,1 0 0,-1 0-1,1 0 1,0 0 0,-1 0 0,2-1 0,-1 1 8,14-1 40,0-1 0,0 0 0,-1-1-1,1 0 1,-1-1 0,0-1 0,0-1 0,-1 0 0,1 0 0,-1-1 0,14-11 0,17-13 1,66-62 1,-103 86-49,57-60 1076,-64 66-888,1 14-971,0 3 750,1 1 0,1-1 0,1 0 0,0 0 0,1-1 0,11 23 0,-13-31 38,1 1-1,0-1 1,0 0-1,1 0 0,0 0 1,0-1-1,1 0 0,0 0 1,0 0-1,0 0 1,1-1-1,-1 0 0,1-1 1,13 7-1,-17-10 23,0 0-1,0-1 1,0 1-1,0-1 1,0 1-1,0-1 1,0 0-1,0 0 1,1 0-1,-1-1 1,0 1-1,0-1 1,0 0-1,0 0 1,-1 0-1,1 0 1,0 0-1,0-1 1,0 1-1,-1-1 1,1 1-1,2-4 1,8-5 0,-2-1 1,1 0-1,11-16 1,-4 6-24,-3 3-7,-6 6 0,0 1-1,0 0 1,2 0-1,-1 1 1,1 1-1,1 0 1,21-12-1,-32 20-16,0 1 0,0-1-1,0 1 1,0 0-1,0 0 1,-1 0 0,1 0-1,0 0 1,0 0-1,0 0 1,0 1 0,0-1-1,0 1 1,-1-1 0,1 1-1,0 0 1,0 0-1,-1 0 1,1 0 0,-1 0-1,1 0 1,-1 0-1,1 0 1,-1 1 0,2 1-1,5 5 44,-1 1 0,1 0-1,5 11 1,-2-3-116,4 3 89,0 1 2,1-1 0,29 29 1,-40-45 18,0 1 1,0-1-1,0 0 1,0-1-1,1 1 1,0-1-1,0 0 1,0 0-1,0-1 1,0 0-1,1 0 1,-1 0 0,1-1-1,-1 0 1,8 0-1,-10-1 14,0 0-1,0-1 1,0 0-1,0 0 1,0 0 0,0 0-1,0-1 1,0 1-1,-1-1 1,1 0-1,-1 0 1,1-1-1,-1 1 1,0-1 0,4-3-1,6-7 22,-1-1 0,13-19 1,7-7 103,-23 30-166,1 0 1,1 0-1,0 1 0,0 1 0,0-1 1,1 2-1,1 0 0,-1 0 1,1 1-1,0 1 0,0 0 1,1 1-1,0 0 0,0 1 1,0 0-1,0 2 0,18-1 1,-20 1-15,0 1-1,0 1 1,0 0 0,-1 1 0,1 0 0,0 1 0,11 4-1,-19-5 17,1 0-1,-1 1 0,0-1 1,0 1-1,0 0 0,0 0 1,0 1-1,-1-1 0,1 1 1,-1-1-1,0 1 0,0 0 1,0 1-1,-1-1 0,1 0 1,-1 1-1,0-1 0,0 1 1,1 8-1,0-5-24,-2 1 1,1-1-1,-1 0 0,-1 1 0,0-1 1,0 1-1,0-1 0,-1 0 1,0 1-1,-1-1 0,0 0 1,0 0-1,-1 0 0,0 0 0,0 0 1,-1 0-1,0-1 0,0 0 1,-1 0-1,-9 12 0,-3-1-256,-1 0-1,-1 0 0,0-2 1,-1-1-1,-36 22 0,-10-1-2523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63 1153,'0'0'6162,"2"-5"-5508,-1 4-569,0-3 77,1 1 0,0-1 0,-1 0 1,0 0-1,0 0 0,0 0 0,0 0 0,-1-4 1,0 7-51,1 1-48,1 0 312,-9-6-205,-11 2-242,-1 1 1,0 1-1,0 1 1,0 1-1,0 0 1,-31 6-1,25 0-4,1 2 0,-1 0 0,2 2-1,-1 0 1,-35 23 0,-12 4 46,35-19 10,0 0 1,1 3-1,-56 42 0,89-61 3,-1 0 1,1 0-1,0 1 0,-1-1 0,1 0 0,1 1 1,-1-1-1,0 1 0,0 0 0,1 0 0,0 0 0,0-1 1,-1 1-1,2 0 0,-1 1 0,0-1 0,0 0 1,1 0-1,0 0 0,0 0 0,0 0 0,0 1 0,0-1 1,2 5-1,-1-3 6,1-1 0,-1 1-1,1-1 1,1 1 0,-1-1 0,0 0 0,1 0 0,0 0 0,0 0-1,0 0 1,1-1 0,-1 0 0,1 1 0,0-1 0,4 3 0,15 7 19,0-1 0,0-1 1,1-2-1,0 0 0,1-1 1,0-1-1,0-1 0,0-2 1,1 0-1,0-2 0,51-2 1,-67-1 5,1 0 1,0-1 0,-1 0-1,1-1 1,-1 0-1,1-1 1,-1 0 0,18-11-1,-21 11 59,0 0-1,0-1 0,0 0 1,-1 0-1,0 0 0,0-1 1,0 0-1,-1 0 0,0-1 1,0 1-1,-1-1 0,6-11 1,-9 17-60,-1 0 0,1 0 1,0 0-1,-1 0 0,1 0 1,-1 0-1,0 0 0,1 0 1,-1 0-1,0 0 0,0 0 1,0 0-1,0 0 0,1 0 1,-1 0-1,-1 0 0,1 0 1,0 0-1,0 0 0,0 0 1,-1-1-1,1 1 0,0 0 1,-1 0-1,1 0 0,-1 0 1,1 1-1,-1-1 0,1 0 1,-1 0-1,0 0 0,0 0 1,1 1-1,-1-1 0,0 0 1,0 0-1,0 1 0,0-1 1,0 1-1,0-1 0,0 1 1,0-1-1,-1 1 0,-5-2-34,-1 1 0,1 0 0,0 1 0,0 0 0,-12 1 0,3-1-18,-6 1 2,0 1 1,-1 2-1,1 0 1,1 1-1,-1 0 1,1 2-1,-23 11 1,5 0 11,0 2 1,-61 43-1,83-52 10,2 1 1,-1 1 0,2 0-1,-16 18 1,25-25 1,0 0 0,1 0 1,0 0-1,1 1 0,-1-1 1,1 1-1,0 0 0,1 0 0,0 0 1,0 0-1,0 1 0,1-1 1,0 1-1,0 8 0,0 6-69,1-12 78,-1-1-1,2 0 1,-1 0 0,2 10-1,-1-17 0,0 0-1,-1 1 1,1-1 0,0 0-1,0 1 1,0-1-1,0 0 1,1 0-1,-1 0 1,0 0-1,1 0 1,0 0 0,-1 0-1,1-1 1,0 1-1,0-1 1,0 1-1,0-1 1,4 2-1,16 7 13,1-1-1,0-2 0,0 0 0,1-2 0,36 4 0,-23-5 67,0-3 0,69-5-1,-19-8 30,31-3-2951,-97 13 444,-4-4-1211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3810,'0'0'4898,"0"-13"-4340,4-53-137,-3 88-623,7 36-1,0 0 211,4 245 107,-2-27-124,-4-203 80,28 128 0,-32-194-64,-2-5-6,0 0 0,1 0-1,-1 0 1,1 0 0,0 0 0,-1 0-1,1 0 1,0 0 0,1 0-1,-1 0 1,0 0 0,0-1-1,1 1 1,-1 0 0,3 1-1,-4-3 75,-1-10-548,0-1 1,0 0-1,-1 1 0,-1-1 0,0 1 0,-4-11 1,0 0-725,-3-12-919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7:59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0 5635,'0'0'3500,"3"1"-3417,0 0-82,0 1 0,0 0 0,-1-1 0,1 1 0,0 0 0,-1 1 0,1-1 0,-1 0 1,0 1-1,1-1 0,-1 1 0,-1 0 0,1 0 0,0 0 0,-1 0 0,1 0 0,-1 0 1,0 0-1,0 0 0,1 5 0,4 15 30,6 38 1,-12-57-30,8 64 99,-2 99 0,-7-156-87,0 0 0,0 0-1,-1 0 1,0 0 0,-1-1 0,0 1-1,-7 15 1,-4 3 78,-22 33 1,21-38-1565,-24 52 0,35-67-1193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3426,'0'0'2905,"0"2"-3135,-2 71 148,1-19 215,7 77 1,-5-122-119,0-1 1,0 0 0,1 0-1,1 0 1,-1-1 0,2 1 0,-1 0-1,7 10 1,-10-18 16,0 1-1,0-1 1,1 0 0,-1 1-1,0-1 1,0 0-1,1 0 1,-1 1 0,0-1-1,1 0 1,-1 0 0,0 0-1,0 1 1,1-1 0,-1 0-1,0 0 1,1 0-1,-1 0 1,1 0 0,-1 0-1,0 0 1,1 0 0,-1 0-1,0 0 1,1 0 0,-1 0-1,0 0 1,1 0-1,-1 0 1,1 0 0,-1 0-1,0 0 1,1 0 0,-1 0-1,0-1 1,1 1 0,-1 0-1,0 0 1,0 0 0,1-1-1,-1 1 1,11-14 1235,112-225-596,-115 223-611,-8 15-74,1 0 1,-1 0-1,0 1 0,0-1 1,0 0-1,0 1 1,1-1-1,-1 0 1,0 0-1,1 1 0,-1-1 1,1 1-1,-1-1 1,1 0-1,-1 1 1,1-1-1,-1 1 0,1-1 1,-1 1-1,1-1 1,-1 1-1,1 0 0,0-1 1,-1 1-1,1 0 1,0-1-1,0 1 1,-1 0-1,1 0 0,0 0 1,0 0-1,0-1 1,12 20-638,-7-6 824,1-2-390,-1 1 1,-1 0-1,0 1 1,-1-1-1,0 1 1,-1 0-1,0 0 1,-1 0-1,0 1 1,-1-1-1,-1 18 1,0-15-2236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 2113,'0'0'5816,"1"-8"-5162,-1 4-607,1 0 2,-1-1 0,1 0-1,0 0 1,0 1 0,0-1 0,0 1-1,1-1 1,0 1 0,0-1-1,0 1 1,4-6 0,-1 4-41,129-177 167,-118 159-161,-2-1-1,-1 0 1,-1-1-1,-1-1 1,14-52-1,-21 51 5,-1 1-1,-1-1 1,-2 0-1,-4-51 1,3 75 20,0 1-1,0-1 1,0 0-1,0 0 1,0 1 0,-1-1-1,1 1 1,-1-1-1,0 1 1,0 0 0,0 0-1,-1 0 1,1 0-1,-1 0 1,0 0 0,0 1-1,0-1 1,0 1-1,0 0 1,0 0-1,-5-2 1,7 3-41,0 1 0,0 0 1,0 0-1,0 0 0,0 0 0,0 0 0,0 0 1,0 0-1,0 0 0,0 0 0,0 0 0,0 0 0,0 1 1,0-1-1,0 0 0,0 1 0,0-1 0,0 1 1,0-1-1,1 1 0,-1-1 0,0 1 0,0 0 1,0-1-1,1 1 0,-1 0 0,0 1 0,-13 23-166,11-18 180,-26 58-33,2 2 0,3 1 0,-27 125 0,44-146 7,1 1 1,2 79 0,5-118 17,-1 0-1,1 0 1,1 0 0,0 0-1,0 0 1,1 0 0,0-1-1,0 1 1,1-1 0,0 0-1,0 0 1,1-1 0,11 15-1,-11-17 1,0 0 0,0 0 0,0 0 0,1 0 0,-1-1 0,1 0 0,0 0 0,1 0 0,-1-1 0,0 0 0,1 0 0,0-1 0,0 0 0,0 0 0,0-1 0,0 1 0,14-1 0,-17 0 8,1-1 1,0 1-1,-1-1 0,1-1 1,0 1-1,-1-1 1,1 0-1,-1 0 1,1 0-1,-1 0 1,0-1-1,1 0 1,-1 0-1,0 0 1,0 0-1,0-1 0,0 0 1,-1 1-1,1-1 1,-1-1-1,0 1 1,0 0-1,0-1 1,0 0-1,0 1 1,2-6-1,2-3 35,0-1 0,0 1 0,-1-1 0,-1 0 0,0-1 0,-1 1 0,5-29 0,-6 19 89,-1-1 1,-1 0 0,-1 0-1,-3-24 1,3 45-129,-1-1-1,1 0 1,-1 1 0,0-1-1,0 1 1,0-1 0,0 1-1,0-1 1,-1 1 0,0 0-1,0 0 1,0 0 0,0 0-1,0 0 1,0 0 0,-1 0-1,0 1 1,1-1 0,-1 1-1,0 0 1,0 0 0,0 0-1,-4-2 1,-1 1-30,1 1 0,0 0-1,-1 0 1,1 1 0,-1 0 0,0 0 0,1 1-1,-1 0 1,-14 1 0,18 0-99,0 0-1,0 0 1,0 0 0,0 0-1,0 1 1,1-1 0,-1 1 0,0 0-1,1 0 1,-1 1 0,1-1 0,0 1-1,-1-1 1,1 1 0,1 0-1,-1 0 1,0 0 0,1 1 0,-1-1-1,1 1 1,0-1 0,0 1-1,1 0 1,-1 0 0,1 0 0,0 0-1,0 0 1,0 0 0,0 5 0,2 20-3315,7-20 1255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15 4370,'0'0'3463,"-4"-2"-3092,2 0-326,1 1-35,0 0-1,0 0 1,0 0-1,0 0 1,-1 1-1,1-1 1,0 0-1,0 0 1,-1 1-1,1-1 1,0 1-1,-1 0 1,-1-1 0,2 8-147,1 30 49,-1-14 107,1 1 0,5 39 1,-4-56-22,1 0 1,0 0-1,0 0 1,0 0 0,1 0-1,0-1 1,0 1-1,1-1 1,-1 0-1,1 0 1,1 0 0,-1-1-1,9 8 1,-13-12 16,1 0 1,0 0 0,0-1-1,-1 1 1,1 0 0,0-1-1,0 1 1,0 0 0,0-1-1,0 1 1,0-1 0,0 0-1,0 1 1,0-1-1,0 0 1,0 0 0,0 1-1,0-1 1,0 0 0,1 0-1,-1 0 1,0 0 0,0 0-1,0-1 1,0 1 0,1 0-1,0-1 15,-1-1 0,1 1 0,-1 0 0,0 0 0,1 0-1,-1-1 1,0 1 0,0-1 0,0 1 0,0-1 0,0 1-1,0-1 1,-1 1 0,2-4 0,1-7 61,1-1-1,-2 0 1,3-18-1,-5 27-119,1 0 27,0-6 11,0 0 0,0 0 0,-1 0 1,0 0-1,-2-10 0,1 17-18,1 1 1,-1-1-1,0 0 0,0 1 0,0-1 0,0 1 1,-1-1-1,1 1 0,-1 0 0,1-1 0,-1 1 1,0 0-1,0 0 0,0 0 0,0 0 0,0 1 0,-1-1 1,1 0-1,0 1 0,-1 0 0,1-1 0,-4 0 1,-10-2-126,0 0 0,-1 2 0,1 0 0,-1 0 0,0 2 0,1 0 0,-26 3 0,38-3 130,-27 13-390,38-11 183,58 4 385,-54-6-162,1 0-1,-1 1 0,1 1 1,-1-1-1,0 2 1,0 0-1,1 0 1,-2 1-1,1 0 0,0 1 1,-1 0-1,15 10 1,-3 5 6,0 0 1,-2 2 0,-1 0-1,0 1 1,25 43 0,-42-64-94,0 0-1,0 0 1,0 0 0,0 0 0,0 0 0,0-1 0,1 1 0,-1-1 0,0 0 0,1 0 0,-1 0 0,1 0 0,0 0-1,-1 0 1,1-1 0,0 1 0,-1-1 0,5 1 0,1-1-409,0 0 0,0 0 0,-1-1 0,1 0 1,9-2-1,16-11-2966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68 403 5651,'0'0'3932,"0"-7"-3625,0 6-272,1-19-88,-2 15-249,-4 15-272,0 4 547,1 1-1,1 1 1,0-1 0,1 0-1,1 18 1,4 80 79,-2-106-59,0 0-1,0-1 1,1 1-1,-1-1 1,1 1 0,1-1-1,-1 0 1,1 1-1,1-2 1,4 10 0,-5-12 2,0 0 0,0 1 0,0-1 0,0 0 0,0 0 0,0 0 0,1-1 0,0 1 0,-1-1 0,1 0 0,0 0 0,0 0 0,0 0 0,0-1 0,1 0 0,-1 0 0,7 1 0,-3-1 26,0 0-1,0 0 1,0-1-1,0 0 1,0 0-1,0-1 0,0 0 1,0 0-1,-1-1 1,1 0-1,0 0 1,-1-1-1,1 0 1,-1-1-1,0 1 1,0-1-1,12-10 0,-8 4 29,-1-1 0,0 0-1,-1 0 1,0-1 0,0 0-1,-2-1 1,1 0-1,-2 0 1,0-1 0,0 0-1,-1 0 1,-1 0-1,0 0 1,-1-1 0,-1 1-1,0-1 1,-1-24 0,-1 33-36,-1 1 0,0-1 0,-1 1 1,1 0-1,-1-1 0,0 1 1,0 0-1,0 0 0,-1 0 0,0 0 1,0 0-1,0 1 0,-1-1 0,1 1 1,-1 0-1,-8-6 0,-8-7-24,0 1-1,-30-17 0,35 23-18,-54-33 16,-89-62 500,155 103-428,1 0 0,0 0 0,0 0 0,0 0 0,0 0-1,0 0 1,0 0 0,0-1 0,1 1 0,-1-1 0,1 1 0,0-1 0,0 0 0,0 0 0,0 1 0,0-1 0,1 0 0,-1 0 0,1 0-1,0-5 1,0 7-62,0 0 0,1 0 0,0 0 0,-1 0 0,1 0 0,0 0 0,-1 1 0,1-1 0,0 0 0,0 0 0,0 1 0,-1-1 0,1 0-1,0 1 1,0-1 0,0 1 0,0-1 0,0 1 0,0 0 0,0-1 0,0 1 0,1 0 0,-1 0 0,1 0 0,4-2-4,29-8-80,0 1-1,1 2 1,-1 2-1,1 1 1,0 1-1,50 4 1,-82-1 9,1 1 0,-1-1-1,1 1 1,-1 0 0,1 1 0,-1-1-1,0 1 1,1-1 0,-1 1 0,0 0-1,0 1 1,0-1 0,-1 1 0,1 0-1,-1 0 1,1 0 0,-1 0 0,0 0-1,0 1 1,0 0 0,4 6 0,-3-1-217,0-1 0,-1 1 0,1 1 0,-2-1 0,1 0 0,-1 0 0,-1 1 0,0 0 0,0 11 0,0 22-2012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54 112 2769,'0'0'2481,"-6"13"-2422,0-3-39,1 1-9,0-1 1,0 1 0,1 0-1,0 0 1,1 0 0,-3 15-1,0 30 58,3 75-1,3-128-39,0 0 0,0 0 1,0 0-1,1-1 1,0 1-1,-1 0 1,1 0-1,0 0 1,0-1-1,1 1 1,-1-1-1,0 1 1,1-1-1,0 1 0,-1-1 1,1 0-1,0 0 1,0 0-1,1 0 1,-1 0-1,0 0 1,0 0-1,1-1 1,-1 1-1,1-1 1,0 0-1,-1 0 1,1 0-1,0 0 0,0 0 1,0-1-1,-1 1 1,1-1-1,0 0 1,0 0-1,0 0 1,0 0-1,0 0 1,0 0-1,-1-1 1,1 0-1,0 1 0,0-1 1,0 0-1,4-3 1,-1 0 71,0-1-1,0 0 1,0 0 0,0 0-1,-1-1 1,0 0 0,0 0 0,-1 0-1,0 0 1,4-8 0,0-2-38,0 1 0,-1-2 0,7-24 0,-7 10 17,-2 0 1,-1 0-1,-1 0 0,-2-38 0,-1 62-42,-1 0 1,1 0 0,-2 0-1,1 0 1,-1 0-1,0 1 1,0-1 0,0 1-1,-1-1 1,0 1 0,-5-7-1,6 10-12,0 1 0,1-1 0,-1 1 0,-1-1 0,1 1 0,0 0 0,0 0 0,-1 0 0,1 0 0,-1 1-1,0-1 1,0 1 0,1-1 0,-1 1 0,0 0 0,0 0 0,0 0 0,0 1 0,0-1 0,0 1 0,0-1 0,-1 1 0,1 0 0,0 0 0,0 1 0,0-1 0,-4 1 0,3 1-57,0 0 0,1 0 0,-1 0 1,0 0-1,1 1 0,0-1 1,0 1-1,0 0 0,0 0 1,0 0-1,0 0 0,1 0 1,-1 1-1,1-1 0,0 1 0,0 0 1,1-1-1,-4 9 0,0 2-253,1 1 0,-1-1-1,-3 30 1,7-35-15,-3 43-573,4-49 635,0 0 1,0-1 0,1 1-1,-1 0 1,0 0-1,1-1 1,0 1 0,-1 0-1,1-1 1,0 1-1,1 0 1,-1-1 0,0 1-1,4 3 1,14 6-3179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4994,'0'0'1537,"11"5"-1646,-3-1 85,-3-2 13,0 0 0,0 1 1,0-1-1,-1 1 0,1 0 1,-1 0-1,0 1 0,0-1 1,0 1-1,-1 0 0,1 0 1,-1 0-1,0 1 0,5 7 1,41 98 103,-34-74 46,1-1 1,1 0-1,24 34 0,-39-67-114,-1 1-1,1-1 1,0 0-1,0 0 1,0 0-1,0 0 0,0 0 1,0 0-1,0 0 1,1-1-1,-1 1 0,0-1 1,1 0-1,0 0 1,-1 0-1,1 0 1,0 0-1,-1 0 0,1-1 1,3 1-1,-3-1 82,1-1 1,-1 1-1,1-1 0,-1 0 0,0 0 1,1 0-1,-1-1 0,0 1 0,0-1 0,0 0 1,0 1-1,0-1 0,0-1 0,-1 1 0,1 0 1,3-5-1,18-19 239,-1-1 0,31-49 1,31-67-391,-81 136 49,-1 2-40,-1 0-134,0 1-1,0 0 1,0 0 0,1 1 0,0-1-1,-1 0 1,1 1 0,1-1 0,-1 1-1,0 0 1,1 0 0,0 1-1,7-5 1,-5 6-3546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82 135 1121,'0'0'4898,"-11"-17"-4591,-4-8-215,3 4 105,-2 1 0,-15-18 0,29 37-188,0 1 1,0 0 0,0 0-1,0 0 1,-1-1 0,1 1 0,0 0-1,0 0 1,0-1 0,0 1-1,0 0 1,0 0 0,0-1 0,0 1-1,0 0 1,0 0 0,0-1 0,0 1-1,0 0 1,0 0 0,0 0-1,0-1 1,0 1 0,1 0 0,-1 0-1,0-1 1,0 1 0,0 0 0,0 0-1,0 0 1,1-1 0,-1 1-1,0 0 1,0 0 0,0 0 0,0 0-1,1-1 1,-1 1 0,0 0-1,0 0 1,1 0 0,-1 0 0,0 0-1,0 0 1,0 0 0,1 0 0,-1 0-1,0 0 1,0 0 0,1 0-1,-1 0 1,0 0 0,27-4 111,43 4-161,-59 0 124,10 0-61,317 12 315,0 28-184,-176-9-120,2-8 1,224 3 0,212-53 56,-515 18 1587,-88 9-2620,-12 1-1523,-9 2-1132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4114,'0'0'4154,"0"-9"-3541,0-30-236,-7 67-428,3 399-57,5-239 168,1-44-43,7-1 0,32 175 0,-40-311-10,1 8 13,1-1-1,0 0 0,1 0 0,1 0 0,7 14 0,-4-21 8,-7-6 216,-1-101-2927,0 64-440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2545,'0'0'4496,"0"-7"-4182,0-14-79,0 28-153,0 49-113,-1-30 18,2-1-1,1 0 1,1 0 0,8 29-1,-9-46 31,0 1-1,1-1 0,0 0 1,1-1-1,0 1 0,0-1 1,1 1-1,0-1 0,0 0 0,0-1 1,1 1-1,0-1 0,0 0 1,1-1-1,0 0 0,9 6 1,-15-10 25,1 0 0,-1 0 1,0 0-1,1-1 0,-1 1 1,0 0-1,1-1 0,-1 1 1,1-1-1,-1 0 1,1 0-1,-1 1 0,1-1 1,0 0-1,-1 0 0,1 0 1,-1 0-1,1-1 0,-1 1 1,1 0-1,-1-1 1,1 1-1,-1-1 0,0 1 1,1-1-1,-1 0 0,1 0 1,-1 1-1,0-1 0,0 0 1,0 0-1,1 0 0,-1-1 1,1 0-1,2-4 150,0-1-1,0 0 0,0 0 1,-1 0-1,4-12 1,-3 7-441,24-65 416,-17 44-211,1-1 0,2 2 0,1 0 0,25-40 0,-40 72 26,0-1 1,1 1 0,-1-1 0,1 0-1,-1 1 1,0 0 0,1-1-1,-1 1 1,1-1 0,-1 1 0,1 0-1,-1-1 1,1 1 0,0 0-1,-1-1 1,1 1 0,-1 0 0,1 0-1,0 0 1,-1-1 0,1 1-1,0 0 1,-1 0 0,1 0-1,-1 0 1,1 0 0,1 0 0,14 13-232,10 28 104,-24-37 129,26 62 21,-23-52 4,0 0 1,1 0-1,0-1 0,2 0 0,-1 0 0,1-1 1,1 0-1,14 16 0,-21-26-315,0 0 1,0 0 0,0 0-1,-1 0 1,1 0-1,-1 1 1,0-1-1,1 0 1,0 5-1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64 4338,'0'0'3215,"-6"-10"-2826,-21-30 49,26 38-425,-1 1 1,1 0-1,-1-1 1,0 1-1,0 0 1,0 0-1,0 1 1,1-1-1,-1 0 0,0 0 1,0 1-1,-1 0 1,1-1-1,0 1 1,0 0-1,-3 0 1,-30 3 83,31-2-95,-5 1-11,1 1-1,-1 0 1,1 0-1,0 1 1,0 0-1,0 0 1,1 0-1,0 1 1,-1 1-1,2-1 1,-1 1 0,1 0-1,0 1 1,0-1-1,0 1 1,-6 11-1,6-9-7,1 0 0,0 0 1,0 0-1,1 1 0,0 0 0,1 0 0,0 0 0,1 0 0,0 1 0,0-1 0,1 0 0,0 1 0,2 15 0,-1-23 12,1-1 0,-1 0-1,1 1 1,0-1 0,0 0-1,0 0 1,0 1 0,1-1-1,-1 0 1,1 0 0,-1-1-1,1 1 1,0 0-1,-1 0 1,1-1 0,0 1-1,0-1 1,0 1 0,0-1-1,0 0 1,1 0 0,-1 0-1,0 0 1,0 0 0,1-1-1,-1 1 1,5 0-1,8 1 78,-1 0 0,1-1-1,21-1 1,-23 0-30,-3-1-15,0 0-1,0 0 1,-1-1-1,1-1 1,11-3 0,15-5 69,-34 11 8,-1 0-21,-1 0-120,0 6 1,-1 1 28,0-1-1,-1 0 1,1 1-1,-1-1 1,-1 0-1,1 0 0,-4 6 1,2-5 6,1 1-1,0-1 1,0 1 0,-2 12 0,4-15 6,0 0 0,0 0-1,1-1 1,0 1 0,0 0 0,0 0 0,0 0-1,1 0 1,0-1 0,0 1 0,0 0 0,1-1 0,3 9-1,-3-10-17,1 0-1,-1 0 1,1 0-1,0 0 0,0 0 1,0-1-1,1 1 1,-1-1-1,1 0 0,-1 0 1,1 0-1,0 0 1,-1-1-1,1 0 0,0 1 1,6 0-1,20 3-727,-1-1 0,1-1 0,46-2-1,-64-1-121,13 0-1903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0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71 2401,'0'0'3052,"1"-8"-2166,1 2-553,0-4 493,0 0 1,0 0-1,0-17 508,-3 56-574,-22 125-774,1-11 68,7 126-32,12-169 12,2-79-36,-2 25 38,8 88 0,-3-124-41,0-1 1,1 1 0,0-1 0,0 0-1,1 0 1,0 0 0,1 0 0,0 0-1,0-1 1,1 0 0,0 0 0,0-1 0,1 0-1,10 9 1,9 6 31,2-2-1,49 29 0,-66-42-7,-10-7-172,-1 1-1,1-1 0,-1 1 1,1-1-1,-1 1 0,1-1 1,-1 1-1,1 0 1,-1-1-1,0 1 0,1 0 1,-1 0-1,0-1 0,1 1 1,-1 0-1,0 0 0,0-1 1,0 1-1,0 0 1,0 0-1,0-1 0,0 1 1,0 0-1,0 0 0,0 0 1,-1 1-1,1 3-551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3025,'0'0'3410,"9"1"-3322,26 2-39,-1 2 0,54 16 0,-49-10 13,1-3 0,52 6 0,129-10 592,-220-4-523,-10 7 277,-54 16-299,40-15-48,-1 0 0,2 2 1,-36 20-1,51-26-57,1 1 1,0-1-1,0 1 1,0 1 0,1-1-1,0 1 1,0 0 0,0 0-1,1 0 1,0 1-1,0-1 1,0 1 0,1 0-1,0 0 1,1 1 0,-3 8-1,1 11-12,0-1-1,2 1 1,2 30-1,0-50 9,0-5-1,0 0 1,0 1 0,1-1-1,-1 0 1,0 0 0,1 0-1,0 1 1,-1-1 0,1 0 0,0 0-1,0 0 1,0 0 0,1 0-1,-1-1 1,0 1 0,1 0-1,-1 0 1,3 1 0,0 0 5,0 0 0,0-1 0,0 1 0,0-1 0,0 0 0,0-1 0,1 1 0,6 1 0,8 1 54,-1-2 0,1 0 0,27-1 0,-42-1-41,10-1 7,-1 0-1,0 0 1,0-1 0,0-1 0,0 0-1,-1-1 1,1-1 0,-1 1 0,0-2-1,0 0 1,-1 0 0,1-1 0,-1-1-1,-1 0 1,0 0 0,0-1 0,0 0-1,-1-1 1,-1 0 0,1 0 0,7-13-1,-11 13-27,-2 4-4,0 1 0,0 0 0,1 0 0,-1 0 0,1 0 0,0 1 0,0-1 0,1 1 0,-1 0 0,6-3 0,-9 6-9,0 1-1,-1 0 1,1 0-1,-1 0 1,1 0-1,0 0 1,-1 0-1,1 0 1,0 1-1,-1-1 0,1 0 1,-1 0-1,1 0 1,0 1-1,-1-1 1,1 0-1,-1 0 1,1 1-1,-1-1 1,1 1-1,-1-1 1,1 0-1,-1 1 1,0-1-1,1 1 1,-1-1-1,1 1 1,-1-1-1,1 2 1,11 20 34,-9-16-82,6 10 64,1 0 1,0 0-1,1-1 1,1-1 0,1 0-1,25 23 1,-31-31 15,1-1-1,0 1 1,0-1 0,0-1 0,1 1-1,0-2 1,-1 1 0,1-1 0,1 0-1,-1-1 1,0 0 0,1-1 0,-1 0-1,1 0 1,12-1 0,-18-1-7,0 0 1,0 0-1,0 0 1,0-1-1,0 1 0,-1-1 1,1 0-1,0 0 1,-1 0-1,0 0 1,1-1-1,-1 0 0,0 1 1,0-1-1,-1 0 1,1 0-1,-1-1 1,1 1-1,-1-1 0,3-5 1,0 0-2,-1 0 0,0 0 1,-1 0-1,0 0 0,0 0 0,-1-1 1,2-18-1,-3 15-7,-1 0 1,0 0 0,-1 0-1,0-1 1,-1 1-1,0 0 1,-1 0-1,-1 1 1,0-1-1,-1 1 1,0 0 0,-1 0-1,0 0 1,-1 1-1,0-1 1,-1 2-1,0-1 1,0 1-1,-1 1 1,-1-1 0,0 1-1,0 1 1,-15-10-1,13 12-5,0 0 0,1 0 0,-2 1 0,1 1 0,-1 0 0,1 1 0,-26-3 0,9 3 2,-1 1 1,-40 4-1,66-1-5,1-1 0,-1 1 0,0-1 0,0 1 0,0 0-1,1 1 1,-1-1 0,1 1 0,-1-1 0,1 1 0,-1 0 0,1 1 0,0-1 0,0 0 0,0 1 0,0 0 0,1-1 0,-1 1 0,1 0 0,0 1 0,-1-1 0,1 0-1,1 1 1,-4 5 0,2 2-1,-1 0-1,1 0 0,1 0 1,0 0-1,0 0 1,1 0-1,1 14 0,0-22 5,0 0-1,1 1 0,-1-1 0,1 0 1,0 1-1,0-1 0,0 0 1,1 0-1,-1 0 0,1 0 0,0 0 1,-1 0-1,1-1 0,0 1 0,1 0 1,-1-1-1,0 0 0,1 1 0,0-1 1,-1 0-1,1-1 0,0 1 1,0 0-1,0-1 0,0 1 0,0-1 1,0 0-1,0 0 0,1 0 0,3 0 1,6 2-15,0-1 0,1 0 1,-1-1-1,1-1 0,-1 0 1,20-2-1,-18-2 30,1 1-1,-1-2 1,0 0 0,0-1-1,0-1 1,14-8 0,-12 5 7,1 2 1,-1 0 0,35-9-1,-51 17-27,1 0 0,0 0 0,-1 0 0,1 1 0,-1-1 0,1 0 0,0 1 0,-1-1 0,1 1 1,-1-1-1,0 1 0,1 0 0,-1 0 0,1 0 0,-1 0 0,0 0 0,0 0 0,1 0 0,-1 0 0,0 0 0,0 0 0,0 1 0,0-1 0,-1 0 0,1 1 0,0-1 0,-1 1 0,2 2 0,18 53 21,-16-45-6,27 115-68,-24-88 14,3 0 0,26 69 0,-36-107-112,0 0 0,1 0 1,-1 0-1,1 0 0,-1 0 0,0 0 0,1 0 0,0 0 0,-1 0 0,1 0 0,-1-1 1,1 1-1,0 0 0,0 0 0,0-1 0,-1 1 0,1 0 0,0-1 0,0 1 1,0-1-1,0 1 0,0-1 0,0 1 0,0-1 0,0 0 0,0 0 0,1 1 0,7-1-2764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4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5170,'0'0'2047,"0"0"-2045,0 0 0,0 0 0,-1 0 0,1 0 0,0 0 0,0-1 0,0 1 0,0 0 1,0 0-1,0 0 0,0 0 0,0 0 0,0 0 0,0-1 0,0 1 0,0 0 0,0 0 0,0 0 0,0 0 1,0 0-1,0-1 0,0 1 0,0 0 0,0 0 0,0 0 0,0 0 0,0 0 0,1-1 0,-1 1 1,0 0-1,0 0 0,0 0 0,0 0 0,0 0 0,0 0 0,0 0 0,0 0 0,0-1 0,1 1 0,-1 0 1,0 0-1,0 0 0,0 0 0,0 0 0,0 0 0,0 0 0,1 0 0,-1 0 0,0 0 0,0 0 1,0 0-1,0 0 0,0 0 0,1 0 0,-1 0 0,8-1 10,1 0-1,-1 1 1,0 0 0,1 1-1,-1 0 1,0 0 0,0 0-1,0 1 1,0 0 0,13 6-1,-8-4 18,74 24 99,-15-5-89,1-2 0,89 13 1,-1-18 163,-156-15-102,-5-1 107,-2 3 681,-9 1-837,0-1 1,0 0 0,-1 0 0,-13 1 0,-15 3-53,16-2 12,-1 1 0,1 1 0,0 2 0,-43 21 0,60-26-26,1 0 0,0 0 0,1 0-1,-1 1 1,1 0 0,0 0 0,0 0 0,0 1-1,1 0 1,0 0 0,0 0 0,0 0-1,1 1 1,0-1 0,0 1 0,0 0-1,1 0 1,0 0 0,1 0 0,0 0-1,0 0 1,0 8 0,0-11 12,1 1 1,0-1-1,0 1 0,0-1 1,1 1-1,-1-1 0,1 1 1,0-1-1,0 0 0,1 1 1,-1-1-1,1 0 1,0 0-1,0 0 0,1 0 1,-1 0-1,1-1 0,0 1 1,-1-1-1,2 0 0,-1 1 1,0-1-1,1-1 0,-1 1 1,6 2-1,23 16 8,2-2-1,0-1 0,52 19 1,-55-24 15,-28-12-26,-1 0 0,0 1-1,0-1 1,0 1 0,0-1 0,0 1 0,0 0 0,0 0 0,0 0 0,-1 0-1,1 0 1,-1 0 0,0 0 0,1 0 0,-1 1 0,0-1 0,0 0-1,0 1 1,-1-1 0,1 1 0,0-1 0,-1 1 0,0 0 0,0-1 0,0 3-1,0 1-4,0 0-1,0 0 0,-1 0 1,0-1-1,0 1 0,-1 0 1,1-1-1,-1 1 0,-1-1 1,-2 7-1,-3 3 0,2 0 0,-1 1 0,2-1 0,0 1 0,1 0 0,1 1-1,1-1 1,0 1 0,1-1 0,0 1 0,2 0 0,4 30 0,-3-38 0,2 0 0,-1 0 0,1 0 0,0-1 0,1 1 0,0-1 0,12 14 0,13 25 35,-25-39-17,-1 1-1,-1 0 1,1 1 0,-1-1-1,-1 0 1,0 1 0,0 0-1,0 15 1,-2-21 0,0 1 1,0-1-1,-1 0 0,1 1 1,-1-1-1,0 0 0,0 0 1,-1 0-1,1 0 0,-1 0 1,0 0-1,0 0 0,-1 0 1,1-1-1,-1 1 0,1-1 1,-1 0-1,0 1 0,0-1 1,-1-1-1,-4 5 0,-2-1 62,0 0-1,0 0 1,-1-1-1,0 0 1,0-1-1,0 0 1,-1-1-1,1 0 1,-1-1-1,0 0 1,-14 0-1,26-2 124,0-1-203,0-1-1,1 1 1,-1-1-1,1 1 1,-1 0 0,1-1-1,0 1 1,-1 0-1,1 0 1,0-1-1,0 1 1,0 0 0,1-1-1,41-34-1529,-17 17 345,16-18-1592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4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 5699,'0'0'2766,"-1"-6"-2606,-6-12-139,7 18-22,-1 0 1,1 0-1,0 0 1,-1 0-1,1 0 1,0 0 0,-1 0-1,1 1 1,0-1-1,-1 0 1,1 0-1,0 0 1,0 0-1,-1 1 1,1-1-1,0 0 1,0 0-1,-1 1 1,1-1-1,0 0 1,0 0-1,0 1 1,-1-1-1,1 0 1,0 1-1,0-1 1,0 0-1,0 1 1,0-1-1,0 0 1,0 0-1,0 1 1,-14 50-37,13-48 37,-11 59-6,4 1 0,1 1 0,4 71 0,3-133 7,0-1 0,0 1 0,0 0 0,0-1 0,1 1 0,-1-1 0,1 1 0,-1 0 0,1-1 0,-1 1 0,1-1 0,0 0 0,0 1 0,0-1 0,0 0 0,0 1 0,0-1 0,0 0-1,0 0 1,1 0 0,-1 0 0,0 0 0,1 0 0,-1 0 0,0 0 0,1 0 0,-1-1 0,1 1 0,0-1 0,-1 1 0,1-1 0,-1 0 0,1 1 0,0-1 0,-1 0 0,1 0 0,0 0 0,1-1 0,2 1 24,-1 0 0,1-1 0,-1 1 0,1-1 0,-1 0 1,1 0-1,-1-1 0,0 0 0,0 1 0,0-1 0,0-1 0,0 1 1,4-3-1,3-7-12,0 1 0,-1-2 1,0 1-1,-1-2 0,0 1 0,-1-1 0,-1 0 1,0-1-1,-1 0 0,0 0 0,4-21 1,-2-1-44,-2 1 0,-1-1 1,0-67-1,-5 103-34,0 35-158,3-18 220,0 0-1,1 0 0,1 0 1,0-1-1,1 1 0,14 24 1,-10-29 85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8 212 5394,'0'0'2068,"-5"0"-1956,2 0-110,6 0 76,417-26 341,2-31 53,143-14 97,365 37-353,-911 34-189,-10 1-27,0-1 0,0 0 1,0-1-1,0 0 0,0 0 0,0-1 1,8-3-1,-4-3 3,-12 8-2,0-1 0,0 0 0,0 1 1,0-1-1,0 1 0,0-1 0,0 1 0,0-1 0,0 1 0,0 0 1,1-1-1,-1 1 0,0 0 0,0 0 0,2 0 0,-2 0-1,5 0-258,1 0 0,0 0 0,0 1 1,14 2-1,-20-2 125,1 0-1,0 0 1,0-1 0,0 1 0,0 0 0,-1 0 0,1 1 0,-1-1 0,1 0 0,-1 1-1,1-1 1,-1 1 0,0-1 0,1 1 0,-1-1 0,0 1 0,0 0 0,0 0 0,0-1 0,-1 1-1,2 3 1,-1 8-3957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75 3025,'0'0'4637,"-8"-5"-4119,2 1-384,-40-32 1111,63 33-674,814-17-294,-817 19-276,286-5 142,-299 6-173,0 0 0,-1 1 0,1-1-1,0 0 1,-1 1 0,1-1-1,0 0 1,-1 1 0,1-1 0,0 1-1,-1-1 1,1 1 0,-1-1-1,1 1 1,-1-1 0,1 1-1,-1-1 1,1 1 0,-1 0 0,0-1-1,1 1 1,-1 0 0,0-1-1,1 1 1,-1 0 0,0 0-1,0-1 1,0 1 0,0 0 0,0 0-1,0-1 1,0 2 0,0 0-91,0 0 1,0 0 0,0 0-1,0 0 1,-1 0 0,1 0 0,0 0-1,-1 0 1,0 0 0,0 0-1,1 0 1,-3 3 0,0-2-129,0-1 0,1 1 1,-1-1-1,0 1 0,-1-1 1,1 0-1,0 0 0,-1 0 1,-3 1-1,-48 15-4660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129 130 2561,'0'0'4053,"-14"-17"-3965,-42-54-3,51 65-53,0 0 0,0 1 0,0 0 0,-10-7 0,14 11-30,-1 0-1,1 0 1,-1 0 0,1 1-1,-1-1 1,1 0 0,-1 1-1,0-1 1,1 1 0,-1 0-1,0 0 1,-2-1 0,4 1-163,2 33-3667,8-20 2534,-6-13 793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2721,'0'0'2826,"5"-7"-2752,4-2-25,0 1 1,0-1-1,13-8 0,-17 13 47,0 1 0,0 0 0,0 0 0,0 1 0,0-1-1,0 1 1,1 0 0,-1 1 0,1-1 0,0 1 0,9 0 0,574-37 74,-498 29-146,-1 5 0,123 8 0,-143 6-40,0 3-1,67 23 1,53 10 63,-43-19-49,1-7 0,186 2 0,531-16 242,145-35 174,-251 0-275,-545 41-147,-22 1-8,808-11 178,-511-4-95,250-43 170,-483 23-175,436-22 101,-323 19 57,-64 2-5,6 12-91,115-7-126,114 3 106,-37 2-32,-102-2-53,24-3 10,231 7-7,-468 11-9,185 15 147,-235-15 1041,-99-26 247,-38 26-1374,3 0-1107,-7 9-235,-1-3 1104,0-1 1,0 0 0,0 0 0,-1 0 0,0-1 0,0 0 0,0 0 0,0 0 0,-1 0-1,0-1 1,0 0 0,1 0 0,-13 4 0,-64 21-2027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80 896,'0'0'3791,"3"-8"-3356,-1 5-437,1-5 158,1 1-1,0-1 1,0 0-1,1 1 0,0 0 1,11-12-1,-14 18-325,-1 1 0,1-1-1,0 1 1,-1-1 0,1 1-1,0-1 1,0 1 0,-1 0-1,1 0 1,0 0 0,0 0-1,-1 0 1,1 0 0,0 1-1,0-1 1,-1 1 0,1-1-1,0 1 1,-1-1 0,1 1 0,-1 0-1,1 0 1,-1 0 0,3 2-1,-3 1-1635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1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3169,'76'-42'683,"-61"34"-325,10 12-310,96 17 179,-99-19 1269,40-2 1,-77 10-4493,-2-7 1267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1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4034,'0'0'2612,"9"0"-2524,0 2-73,-1-1 0,1 1 0,-1 1 0,1-1 0,-1 1 0,0 1 1,0-1-1,-1 1 0,1 1 0,-1 0 0,12 9 0,9 10 148,2-1-1,1-2 0,0-1 1,2-1-1,0-2 0,59 22 1,-78-37-94,-14-2-50,0 6-27,0-4 9,0 0 0,-1 0 0,1 0 0,-1 0 0,0 0 0,1 0 1,-1 0-1,0 0 0,0 0 0,-1-1 0,1 1 0,0 0 0,0-1 0,-1 1 0,-2 2 1,-30 22 92,24-19-38,-101 68 528,-43 32-186,132-89-677,1 0-1,1 2 0,0 0 0,-27 39 1,22-21-2002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3922,'0'0'4855,"1"0"-4827,1 1 0,-1-1 0,1 0 0,-1 1 0,1-1 0,-1 1 0,1-1 0,-1 1 0,0 0 0,1 0 0,1 1 1,15 17-9,-1 2 0,-1 0 1,0 1-1,-2 0 0,15 32 1,-9-19 41,-8-11-35,0 0 0,-1 2 0,-2-1 0,0 1 0,-2 1 0,8 51 0,-10-22 71,-2-1 0,-7 78-1,2-102-61,-3 0 0,0-1 0,-15 45-1,-39 85 197,39-111-167,1 2-1,3 0 0,-15 78 1,31-126 68,0-3-150,0 0 0,0 0-1,0 1 1,0-1 0,0 0-1,0 0 1,0 1-1,0-1 1,0 0 0,0 0-1,0 1 1,0-1 0,0 0-1,0 0 1,0 1-1,0-1 1,-1 0 0,1 0-1,0 1 1,0-1 0,0 0-1,0 0 1,0 0-1,-1 1 1,1-1 0,0 0-1,0 0 1,0 0 0,-1 0-1,1 0 1,0 1-1,0-1 1,0 0 0,-1 0-1,1 0 1,0 0 0,0 0-1,-1 0 1,1 0-1,0 0 1,0 0 0,-1 0-1,1 0 1,0 0 0,0 0-1,-1 0 1,1 0-1,0 0 1,0 0 0,-1 0-1,1 0 1,-2 0-630,-7 0-2666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4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1681,'0'0'3956,"0"0"-3926,0 0-1,0-1 0,-1 1 1,1 0-1,0 0 0,0 0 1,0 0-1,0 0 0,-1 0 1,1 0-1,0 0 0,0 0 1,0 0-1,-1 0 0,1 0 1,0 0-1,0 0 0,0 0 1,-1 0-1,1 0 1,0 0-1,0 0 0,0 0 1,-1 0-1,1 0 0,0 0 1,0 0-1,0 1 0,0-1 1,-1 0-1,1 0 0,0 0 1,0 0-1,0 0 0,0 0 1,0 1-1,0-1 0,-1 0 1,1 0-1,0 1 0,0 181 1180,0-211 538,0-86-1501,0 115-278,0 21-982,0 119-1318,0-132-1067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2289,'0'0'5632,"-5"15"-5165,5-14-471,1-1 0,-1 1 0,0-1 1,0 1-1,1-1 0,-1 1 0,0-1 0,1 1 0,-1-1 1,0 1-1,1-1 0,-1 1 0,1-1 0,-1 0 0,1 1 1,-1-1-1,1 0 0,-1 1 0,1-1 0,-1 0 1,1 0-1,-1 1 0,1-1 0,0 0 0,-1 0 0,1 0 1,-1 0-1,2 0 0,22 2 33,-17-1-33,171 2 154,-174-3-303,-1 1-1,0 0 1,0 0 0,0 0-1,0 0 1,0 1-1,0-1 1,0 1 0,0 0-1,0 0 1,-1 0 0,1 0-1,-1 0 1,1 1 0,-1-1-1,0 1 1,0 0 0,0-1-1,-1 1 1,3 5 0,0 3-2214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3682,'0'0'3036,"56"5"-2295,-41-2-734,-1 2 0,1 0 0,-2 0 0,1 2 0,0-1 0,16 13-1,-28-18-3,-1 1 0,1-1 1,-1 1-1,1-1 0,-1 1 0,0 0 0,0-1 0,0 1 0,0 0 0,0 0 0,0 0 0,0 0 0,-1 0 0,1 0 0,-1 0 0,1 0 0,-1 0 0,0 0 0,0 1 0,0-1 0,0 0 0,0 0 0,0 0 0,0 0 0,-1 0 0,1 0 0,-1 0 0,0 0 0,0 0 0,0 0 0,1 0 0,-2 0 0,0 2 0,-4 5 29,-1-1-1,0 1 1,-1-1-1,-16 14 1,17-16-18,-4 4 45,0 0 1,1 1-1,-13 17 0,20-23-63,0-1-1,0 1 1,0 0 0,1 0 0,0 1-1,0-1 1,1 0 0,-1 1 0,1-1-1,0 1 1,1-1 0,-1 8 0,2-12 23,-1 0 0,1-1 0,0 1 0,0-1 0,0 1 1,0-1-1,0 1 0,0-1 0,0 1 0,0-1 0,0 0 0,0 1 1,0-1-1,0 0 0,0 0 0,0 0 0,0 0 0,0 0 1,0 0-1,0 0 0,2-1 0,0 1 77,135-2 2011,-36-2-2328,-70 8-1215,-31-3 1296,0-1 0,1 1 0,-1 0 0,0-1 0,0 1 0,0 0 0,0 0 0,0 0 0,0-1 0,0 1 0,0 0 0,0 0 0,-1 0 0,1 0 0,0 1 0,-1-1 0,1 0 0,-1 0 0,1 0 0,-1 1 0,1 1 0,1 17-3262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 2145,'0'0'4343,"0"-8"-3830,0-61 2045,0 69-2475,0 6-462,-1 44 281,0-21 111,1 0 0,1 0-1,1-1 1,2 1 0,7 30 0,-5-39-14,-3-8-2,0 0 0,1-1 0,0 1 0,1-1 0,0 0 0,1-1 1,10 16-1,-16-25 24,1-1 1,-1 1 0,0-1 0,1 0-1,-1 0 1,1 1 0,-1-1 0,1 0 0,-1 1-1,1-1 1,-1 0 0,1 0 0,-1 0-1,1 0 1,-1 0 0,1 0 0,-1 1 0,1-1-1,-1 0 1,1-1 0,-1 1 0,1 0-1,-1 0 1,1 0 0,0 0 0,-1 0 0,1 0-1,-1-1 1,1 1 0,-1 0 0,0 0-1,1-1 1,-1 1 0,1 0 0,-1-1 0,1 1-1,-1 0 1,0-1 0,1 1 0,-1-1-1,0 1 1,1 0 0,-1-1 0,0 1 0,0-1-1,0 1 1,1-1 0,-1 0 0,15-28 375,-14 25-423,16-42 90,-2 0 1,14-72 0,-27 111-46,0 4-22,-2 2-23,14 33-908,31 62 969,13 35-88,-51-109 73,-1 0 0,0 1 0,-2-1 0,4 40 1,-6-19 27,-4 54 0,1-91-31,1-1 0,-1 1 0,0 0 0,-1-1 0,1 1 1,-1-1-1,0 1 0,1-1 0,-1 0 0,-1 1 0,1-1 0,0 0 1,-1 0-1,0-1 0,0 1 0,1-1 0,-2 1 0,1-1 1,0 0-1,0 0 0,-1 0 0,1 0 0,-1-1 0,1 0 0,-1 1 1,0-1-1,-5 0 0,3 1 47,0-1 1,0 0-1,0 0 0,-1-1 1,1 0-1,0 0 0,0 0 1,-1-1-1,1 0 0,0 0 1,0-1-1,0 0 0,0 0 1,0 0-1,1 0 0,-8-5 1,9 4-50,-1 0-1,1 0 1,0 0 0,0-1 0,0 1 0,1-1 0,-1 0 0,1 0 0,0 0-1,0-1 1,0 1 0,1-1 0,-1 1 0,1-1 0,0 0 0,1 0 0,-1 0-1,1 0 1,0 0 0,0 0 0,1-1 0,-1 1 0,1 0 0,0 0 0,2-10 0,-2 14-14,0-1 1,1 0 0,-1 0 0,1 0 0,-1 1 0,1-1 0,0 0-1,0 0 1,0 1 0,0-1 0,0 1 0,0-1 0,0 1 0,0-1-1,0 1 1,1 0 0,-1-1 0,1 1 0,-1 0 0,1 0 0,-1 0-1,1 0 1,0 0 0,-1 1 0,1-1 0,0 0 0,0 1 0,2-1-1,6-1-272,0 0-1,0 1 0,0 1 0,10-1 1,-18 1 162,1 1-70,0 0 1,1 0 0,-1 0-1,0 0 1,1 1 0,-1-1-1,0 1 1,0 0 0,0 0-1,-1 0 1,1 0 0,0 0-1,-1 1 1,1-1 0,-1 1-1,0 0 1,3 4 0,7 7-1191,3-1-1162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0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2673,'0'0'5443,"-5"-7"-4728,-17-18-275,16 19 246,14 6-689,119 3 149,-41 0-27,95-9 0,-177 6-148,-2 0-6,0 0 0,-1 0 0,1 0 0,0 0 0,0-1 0,0 1 0,0 0 0,-1-1 0,1 1 0,0-1 0,0 0 0,-1 1 0,1-1 0,-1 0 0,1 0 0,2-2 0,-16 3-7454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2273,'0'0'3599,"-4"-5"-2745,-15-16-57,19 21-774,0-1 0,0 1 0,0 0-1,-1 0 1,1 0 0,0 0 0,0 0 0,0 0-1,0-1 1,0 1 0,0 0 0,0 0-1,0 0 1,0 0 0,0 0 0,0-1-1,0 1 1,0 0 0,0 0 0,0 0-1,0 0 1,0 0 0,0-1 0,0 1-1,0 0 1,0 0 0,0 0 0,0 0-1,0 0 1,0-1 0,1 1 0,-1 0-1,0 0 1,0 0 0,0 0 0,0 0 0,0 0-1,0 0 1,0-1 0,0 1 0,1 0-1,-1 0 1,0 0 0,0 0 0,0 0-1,0 0 1,0 0 0,1 0 0,-1 0-1,0 0 1,0 0 0,16-3 290,25 2-524,-31 2 358,315-9 1334,-307 6-1447,-10 1-208,0 1-1,-1-1 0,1 1 0,0 0 1,0 1-1,-1 0 0,9 2 0,-15-3 27,0 1 0,-1-1 0,1 1-1,-1 0 1,1 0 0,-1-1-1,1 1 1,-1 0 0,1 0-1,-1-1 1,0 1 0,0 0-1,1 0 1,-1 0 0,0 0-1,0 0 1,0-1 0,0 1 0,0 0-1,0 0 1,0 0 0,0 0-1,-1 1 1,1-1-20,-2 12-3705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 2449,'0'0'4194,"3"-3"-3628,-3 3-517,0-1 0,0 1 0,1 0 0,-1-1 0,0 1-1,1-1 1,-1 1 0,0-1 0,1 1 0,-1 0 0,0-1 0,1 1 0,-1 0 0,1-1 0,-1 1 0,1 0 0,-1 0 0,1-1 0,-1 1 0,1 0 0,-1 0 0,1 0 0,0 0 0,-1 0 0,1 0 0,1 20 474,-2-15-687,-2 11 162,-1 1 0,-1 0-1,0-1 1,-1 0-1,-1 0 1,0 0 0,-10 16-1,-3 11 14,-6 23 25,2 2 0,-13 73-1,34-138 827,129-11-319,-79 4-1104,65 2 0,-111 2 315,1 0 0,-1 1 0,0-1 0,1 1 0,-1 0 0,0 0 0,1-1 0,-1 2 0,0-1 0,0 0 0,0 0 1,0 1-1,0-1 0,0 1 0,1 1 0,1 0-1921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 4994,'0'0'4352,"0"-4"-3928,0-10-341,1 58-176,-2-1 0,-2 0 0,-17 81 1,17-112 53,-7 22-73,2 0 1,2 1-1,-4 60 0,43-95-2678,-6 0 794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4386,'0'0'4226,"0"-2"-3826,0-7-328,0 7-155,29 17-175,119 26 613,-8-3-1495,-120-32-188,-1-5-868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4562,'0'0'3388,"0"0"-3384,-1 0 0,0 1 0,1-1 0,-1 1 0,1-1 0,-1 0 0,1 1 0,-1 0 0,1-1 0,-1 1 0,1-1 0,-1 1 0,1 0 0,0-1 0,-1 1 0,1 0 0,0-1 0,0 1 0,-1 0 0,1-1 0,0 2 0,1 4-13,0 0 0,0 0 0,0 0 0,1-1 0,0 1 0,0-1-1,1 1 1,-1-1 0,1 0 0,0 0 0,1 0 0,-1 0 0,7 7-1,10 9 42,32 28-1,-36-35 0,28 25 118,2-2 0,1-2 1,2-2-1,61 31 1,-94-57 193,-12-5-799,-9-5-2491,-6-6-519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2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5346,'0'0'2644,"17"-10"-2259,54-26-39,-68 35-328,-1-1-1,1 1 0,0 0 1,-1 0-1,1 0 0,0 0 1,0 1-1,0-1 0,0 1 0,0-1 1,0 1-1,4 0 0,-6 1-17,0-1 0,0 0 0,0 1 0,1-1 0,-1 1 0,0-1 0,0 1-1,-1-1 1,1 1 0,0 0 0,0 0 0,0-1 0,0 1 0,0 0 0,-1 0-1,1 0 1,0 0 0,-1 0 0,1 0 0,-1 0 0,1 1 0,1 4-11,-1 1 1,0-1 0,0 0 0,0 1-1,-1-1 1,0 0 0,-2 12 0,1-3 120,0 14-40,-2 0 0,-1 0 1,-13 48-1,5-29 81,10-39-149,0-1 32,0 0 0,0 0-1,0 0 1,1 1 0,1-1-1,-1 0 1,2 1 0,-1-1-1,3 16 1,-2-22-17,0-1 1,0 0-1,0 0 1,0 1-1,0-1 0,0 0 1,1 0-1,-1 0 0,0 0 1,0-1-1,1 1 0,-1 0 1,1 0-1,-1-1 0,1 1 1,-1-1-1,1 1 0,1-1 1,33 5 461,-33-4-381,69-1 650,-56-1-680,0 1-1,1 0 1,-1 1-1,0 1 0,17 4 1,-31-6-118,-1 1 1,1-1-1,-1 1 1,0 0-1,1-1 1,-1 1-1,0 0 1,0 0-1,0 0 1,1 0-1,-1 0 1,0 0-1,0 0 1,0 1-1,-1-1 1,1 0-1,0 0 1,0 1-1,-1-1 1,1 1-1,-1-1 1,1 0-1,-1 1 1,1-1-1,-1 1 1,0-1-1,0 1 1,0-1-1,0 3 1,0-1-150,0 0 0,0 0 1,-1 0-1,0-1 0,1 1 1,-1 0-1,0 0 0,0-1 1,0 1-1,-1 0 0,1-1 1,-1 1-1,1-1 1,-1 0-1,-3 4 0,-30 18-4043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5 6355,'0'0'3417,"-3"-1"-3107,1 0-267,2 1-48,-1-1-1,0 1 0,0-1 0,0 1 0,0 0 1,0 0-1,1 0 0,-1-1 0,0 1 0,0 0 1,0 0-1,0 0 0,0 0 0,0 0 0,0 1 1,0-1-1,0 0 0,1 0 0,-1 0 0,0 1 1,0-1-1,0 1 0,0-1 0,1 0 0,-1 1 1,0 0-1,0-1 0,1 1 0,-1-1 0,0 1 1,1 0-1,-1-1 0,1 1 0,-1 0 0,0 1 1,-102 130-75,-38 45 106,106-137-7,-2-2-1,-51 42 1,79-73-53,7-6 9,0 0 0,0 0 0,1 0 0,-1 0 0,1 0 0,-1 0 0,1 1 0,0-1 0,-1 1 0,1-1 0,0 1 0,0-1 0,0 1 0,0 0 0,0 0 1,0-1-1,0 1 0,1 0 0,-1 3 0,1-5-17,0 0 1,0 1 0,0-1 0,0 0-1,0 0 1,0 1 0,0-1 0,0 0-1,0 0 1,0 0 0,0 1 0,0-1-1,1 0 1,-1 0 0,0 0 0,0 1-1,0-1 1,0 0 0,1 0-1,-1 0 1,0 0 0,0 0 0,0 1-1,1-1 1,-1 0 0,0 0 0,0 0-1,0 0 1,1 0 0,-1 0 0,0 0-1,0 0 1,0 0 0,1 0 0,-1 0-1,0 0 1,0 0 0,1 0 0,-1 0-1,0 0 1,0 0 0,0 0 0,1 0-1,-1 0 1,0 0 0,0 0 0,1-1-1,1 1-133,20 0-1709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67 2097,'0'0'3932,"-3"-7"-3251,1 2-274,-1 0-123,0 0-1,1 0 1,-1 0-1,2 0 1,-1 0-1,0 0 1,0-7 0,10 9-460,68-2 170,99 8 1,-171-3 0,0 0 1,0 1 0,0-1-1,-1 1 1,1 0-1,0 0 1,0 0-1,-1 1 1,1-1 0,-1 1-1,0 0 1,1 0-1,-1 0 1,0 0-1,3 4 1,-4-4-1,0 1 0,-1-1 0,1 1-1,-1 0 1,1-1 0,-1 1 0,0 0 0,0 0 0,-1 0 0,1 0 0,0 0-1,-1 0 1,0 0 0,0 0 0,0 0 0,0 0 0,0 0 0,-1 0 0,0 4-1,-1-1 16,-1 0 0,1-1 0,-1 1 0,0-1 0,-1 0-1,1 1 1,-1-2 0,0 1 0,-9 8 0,-14 20-45,26-32 36,-20 40-106,20-39 98,0 0 1,0 0 0,0 1 0,0-1 0,1 0 0,-1 1-1,1-1 1,-1 0 0,1 1 0,0-1 0,0 0-1,0 1 1,0-1 0,1 0 0,-1 1 0,1-1 0,0 3-1,1-4 34,-1 0 0,1 0-1,-1 0 1,1 0 0,0 0-1,-1 0 1,1-1 0,0 1-1,0-1 1,0 1 0,0-1-1,-1 0 1,1 1 0,0-1-1,0 0 1,0 0-1,0-1 1,3 1 0,2-1 163,189 1 1482,-191 0-1736,1 0-1,0 1 0,0-1 0,-1 1 0,1 0 0,0 1 0,-1-1 0,8 4 1,-10-4-77,-1 1 1,0-1 0,0 1 0,1 0 0,-1-1 0,0 1-1,0 0 1,0 0 0,-1 0 0,1 0 0,-1 1 0,1-1 0,-1 0-1,1 1 1,-1-1 0,0 1 0,0-1 0,1 6 0,0 23-3038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3009,'0'0'4362,"0"-5"-4140,0-30 421,-21 65-1019,12-12 379,1 1 0,1 0 0,1 0 0,0 1 0,2-1 0,-4 34 1,5-10 7,2 0 0,4 46 1,-2-85-8,-1 0 0,0 0 0,1 0 0,0 0 0,0 0 0,0 0 0,0 0-1,1-1 1,-1 1 0,1 0 0,0-1 0,0 1 0,1-1 0,-1 0 0,1 0 0,-1 0 0,6 5 0,-6-7 29,1 1 0,0-1 0,-1 0 1,1 0-1,0 0 0,-1 0 0,1 0 0,0-1 0,0 1 0,0-1 0,0 0 0,0 0 0,0 0 0,-1 0 0,1 0 0,0-1 0,0 1 0,0-1 0,0 0 0,-1 0 0,1 0 0,0 0 1,-1 0-1,1-1 0,4-2 0,21-15 15,0-1 0,-1-1 1,-1-1-1,-1-1 0,-1-2 0,-1 0 1,-1-1-1,-1-2 0,24-43 1,-29 48 42,6-14 863,-7 82-2215,10 19 1307,60 110 0,-55-116 8,-19-39-48,-1 0 0,-1 1 0,-2 0 0,1 0-1,-2 1 1,-1 0 0,-1 0 0,0 0 0,-2 1-1,0 33 1,-2-53-2,-1 0 0,0-1 1,0 1-1,0 0 0,0-1 0,0 1 0,0-1 0,0 1 0,0-1 0,-1 0 0,1 0 0,0 1 1,-1-1-1,1 0 0,-1 0 0,0 0 0,1 0 0,-1-1 0,0 1 0,1 0 0,-1-1 0,0 1 1,0-1-1,0 0 0,-2 1 0,-51 6 340,33-6-129,7 1-117,1-1 0,-1-1 0,0 0 0,0-1 0,-27-5 0,40 5-95,-1 0 0,1 0 0,0 0 0,0-1 1,0 1-1,0 0 0,0-1 0,0 1 0,0-1 0,0 0 0,0 0 0,1 0 0,-1 0 0,1 0 0,-1 0 0,1 0 1,0 0-1,0-1 0,0 1 0,-1-4 0,0-1-105,0 0-1,1 1 1,1-1 0,-1 0 0,1 0-1,1-9 1,-1 14 23,0 0 0,1 0 0,0-1 0,0 1 0,-1 0 0,1 0 0,0 0 0,1 1 0,-1-1 0,0 0 0,0 0 0,1 1 0,-1-1 0,1 0 0,0 1 0,-1 0 0,1-1 0,0 1 0,4-2 0,44-20-2275,-32 16 934,18-10-1184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5651,'0'0'2241,"-25"119"-3410,-1-50 1169,-2 13 0,3 0 0,1-1-192,1-10-1569,2-12-720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64 4322,'0'0'5189,"0"-11"-4845,0-31-184,-2 31-169,0 12-98,0 1 10,-9 5-88,-1 1 1,1 0 0,1 1-1,-1 0 1,-14 18-1,-43 60 238,32-35 0,-38 71 1,71-119-58,1 0-1,0 0 1,0 1 0,1-1 0,-1 1 0,1-1-1,0 1 1,0-1 0,0 1 0,1 0 0,0 0 0,0-1-1,0 1 1,0 0 0,1-1 0,-1 1 0,1 0 0,2 5-1,0-6 11,-1 0 0,1 0 0,-1 0-1,1 0 1,0-1 0,1 1 0,-1-1-1,1 1 1,-1-1 0,1 0 0,0-1-1,0 1 1,0-1 0,1 1 0,-1-1-1,1-1 1,5 3 0,9 1 70,0 0 0,0-1 1,31 2-1,19 4-1118,-23-4-1884,-28-6 223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3874,'0'0'4439,"0"-1"-4439,0 1 1,0 0-1,0-1 0,0 1 0,0 0 1,0 0-1,0-1 0,0 1 1,0 0-1,0 0 0,1 0 0,-1-1 1,0 1-1,0 0 0,0 0 0,0-1 1,1 1-1,-1 0 0,0 0 0,0 0 1,0 0-1,1 0 0,-1-1 1,0 1-1,0 0 0,1 0 0,-1 0 1,0 0-1,0 0 0,1 0 0,-1 0 1,0 0-1,0 0 0,1 0 0,-1 0 1,0 0-1,0 0 0,1 0 1,-1 0-1,22 27-150,-14-14 132,31 37 72,3-1 0,81 74 0,-112-111-1932,-10-8 254,-9-6 188,-9-7-1336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28 3794,'0'0'5237,"0"-5"-5010,2-14-214,-2 19-25,0 0 0,0-1 0,0 1 0,0 0 0,0 0-1,0 0 1,0 0 0,0 0 0,0 0 0,0 0 0,0 0 0,0 0 0,0-1 0,0 1 0,-1 0 0,1 0 0,0 0-1,0 0 1,0 0 0,0 0 0,0 0 0,0 0 0,0 0 0,0 0 0,0-1 0,0 1 0,0 0 0,0 0 0,0 0-1,0 0 1,0 0 0,-1 0 0,1 0 0,0 0 0,0 0 0,0 0 0,0 0 0,0 0 0,0 0 0,0 0 0,0 0-1,0 0 1,-1 0 0,1 0 0,0 0 0,0 0 0,0 0 0,0 0 0,0 0 0,0 0 0,0 0 0,0 0 0,0 0 0,-1 0-1,1 0 1,0 0 0,0 0 0,0 0 0,0 0 0,0 0 0,0 1 0,0-1 0,0 0 0,0 0 0,0 0 0,0 0-1,-8 6-427,7-5 369,-88 88 154,-117 148 0,203-233-141,-2 1-54,0 0 1,0 1-1,0 0 1,1 0 0,0 1-1,0-1 1,1 1 0,0-1-1,0 1 1,0 0-1,1 1 1,0-1 0,0 0-1,0 10 1,2-16 60,0-1 0,0 0 0,0 1 1,0-1-1,0 0 0,0 0 0,0 1 0,0-1 0,0 0 1,0 1-1,0-1 0,0 0 0,0 0 0,0 1 1,1-1-1,-1 0 0,0 0 0,0 1 0,0-1 0,0 0 1,1 0-1,-1 1 0,0-1 0,0 0 0,0 0 0,1 0 1,-1 0-1,0 1 0,0-1 0,1 0 0,-1 0 1,0 0-1,0 0 0,1 0 0,-1 0 0,0 0 0,1 0 1,-1 0-1,0 0 0,0 0 0,1 0 0,-1 0 0,0 0 1,1 0-1,-1 0 0,0 0 0,0 0 0,1 0 0,-1 0 1,1-1-1,1 1-177,21 0-1754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3602,'0'0'2732,"7"13"-2911,16 35 354,-2 2 0,19 68 0,-32-76-55,-1 1-1,1 61 1,-1-2 263,-4-81-591,1-1 0,1 1 0,9 26 0,-10-41-2252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2417,'0'0'5699,"-7"-3"-4572,7 3-1110,0 0 0,1 0-1,-1 0 1,0 0 0,0 0-1,0-1 1,0 1 0,0 0-1,0 0 1,0 0 0,0 0-1,0 0 1,0 0 0,0 0-1,0 0 1,0 0 0,0 0-1,0-1 1,0 1-1,0 0 1,0 0 0,0 0-1,0 0 1,0 0 0,0 0-1,0 0 1,0 0 0,0 0-1,-1 0 1,1 0 0,0 0-1,0-1 1,0 1 0,0 0-1,0 0 1,0 0 0,0 0-1,0 0 1,0 0-1,0 0 1,0 0 0,0 0-1,0 0 1,-1 0 0,1 0-1,0 0 1,0 0 0,0 0-1,0 0 1,0 0 0,461-2-311,-452 2 210,-3-1-128,0 1 0,0 0 0,0 0 0,0 1 0,0 0-1,0 0 1,0 0 0,10 4 0,-16-4 102,0-1 0,1 0 0,-1 0 0,0 1 0,1-1 0,-1 0 0,0 0 0,1 1 0,-1-1 0,0 0 0,0 1 0,1-1 0,-1 1 0,0-1 0,0 0 0,0 1 0,0-1 0,0 0 0,1 1 0,-1-1 0,0 1 0,0-1 0,0 1 0,0-1 0,0 1 0,0 2-1843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5250,'0'0'4627,"7"-19"-4323,30 13-208,17-1-96,11 3 0,5 2 48,0 2 0,-1 0-96,4 0-384,-6 0-353,-4 11 129,-10-3-1761,-13-8-1617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4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580 138 2977,'0'0'3818,"-2"-15"-3311,-15-108 2518,13 206-2283,4-61-732,0 125 32,-28 237-1,17-289-12,3 159-1,8-247-26,7 52 1465,-7-88-1128,0 23-355,0-1 0,-1 1 0,0 0 0,0-1-1,0 1 1,-1 0 0,0 0 0,0 0 0,-1 0 0,0 0-1,0 0 1,0 1 0,0 0 0,-1-1 0,0 1 0,0 0-1,0 1 1,-1-1 0,0 1 0,0 0 0,0 0 0,0 0-1,0 1 1,-1 0 0,0 0 0,1 0 0,-12-3 0,-4 0-91,0 0 0,0 2 0,-1 0 0,1 1 0,-1 2 1,-42 1-1,49 1 98,0 2 0,1-1 1,-1 2-1,1 0 0,0 1 1,1 0-1,-1 1 0,1 1 1,0 0-1,0 0 0,-14 13 1,23-17-5,0 1 0,0 1 0,1-1 0,-1 0 0,1 1 0,0 0 0,0 0 0,1 0 0,0 0 0,-2 5 0,3-7 13,0-1 0,1 0 0,-1 0-1,1 1 1,-1-1 0,1 0 0,0 1-1,0-1 1,0 0 0,1 0-1,-1 1 1,0-1 0,1 0 0,0 1-1,-1-1 1,1 0 0,0 0 0,0 0-1,0 0 1,0 0 0,1 0 0,-1 0-1,0 0 1,1 0 0,-1-1 0,3 3-1,16 12 37,0-1-1,0-1 1,2 0-1,26 12 1,-33-20-23,-1-1 0,1 0 0,0 0 0,1-2 1,-1 0-1,1-1 0,29 1 0,-24-2 35,28-2-12,-47 0 3,1 1 0,-1 0 0,0-1 0,0 0 0,0 0 0,0 1 0,0-1 0,0-1 0,0 1 0,0 0 0,-1 0 0,1-1 0,0 1 0,-1-1 0,1 1 0,-1-1 0,1 0-1,1-3 1,-2 3-52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3954,'0'0'2006,"17"-5"-1827,3-1-112,-5 2-13,-1 0-1,1 1 0,0 1 0,0 0 0,23 0 1,-1 1 407,-16 0-282,0 1 0,0 0 1,28 6-1,-44-6-169,0 1-1,0 1 1,0-1-1,-1 1 1,1-1-1,0 1 1,-1 1-1,1-1 1,-1 1-1,0-1 1,0 1-1,0 1 1,0-1-1,-1 0 1,1 1-1,-1 0 1,0 0-1,0 0 1,3 5-1,-4-6-7,-1 0 0,0-1 0,0 1 0,0 0 0,0-1 0,0 1 0,-1 0 1,1 0-1,-1 0 0,0 0 0,0-1 0,0 1 0,0 0 0,0 0 0,-1 0 0,1 0 0,-1 0 0,0-1 0,0 1 0,0 0 0,0-1 0,0 1 0,-1 0 0,1-1 0,-1 0 0,1 1 0,-1-1 0,0 0 0,0 0 0,-4 3 0,-6 5 51,0-1-1,-1 0 1,0-1 0,-24 11-1,2 0 94,32-18-149,0 0-1,0 1 0,1 0 0,-1-1 0,0 1 1,1 0-1,-1 0 0,1 1 0,0-1 0,0 0 1,0 1-1,0-1 0,0 1 0,0 0 0,1 0 1,-1 0-1,1 0 0,0 0 0,0 0 0,0 0 0,0 0 1,1 0-1,-1 0 0,1 1 0,0-1 0,-1 0 1,2 4-1,-1-5 5,0-1 0,1 0 1,-1 0-1,1 0 1,-1 0-1,1 0 0,-1 0 1,1 0-1,0 0 0,0 0 1,-1 0-1,1 0 0,0 0 1,0 0-1,0 0 0,0-1 1,0 1-1,0 0 1,0-1-1,0 1 0,0-1 1,0 1-1,0-1 0,1 0 1,-1 1-1,2-1 0,40 9 121,-32-8-67,137 17 559,52 9-3154,-185-26 128,-5-1-1051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5795,'0'0'1840,"9"9"-1957,23 21 126,1-2-1,2-1 1,38 23 0,13 0 84,173 74 1,-251-120-232,-8-4 101,-1 0 0,1 0 0,0 0 0,0 0 0,0 0 0,0 0 0,0 0 0,0 0 0,0 0 0,0 0 1,-1 0-1,1 0 0,0 0 0,0 0 0,0 0 0,0 0 0,0 0 0,0 0 0,0 0 0,0 0 0,0 0 1,-1 0-1,1 0 0,0 1 0,0-1 0,0 0 0,0 0 0,0 0 0,0 0 0,0 0 0,0 0 0,0 0 1,0 0-1,0 0 0,0 0 0,0 1 0,0-1 0,0 0 0,0 0 0,0 0 0,0 0 0,0 0 0,0 0 0,0 0 1,0 0-1,0 1 0,0-1 0,0 0 0,0 0 0,0 0 0,0 0 0,0 0 0,0 0 0,0 0 0,0 0 1,0 1-1,0-1 0,0 0 0,0 0 0,0 0 0,0 0 0,0 0 0,1 0 0,-1 0 0,-14 1-1579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10 5523,'0'0'2393,"-3"-3"-2129,2 2-261,1 1 0,-1-1 0,0 0 0,0 1 0,0-1 0,0 1 0,0-1 0,0 1 0,0 0 0,0-1 0,0 1 0,0 0 0,0 0 0,0 0 0,0 0 0,0 0 0,0 0 0,0 0 0,0 0 0,-2 0 0,-28 13 35,-36 35-12,42-28-25,-27 17 11,10-9 11,2 2-1,-69 66 1,105-92-54,1 0 1,-1 0-1,1 0 1,0 0-1,0 0 1,1 1-1,-1 0 1,1-1-1,0 1 1,1 0-1,-1 0 0,1 0 1,-1 0-1,2 0 1,-1 0-1,0 0 1,1 10-1,1-13-33,-1-1-1,0 0 0,0 1 1,1-1-1,-1 0 0,1 1 1,-1-1-1,1 0 0,0 1 1,-1-1-1,1 0 0,0 0 1,0 0-1,0 0 0,0 0 1,0 0-1,0 0 1,0 0-1,0 0 0,0 0 1,1-1-1,-1 1 0,0 0 1,0-1-1,1 1 0,-1-1 1,3 1-1,42 5-1574,-43-6 1479,47 1-2260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6051,'0'0'2145,"117"-27"-2081,-66 23-64,5 2 0,-5 2 80,-2 0-128,0 0 48,-5 0 0,-7 12-96,-4 1-689,-8-5-1520,-6-6-880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5250,'0'0'1478,"18"-2"-1256,2 0-204,89-7 237,-90 8-160,0 1 1,0 1 0,1 0 0,18 5 0,-36-5-91,1-1 1,-1 1-1,0 0 0,1-1 0,-1 1 0,0 0 0,1 1 1,-1-1-1,0 0 0,0 1 0,0-1 0,0 1 0,0-1 1,0 1-1,-1 0 0,1 0 0,-1 0 0,1 0 0,-1 0 0,1 0 1,-1 0-1,0 1 0,0-1 0,0 0 0,-1 1 0,1-1 1,0 1-1,-1-1 0,0 1 0,1-1 0,-1 1 0,0-1 1,0 1-1,-1-1 0,1 1 0,0-1 0,-2 4 0,0 2 6,0-1 0,0 1 0,-1 0 0,-1-1-1,1 0 1,-1 1 0,0-1 0,-1-1-1,0 1 1,-6 7 0,-40 32 47,-15 16 16,60-55-79,0-1 1,1 1-1,0 0 1,0 0-1,1 1 1,0-1-1,-6 15 1,10-20 3,-1-1 1,0 1-1,1-1 0,0 1 0,-1 0 1,1-1-1,0 1 0,0-1 1,0 1-1,0 0 0,0-1 0,0 1 1,0-1-1,1 1 0,-1-1 1,1 1-1,-1 0 0,1-1 0,-1 1 1,1-1-1,0 0 0,0 1 1,0-1-1,0 0 0,0 1 0,0-1 1,0 0-1,0 0 0,0 0 1,0 0-1,1 0 0,-1 0 0,0 0 1,1 0-1,-1-1 0,3 2 1,6 1 19,0 0 1,-1-1 0,1 0 0,0-1-1,10 1 1,-1 0 72,40 3 217,-35-3-310,0 0-1,-1 1 1,1 2-1,43 14 1,-41-5-1405,-14 1-2025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2897,'0'0'4602,"-4"-5"-904,574 14-4263,-535-7 555,-26-1-213,1-1 1,-1 1-1,0-1 1,0-1-1,17-3 1,-26 4 52,0 0 0,1-1-1,-1 1 1,0-1 0,1 1 0,-1-1 0,0 0-1,0 1 1,1-1 0,-1 1 0,0-1 0,0 1-1,0-1 1,0 0 0,0 1 0,0-1 0,0 1-1,0-1 1,0 0 0,0 1 0,0-1 0,0 1-1,-1-2 1,1 1-32,-2-8-2605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2097,'0'0'5272,"8"2"-5198,54 5 169,118-3-1,-110-4-43,100 11 0,-148-7-625,-1 1-1,0 1 0,32 13 0,-29-10-2238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4386,'0'0'1139,"-23"15"-1139,-76 51-2,94-62 0,0 0 0,0 0 1,0 0-1,1 1 0,-1-1 1,1 1-1,0 0 0,1 1 1,-1-1-1,1 0 0,0 1 1,0 0-1,1 0 0,0 0 1,0 0-1,0 0 0,-1 10 1,-1 4-1,-1-1 33,1 0 0,1 1 1,1-1-1,1 30 1,1-42-11,0 0 1,0-1-1,1 1 1,0 0-1,1-1 1,-1 1-1,1-1 1,1 0-1,-1 0 1,1 1-1,0-1 1,0-1-1,1 1 1,0 0-1,0-1 1,7 8-1,-3-7 89,1 0 0,-1 0 0,1 0 0,1-1 0,-1-1 0,1 1 0,0-2 0,0 1 0,16 3 0,-2-3 296,1-1 1,48 0-1,-64-4-322,0 1 1,0-2 0,0 0-1,0 0 1,0 0 0,0-1-1,-1-1 1,1 1 0,-1-1 0,0-1-1,0 0 1,0 0 0,-1 0-1,0-1 1,0 0 0,0 0-1,-1-1 1,0 0 0,0 0-1,-1 0 1,9-16 0,-5 8-34,-1-1 1,0-1 0,-1 0 0,-1 0 0,0 0 0,-1-1 0,-2 0-1,1 0 1,-2 0 0,0-21 0,-2 30-13,0 0 0,-1 0 0,-1-1 0,1 1 0,-2 0 0,1 1 0,-1-1 0,0 0 0,-7-12 0,8 19-75,1 0 0,0 0 0,-1-1 1,1 1-1,-1 0 0,0 1 0,0-1 1,0 0-1,0 0 0,0 1 0,0-1 1,0 1-1,0 0 0,-1-1 0,1 1 1,0 0-1,-1 0 0,1 1 0,-1-1 1,1 1-1,-1-1 0,1 1 0,-1 0 1,0-1-1,1 1 0,-1 1 0,1-1 1,-1 0-1,1 1 0,-1-1 0,1 1 0,-1 0 1,1 0-1,-1 0 0,1 0 0,0 0 1,-1 0-1,1 1 0,-3 2 0,-8 6-720,1 1-1,0 0 1,1 1-1,-17 23 1,27-35 697,-33 45-4079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2001,'0'0'4901,"-4"-2"-4224,4 2-491,-1 0-81,0 0 0,-1 0 0,1 0 0,0-1 0,0 1 0,0 0-1,0-1 1,0 1 0,0 0 0,0-1 0,0 1 0,1-1 0,-1 0 0,0 1 0,0-1 0,0 0 0,0 1-1,1-1 1,-1 0 0,0 0 0,1 0 0,-2-1 0,8 2-140,346 10-477,-143-12 550,229 5 220,-432-3-295,0 0 1,0 1-1,0 0 0,0 0 0,0 0 1,0 1-1,0-1 0,10 6 0,-15-6-61,0 0-1,-1-1 0,1 1 1,-1 0-1,0 0 0,1-1 1,-1 1-1,0 0 1,1 0-1,-1 0 0,0 0 1,0-1-1,0 1 0,0 0 1,0 0-1,0 0 0,0 0 1,0 0-1,0 0 0,0-1 1,0 1-1,-1 0 0,1 0 1,0 0-1,-1 0 0,1-1 1,0 1-1,-1 0 1,1 0-1,-1-1 0,1 1 1,-1 0-1,0-1 0,1 1 1,-1 0-1,0-1 0,1 1 1,-1-1-1,0 1 0,0-1 1,1 0-1,-1 1 0,-1 0 1,-20 2-1508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2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4210,'0'0'896,"20"13"-794,66 42 82,-56-33 174,-1 0 0,48 50 0,-24-20 145,-52-51-494,1 0 1,-1 0 0,0 0 0,0 0 0,0 1 0,1-1 0,-1 1 0,0-1 0,-1 0 0,1 1 0,0 0 0,0-1 0,-1 1 0,1-1 0,-1 1 0,1 0 0,-1 0 0,0-1 0,0 1 0,1 0 0,-1-1 0,-1 1 0,1 0-1,0 0 1,0-1 0,-1 1 0,1 0 0,0-1 0,-1 1 0,0 0 0,1-1 0,-1 1 0,0-1 0,0 1 0,0-1 0,0 1 0,0-1 0,0 0 0,-3 3 0,-5 5 52,-1-1 0,0 0 0,-1 0 0,-16 9 0,7-5 129,-177 130-1541,140-101-1903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5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6547,'0'0'3844,"1"19"-3793,9-4-78,1-1 1,1 0-1,1 0 1,-1-2-1,21 17 0,5 4 139,-35-30-103,53 50 93,-2 2 0,66 89 0,-119-142-122,2 1-31,-1 1 1,1-1-1,-1 1 0,1 0 0,-1 0 0,-1 0 0,1 0 1,0 0-1,-1 1 0,0-1 0,0 0 0,0 6 1,-33-10-484,29 0 414,1-1 0,-1 1 0,1-1 0,0 0 0,-1 0 0,1 0 0,0 0 0,0 0 0,-1 0-1,1 0 1,0-1 0,0 1 0,1-1 0,-1 0 0,0 0 0,-2-3 0,-6-7-2772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1505,'0'0'4839,"4"-4"-3812,27-29 1607,-29 32-2264,3 2-409,0 1 0,-1-1-1,1 1 1,0 0 0,0 0-1,-1 0 1,0 1-1,1 0 1,-1-1 0,0 2-1,0-1 1,0 0-1,4 7 1,11 5 84,-13-9-37,202 150-1,-148-115 14,101 52-1,-159-91-20,-1-2 0,-1 1 0,1-1 1,0 1-1,-1-1 0,1 0 0,-1 1 0,1-1 1,0 0-1,-1 1 0,1-1 0,0 0 0,-1 0 1,1 0-1,0 0 0,0 1 0,-1-1 0,1 0 1,0 0-1,-1 0 0,1-1 0,0 1 0,0 0 0,-1 0 1,2-1-1,-1-2-2295,3-6-250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 3826,'0'0'1539,"-14"0"-1189,-47-1-81,55 1-255,0 1-1,0 0 0,-1 0 1,1 0-1,0 0 1,0 1-1,0 0 1,1 1-1,-1-1 1,0 1-1,1 0 0,0 0 1,-7 6-1,-13 7 127,-116 68 400,-194 155 1,334-239-534,1 1-1,-1-1 1,1 0 0,-1 1 0,1-1 0,-1 0 0,1 1 0,0-1 0,-1 1 0,1-1-1,0 0 1,-1 1 0,1-1 0,0 1 0,0-1 0,0 1 0,-1 0 0,1-1-1,0 1 1,0-1 0,0 1 0,0-1 0,0 1 0,0-1 0,0 1 0,0-1 0,0 1-1,0 0 1,0-1 0,0 1 0,1 0 0,14 14-464,28 3-2532,-18-12 679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5651,'0'0'2654,"0"-1"-2206,0-3-362,5 3-246,339 19 546,-340-17-566,41 8 659,-45-9-558,1 0 0,0 0 0,0 1 0,0-1 0,0 0 0,0 1 0,0-1 0,-1 0 1,1 1-1,0-1 0,0 1 0,-1-1 0,1 1 0,0-1 0,0 1 0,-1 0 0,1-1 0,-1 1 0,1 0 0,-1-1 1,1 1-1,-1 0 0,1 0 0,-1 0 0,0-1 0,1 1 0,-1 0 0,0 0 0,0 0 0,1 0 0,-1 0 0,0 0 0,0 0 1,0-1-1,0 1 0,0 0 0,-1 0 0,1 0 0,0 0 0,0 1 0,-7 2-2031,-11-4-1284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3570,'0'0'4572,"6"-9"-4420,-4 6-151,0-1 0,1 1 0,-1-1-1,1 1 1,0 0 0,0 0-1,0 0 1,0 1 0,1-1-1,-1 1 1,1 0 0,-1-1 0,1 2-1,0-1 1,0 0 0,0 1-1,0 0 1,0 0 0,0 0-1,0 0 1,1 1 0,6-1-1,248-2 117,-161 4-55,-79-2-199,-1 2-1,1 0 1,0 1 0,0 1-1,-1 0 1,0 2-1,1 0 1,-2 1 0,30 14-1,-17-4-2023,-5-4-328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2545,'0'0'4314,"-1"-8"-3708,-1-4-407,-2-28 1363,4 40-1272,0 0-188,-2 7-193,5 296 3283,8-291-3548,-9-4-566,0 0 0,0 0 0,-1 0 0,1 9 0,0 6-2269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14 800,'0'0'2183,"-1"20"-1663,-3 64 240,4-78-648,1 0 0,0-1 0,1 1 0,-1 0 1,1-1-1,0 1 0,0-1 0,1 0 0,0 0 0,0 0 0,0 0 0,0 0 0,1 0 0,0-1 0,0 0 0,0 0 0,0 0 0,1 0 0,-1 0 0,1-1 0,7 4 0,-10-6-38,1 0-1,-1 0 0,1 0 0,0 0 0,-1 0 0,1 0 0,0-1 0,-1 0 0,1 1 0,0-1 0,0 0 1,-1 0-1,1-1 0,0 1 0,-1 0 0,1-1 0,0 0 0,-1 1 0,1-1 0,-1 0 0,1 0 1,-1-1-1,5-2 0,4-3 70,0-1 1,0-1 0,14-14 0,-12 12-211,3-5 65,1 0 1,-2-1 0,0 0-1,-2-1 1,0-1 0,0 0-1,10-23 1,-23 49-182,0 0 0,0 0 0,1 0 0,0 0 0,1-1 0,0 1 0,0 0 0,3 7 0,1 3 220,1 0-1,0 0 0,14 20 0,-4-12 25,2-2 0,0 0 1,39 33-1,75 50 22,-127-102-72,-1 1 0,1-1 0,-1 1 1,0 1-1,0-1 0,7 12 0,-10-14 0,-1 0 0,1 0 1,-1 0-1,0 0 0,0 1 1,0-1-1,0 0 0,0 1 0,-1-1 1,1 0-1,-1 1 0,0-1 1,0 1-1,0-1 0,-1 1 0,0 4 1,0-7-2,0 0-1,0 0 1,1 1 0,-1-1 0,0 0 0,0 0 0,0 0 0,0 0 0,-1 0 0,1-1 0,0 1-1,0 0 1,0 0 0,-1-1 0,1 1 0,0-1 0,-1 1 0,1-1 0,-1 1 0,1-1 0,0 0-1,-3 0 1,-39 3 265,35-2-156,0-1-74,3 1 8,0-1 0,-1 0-1,0 0 1,1 0 0,-1-1 0,1 0 0,0 0 0,-9-3 0,8 6-4127,6 6 2153,0-4-422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1921,'0'0'3783,"-5"6"-5205,-3 4 1443,0 2 0,0-1 1,1 1-1,1 0 0,-8 18 0,-24 78 545,19-52-283,11-35-260,4-12-34,0 1-1,1-1 1,0 1 0,1 0-1,-3 16 1,7-22-1035,8-4-672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5619,'0'0'4274,"-93"11"-5075,56 47 497,4 7 240,8 4-1281,11-4 97,9-12-1585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5282,'0'0'1868,"3"-2"-1815,0 0-47,0 0 0,0 1 1,1-1-1,-1 1 0,0 0 0,1 0 0,-1 0 0,1 0 0,-1 1 0,1 0 0,-1-1 0,6 1 0,53 6 36,-26-2 83,118-2 282,-101-4-601,-1 3-1,85 12 1,-96-2-3464,-34-8 1164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5731,'0'0'2273,"170"-42"-2289,-105 42 128,2 0-112,-4 0 0,-7 17-1265,-7-9-1616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5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 34 4482,'0'0'6416,"0"-5"-5719,2-18-391,-2 18-28,0 8-334,-1 1 46,0 0 1,0 1-1,0-1 1,-1 0-1,1 0 0,-1 0 1,0 0-1,0 0 1,-1-1-1,-3 5 1,-5 9-30,-22 37-62,-185 320-900,170-281-160,1-8-1032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4002,'0'0'3276,"20"-10"-3199,2-1-44,-11 5-15,0 0-1,1 0 1,0 1 0,0 1 0,1 0-1,-1 1 1,1 0 0,24-2-1,208 1 200,-243 5-222,-1-1 0,1 0 1,0 0-1,0 1 1,-1-1-1,1 1 0,0-1 1,-1 1-1,1 0 1,-1 0-1,1 0 0,-1 0 1,1 0-1,-1 0 0,1 0 1,-1 0-1,0 0 1,0 1-1,0-1 0,0 1 1,0-1-1,0 1 1,0-1-1,0 1 0,0-1 1,-1 1-1,1 0 1,0-1-1,-1 1 0,0 0 1,1 2-1,-1-1 3,1 0 0,-1 1 0,0-1 0,0 1 0,-1-1 0,1 1 0,-1-1 1,1 0-1,-1 1 0,0-1 0,0 0 0,-1 1 0,1-1 0,-1 0 0,-3 5 0,-7 6 45,-1-1 0,0-1 0,-1 0 0,-21 13 0,19-13 40,-1 0 1,2 1-1,-20 21 1,31-29-73,0 0 1,0 0 0,1 1-1,-1-1 1,1 1-1,0 0 1,1 0 0,0 0-1,0 0 1,0 0-1,0 0 1,1 1 0,0-1-1,0 13 1,1-19-11,0 1 0,0-1 1,0 0-1,0 1 0,0-1 1,0 1-1,0-1 0,0 1 1,0-1-1,1 1 1,-1-1-1,0 1 0,0-1 1,0 0-1,1 1 0,-1-1 1,0 1-1,1-1 0,-1 0 1,0 1-1,1-1 0,-1 0 1,0 1-1,1-1 0,-1 0 1,0 0-1,1 1 0,-1-1 1,1 0-1,17 2 103,-10-2-53,252-9 898,27 0-2091,-232 15-1181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4722,'0'0'3842,"-3"-6"-3581,-9-16-213,10 16-280,5 6 235,-1 1-27,26 8 28,-1 1 0,0 1 0,46 27 0,-19-10 97,90 42-2,-144-70-96,1 0 0,-1 0 0,0 0-1,0 0 1,1 0 0,-1 0 0,0 1 0,0-1-1,1 0 1,-1 0 0,0 0 0,0 0 0,0 1 0,1-1-1,-1 0 1,0 0 0,0 0 0,0 1 0,0-1-1,1 0 1,-1 0 0,0 0 0,0 1 0,0-1 0,0 0-1,0 0 1,0 1 0,0-1 0,0 0 0,0 1-1,0-1 1,0 0 0,0 0 0,0 1 0,0-1 0,0 0-1,0 0 1,0 1 0,0-1 0,0 0 0,0 1-1,-12 7 62,-20 5-1,30-13-55,-38 13 15,-87 31 72,111-37-86,0 0 1,1 1-1,0 0 0,0 2 1,-21 17-1,34-25-65,0 0 0,0 1 0,1-1 0,-1 1 0,0-1 0,1 1 0,0 0 0,-1 0 0,1 0 0,0 0 0,1 0 0,-2 4 0,2-6 12,0 0 0,-1 0 1,1 0-1,0 1 0,0-1 0,0 0 0,0 0 0,0 0 0,0 0 0,0 0 0,1 0 1,-1 0-1,0 1 0,1-1 0,-1 0 0,0 0 0,1 0 0,0 0 0,-1 0 0,1 0 1,-1-1-1,1 1 0,0 0 0,0 0 0,0 0 0,-1-1 0,1 1 0,0 0 0,0-1 1,0 1-1,0 0 0,0-1 0,0 0 0,0 1 0,2 0 0,33 2-2192,11-3-610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16 111 5699,'0'0'816,"-3"9"-1099,0-2 315,1 1 0,0 0 0,0 0 0,1-1 0,0 1 0,0 0 0,0 0 0,1 0 0,1 0 0,-1 0 0,1 0 0,1 0 0,-1-1 0,1 1 0,1 0 0,4 11 0,-3-11 12,0-1 0,1 0 0,0 0-1,0 0 1,1 0 0,0-1 0,0 0 0,9 8-1,-11-12 35,1 1 0,-1-1 0,1 0 0,-1 0 0,1 0 0,0 0 0,0-1-1,0 0 1,0 0 0,0 0 0,0-1 0,0 0 0,0 0 0,0 0 0,0 0 0,5-2 0,2-1 127,0 0 0,0 0 0,-1-2 0,1 1 0,-1-1 0,0-1 0,20-14 0,66-57 6,-83 65-134,-1-1 0,0-1 0,20-28 0,-28 35-49,0-1-1,-1 1 1,0-1-1,0-1 1,-1 1-1,0 0 1,-1-1-1,1 0 1,-2 1 0,2-11-1,-3 18-27,1-1 0,-1 1 0,0 0 0,0 0-1,1-1 1,-1 1 0,0 0 0,0-1 0,0 1 0,0 0 0,-1-1 0,1 1-1,0 0 1,0-1 0,-1 1 0,1 0 0,-1 0 0,1-1 0,-1 1 0,0 0 0,1 0-1,-1 0 1,0 0 0,0 0 0,0 0 0,0 0 0,1 0 0,-2 0 0,1 0-1,0 1 1,0-1 0,0 0 0,0 1 0,0-1 0,0 1 0,-1-1 0,1 1-1,0-1 1,-1 1 0,1 0 0,0 0 0,0 0 0,-1 0 0,-2 0 0,-6-1-92,-1 1-1,0 0 1,1 1 0,-1 0 0,1 1 0,-1 0-1,1 1 1,-15 5 0,-82 41-1677,72-31 985,-68 33-2863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40 4002,'0'0'4639,"-1"-6"-4481,-3-21-49,4 27-111,1 0 0,-1 0 0,0-1 0,0 1 0,0 0 0,0 0 0,0-1 0,0 1 0,-1 0 0,1 0 0,0 0 0,0-1 0,0 1 0,0 0 0,0 0 0,0-1 0,0 1 0,0 0 0,0 0 0,-1 0 0,1-1 0,0 1 0,0 0 0,0 0 0,0 0 0,-1 0 0,1 0 0,0-1 0,0 1 0,0 0 0,-1 0 0,1 0 0,0 0 0,0 0 0,0 0 0,-1 0 0,1 0 0,0 0 0,0 0 0,-1 0 0,1 0 0,0 0 0,0 0 0,-1 0 0,1 0 0,0 0 0,0 0 0,-1 0 0,1 0 0,0 0 0,0 0 0,0 0 0,-1 0 0,1 0 0,0 1 0,0-1 0,0 0 0,-1 0 0,1 0 0,0 0 0,0 1 0,0-1 0,0 0 0,0 0 0,-1 0 0,1 1 0,0-1 0,0 0 0,-9 14-41,-9 28 29,1 1-1,3 1 1,1 0 0,3 1 0,1 0 0,-4 82 0,11 25-51,3-91 58,-1-55-6,-1-1 1,1 1-1,1-1 1,-1 1-1,1-1 1,0 1-1,0-1 1,1 1-1,0-1 1,0 0-1,0 0 1,5 10-1,-6-14 21,0-1-1,-1 1 0,1 0 1,0 0-1,0-1 0,0 1 1,0 0-1,0-1 1,0 1-1,0-1 0,0 1 1,0-1-1,0 1 0,0-1 1,0 0-1,0 1 1,0-1-1,0 0 0,0 0 1,0 0-1,0 0 0,1 0 1,-1 0-1,0 0 1,0-1-1,0 1 0,0 0 1,0 0-1,0-1 0,0 1 1,0-1-1,0 1 1,1-1-1,3-2 78,0 0 0,-1 0 0,0 0 0,1 0 0,4-6 0,11-13-39,-2 0 0,0-1 0,-2-1 0,0 0 0,-2-2 0,0 1 1,-2-2-1,-1 0 0,8-29 0,-1-12 63,-2-1-1,10-110 1,-26 177-92,0 1-18,-1 0 1,1 1-1,0-1 0,0 0 1,0 1-1,0-1 0,0 0 1,0 1-1,1-1 0,-1 0 1,0 0-1,0 1 0,0-1 1,1 1-1,-1-1 0,0 0 1,1 1-1,-1-1 0,0 1 1,1-1-1,-1 0 0,1 1 1,-1-1-1,1 1 0,0-1 1,2 12-638,4 43 607,3-2 1,2 0-1,2 0 0,3-1 1,41 87-1,-25-71 35,31 87 1,-54-124 23,-2 0-1,-1 1 1,-1 0 0,-1 0 0,0 51 0,-5-76-10,0-1 0,0 1 0,0-1 1,-1 1-1,0 0 0,0-1 0,0 0 0,-5 11 0,5-14-6,-1 1-1,-1 0 1,1 0-1,0-1 1,-1 1-1,1-1 1,-1 0-1,1 0 1,-1 0-1,0 0 0,0 0 1,0-1-1,0 1 1,0-1-1,-6 2 1,-8 1 61,0 0 0,0-2 0,-1 0 0,1 0 0,-1-2 0,-20-1 0,33 1-27,-3-1 13,0 0 0,1-1-1,-1 1 1,1-1 0,-1-1-1,1 0 1,0 0 0,0 0 0,0-1-1,1 0 1,-1 0 0,1 0-1,0-1 1,0 0 0,0 0-1,1-1 1,-1 0 0,-6-10-1,5 7-20,1-1 0,0 0-1,1 0 1,0 0-1,0 0 1,1-1-1,0 1 1,1-1-1,1 0 1,-1 0 0,2-1-1,-1-12 1,6 23-3984,14 11 2179,-2 0 471,16 1-1625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4082,'0'0'4519,"14"4"-4452,24 5 1,0-1 1,0-1-1,50 1 1,121-5 285,-125-4-424,-83 1-101,-8 0-4674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1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5699,'0'0'4386,"114"-46"-4290,-42 38 32,0 4-96,0 4 112,-2 0-96,0 16-48,-5 14-753,-16-3-1135,-16-15-4835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13 181 416,'0'0'5024,"0"-19"-4645,-2-98 429,-5 73 70,6 44-1150,0 0 133,0 0 312,1 7 2254,0-5-2457,0 0 0,0 0-1,1 0 1,-1 0 0,1 0-1,0 0 1,-1 0 0,1 0-1,2 3 1,19 20 37,0 0 0,2-2-1,0-1 1,2-1 0,43 28 0,-13-9 5,-15-9-9,187 146 76,-180-136-47,-3 2 1,64 76-1,-103-111 48,-3-5-36,-1 0 0,1 0 1,-1 0-1,1 1 1,-1-1-1,0 1 0,0-1 1,0 1-1,-1 0 0,1 0 1,-1 0-1,1 8 1214,-4-15-1778,-1 0-1,1 0 0,0 0 1,0 0-1,0 0 1,-3-7-1,2-2-2206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22 3410,'0'0'5015,"0"-4"-4503,0-10-215,0 11-23,-5 6-396,-31 37 111,-48 70 0,16-19 6,-73 72 40,-70 94-19,210-256 9,1-1 0,-1 1 0,0 0 0,1 0 0,0-1 0,-1 1 0,1 0 0,-1 0 1,1 0-1,0-1 0,0 1 0,-1 0 0,1 0 0,0 0 0,0 0 0,0 0 0,0 1 0,9 5-360,28-8-1498,-23 0 964,14 1-1921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1473,'0'0'4882,"0"-10"-3871,0-41 104,0 50-1099,0 0 0,1 0-1,-1 0 1,0 0 0,1 1 0,-1-1-1,1 0 1,-1 0 0,1 0 0,-1 1-1,1-1 1,0 0 0,-1 1 0,1-1-1,0 0 1,0 1 0,-1-1 0,1 1-1,0-1 1,0 1 0,0 0 0,0-1-1,-1 1 1,2 0 0,25-8-37,-22 7 40,12-3-27,-1 1 0,0 1 0,1 0 0,-1 2-1,1 0 1,32 4 0,-41-3-1,1 0 0,-1 1 0,0 0 0,1 1 0,-1-1 0,0 2-1,-1-1 1,1 1 0,-1 0 0,1 1 0,-1 0 0,-1 0 0,1 0 0,-1 1 0,7 7 0,-11-10 13,0 0 1,0 1 0,-1-1-1,1 0 1,-1 1 0,0-1-1,0 1 1,0-1-1,-1 1 1,1-1 0,-1 1-1,0-1 1,0 1 0,0 0-1,0-1 1,-1 1 0,1-1-1,-1 1 1,0-1 0,0 1-1,0-1 1,-1 1 0,1-1-1,-1 0 1,0 0-1,1 0 1,-2 0 0,1 0-1,0 0 1,-4 3 0,-37 28 71,24-21-58,0 1 1,2 2-1,0-1 0,-30 37 1,46-51-28,0 0 1,0 1 0,0-1-1,0 1 1,0-1-1,0 1 1,0-1 0,1 1-1,-1 0 1,0-1 0,1 1-1,0 0 1,-1 0-1,1-1 1,0 1 0,0 0-1,0 0 1,0 0-1,0-1 1,0 1 0,0 0-1,1 0 1,0 2 0,0-2 2,1 0 1,-1 0-1,1-1 1,-1 1-1,1 0 1,0-1-1,0 1 0,0-1 1,-1 0-1,1 0 1,1 1-1,-1-1 1,0 0-1,0-1 1,4 2-1,7 1 82,1 0 0,-1-1 0,1 0 0,22-1 0,10-2 493,-31-1-557,0 1 1,0 1-1,0 0 1,0 1-1,0 1 0,0 1 1,0 0-1,23 7 1,-36-8-191,1-1-1,-1 1 1,1-1 0,-1 1 0,0 0 0,1-1-1,-1 1 1,0 0 0,0 1 0,-1-1-1,1 0 1,0 1 0,-1-1 0,1 1 0,-1-1-1,0 1 1,0-1 0,0 1 0,1 3-1,-1 11-2392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4370,'0'0'4181,"-9"-11"-3893,71 11-461,0 2 1,1 2 0,-1 4-1,107 26 1,-142-26-1930,-6-3-748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7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3954,'0'0'488,"-10"8"-440,4-3-12,0 0 0,1 1 0,-1-1 1,1 1-1,0 0 0,1 1 0,-1-1 0,1 1 0,1 0 0,-1 0 0,1 0 0,-3 10 1,3-5 26,1 1 1,0 0-1,0 0 0,1 0 1,1 0-1,0 0 1,3 14-1,-2-19-43,1 0 0,0-1-1,0 1 1,0-1 0,1 0-1,1 0 1,-1 0-1,1 0 1,0 0 0,1-1-1,-1 1 1,11 9 0,-4-6 14,-1 0 0,1-1 0,1-1 0,0 0 1,21 11-1,-29-17-24,-1 0-1,0-1 1,1 1 0,0-1-1,-1 0 1,1 0 0,0 0-1,-1 0 1,1-1 0,0 0-1,0 0 1,-1 0 0,1 0 0,0 0-1,0-1 1,-1 1 0,1-1-1,0 0 1,-1 0 0,1-1-1,-1 1 1,1-1 0,-1 0-1,0 0 1,0 0 0,5-4-1,3-4 57,-1 0 0,-1-1 0,0-1 0,0 0-1,-1 0 1,0-1 0,-1 1 0,-1-2-1,0 1 1,-1-1 0,0 0 0,-1 0-1,-1 0 1,0 0 0,-1-1 0,1-24-1,-3 34-12,0 0-1,0 0 1,-1 0-1,0 0 0,0 0 1,0 0-1,0 0 1,0 0-1,-1 0 1,-5-8-1,5 10-27,0 0 1,0 1-1,0-1 0,-1 1 0,1 0 1,-1 0-1,0 0 0,1 0 0,-1 0 1,0 0-1,0 1 0,0 0 0,0-1 1,-1 1-1,1 0 0,0 1 0,0-1 1,-4 0-1,-4 0-14,0 0 1,0 0 0,0 2-1,0-1 1,0 1 0,0 1-1,0 0 1,1 0-1,-1 1 1,0 0 0,1 1-1,-10 5 1,7-2-119,-1 1 1,2 0-1,-1 0 0,1 2 1,0-1-1,1 1 1,1 1-1,-13 15 0,19-21-175,0 0 0,0 1 0,1 0 0,0-1 0,0 1 0,0 0 0,-3 13-1,4 5-1862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8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467 110 608,'0'0'8938,"0"-17"-8559,0-75 1389,0 94-2018,20 661-135,-17-325 476,-3-261 883,0-108-881,1 17-139,-1 0-1,0 0 1,-1 0 0,-4-19 0,3 28 21,1 0 1,-1 0 0,0 0 0,-1 1 0,1-1-1,-1 0 1,0 1 0,0 0 0,0-1 0,0 1-1,-1 1 1,0-1 0,0 0 0,0 1 0,-6-4-1,-1 0 11,1 2-1,-1-1 0,0 1 1,-1 1-1,1 0 0,-1 1 1,0 0-1,-18-2 0,-10 1-65,-50 2 0,74 2 79,8 0-6,0 1 0,1 0 0,-1 0 0,0 1 0,1 0 0,-1 0 0,1 1 0,0 0 0,0 0 0,0 1 0,-8 5 0,10-6 4,0 0-1,1 1 0,-1 0 0,1 0 0,0 0 0,0 1 0,0-1 0,1 1 0,-1 0 0,1 0 0,0 0 0,1 0 0,-1 0 0,1 1 0,-2 7 0,3-10 4,-7 48-9,8-49 9,0 1-1,0-1 1,0 1 0,0-1 0,0 1 0,0-1-1,1 0 1,-1 1 0,1-1 0,0 1-1,0-1 1,0 0 0,0 1 0,0-1-1,0 0 1,0 0 0,3 3 0,9 5-1,0 0 0,1-1 0,0 0-1,0-1 1,0-1 0,1-1 0,1 0 0,-1 0 0,25 4 0,-4-3 373,1-1 0,0-3 1,43 0-1,-70-4-361,0-1 1,-1 0-1,1 0 1,-1-1-1,1-1 1,-1 1-1,9-6 1,31-10 67,-38 15-159,1 2 1,0 0-1,-1 0 1,20 0-1,-31 7-1138,-1-2 1100,0-1-1,1 0 1,-1 1-1,0-1 1,0 0-1,0 0 1,-1 1-1,1-1 1,0 0-1,-1 0 1,1 0 0,-1-1-1,0 1 1,0 0-1,-3 2 1,-37 22-2324,1-11-2717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5426,'0'0'2594,"14"-11"-2429,-4 4-131,-4 1-23,1 1 1,0 0-1,0 1 1,0-1-1,1 1 1,-1 1 0,1-1-1,0 1 1,0 1-1,0 0 1,0 0 0,17-2-1,5 3 67,3-1-40,0 1 0,46 6 0,-74-4-35,1 1 0,-1-1 0,0 1 0,0 0-1,0 1 1,0-1 0,0 1 0,0 0 0,-1 0 0,1 1-1,-1-1 1,0 1 0,0 0 0,0 0 0,-1 1-1,1-1 1,-1 1 0,0-1 0,0 1 0,-1 0 0,1 0-1,-1 0 1,0 1 0,-1-1 0,1 0 0,-1 1 0,0-1-1,0 1 1,-1-1 0,0 1 0,0 0 0,0-1-1,-2 8 1,2-9 4,-1-1 0,0 1 0,0-1-1,-1 0 1,1 1 0,-1-1 0,1 0 0,-1 0-1,0 0 1,0 0 0,0-1 0,-1 1 0,1 0-1,-1-1 1,-3 3 0,-50 33 44,37-26 16,-5 3 8,3-2-71,1 0 0,-33 29 0,49-38-4,-1 0-1,1 0 1,1 0 0,-1 1 0,0 0 0,1 0-1,0 0 1,0 0 0,1 0 0,0 0-1,0 1 1,0-1 0,0 1 0,1 0-1,0 0 1,-1 10 0,2-13-11,-1-1 0,1 1 0,0-1 0,0 1-1,0 0 1,1-1 0,-1 1 0,1-1 0,-1 1 0,1-1 0,0 0 0,0 1 0,0-1 0,0 0 0,0 1 0,1-1 0,-1 0 0,3 2 0,-1-2 21,0-1 1,0 1 0,1-1-1,-1 1 1,1-1-1,-1-1 1,1 1 0,0 0-1,-1-1 1,1 1-1,0-1 1,5-1 0,13 2 201,42 2-91,1-3-1,-1-3 0,100-16 0,-159 18-428,-4 1 176,-1 0 1,1 0-1,0 0 1,0 0-1,0 0 0,0-1 1,0 1-1,0 0 1,0-1-1,0 1 1,-1 0-1,1-1 0,0 1 1,0-1-1,-1 1 1,1-1-1,0 0 0,0 1 1,-1-1-1,1 0 1,-1 1-1,2-2 1,0-6-2569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5827,'0'0'2588,"2"-3"-2074,-1 2-515,0 0-1,0 0 0,1 0 1,-1 0-1,0 0 0,0 0 1,0 0-1,1 0 0,-1 1 1,0-1-1,1 1 0,-1-1 1,0 1-1,1-1 0,-1 1 1,1 0-1,-1 0 0,1 0 1,-1 0-1,1 0 0,-1 0 1,1 0-1,-1 0 0,1 0 1,-1 1-1,0-1 0,1 0 1,-1 1-1,1 0 0,1 0 1,7 4-2,0 1 0,-1 0 0,13 10 0,-5-4 53,147 95 30,84 60 32,-195-130-41,-26-18-10,29 23-1,-47-29-155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5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0 6419,'0'0'2881,"-107"21"-2945,53 32 64,-8 24 0,-6 17-64,-6 15 224,4 6-160,5 3 0,6 1 0,15-12-336,14-25-2433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53 4226,'0'0'5130,"0"-9"-4658,0-26-159,0 26-137,-2 25-330,0 0 49,0 0-1,-2 0 1,0-1-1,-9 23 0,-6 22 99,8-5 15,2 1 0,3 0 0,3 1 0,4 77 0,-1-130-12,0 0-1,0-1 1,1 1-1,0 0 1,0 0-1,0-1 1,0 1-1,1 0 1,-1-1-1,1 1 1,2 2-1,-4-5 6,1 0 0,0 0 0,-1 0 0,1-1 0,0 1 0,0-1-1,-1 1 1,1 0 0,0-1 0,0 1 0,0-1 0,0 0 0,0 1 0,0-1 0,0 0 0,0 1 0,0-1-1,2 0 1,-2 0 10,1 0 0,0-1 0,-1 1 0,1 0 0,0-1-1,0 0 1,-1 1 0,1-1 0,-1 0 0,1 0 0,-1 0-1,1 0 1,-1 0 0,2-2 0,55-52 363,56-71 1,-83 92-364,8-14 2,-2-1-1,56-99 1,-92 148-48,-1 20-875,1 7 893,1 0-1,1 1 1,1-1 0,9 29-1,43 104 97,-2-12-70,-47-124-8,-2 0 0,-1 0 0,-1 0-1,1 35 1,-4-54 3,-1-1-1,1 1 1,-1-1-1,0 0 0,0 1 1,0-1-1,-1 0 1,0 0-1,0 0 0,0 0 1,0 0-1,0 0 1,-1 0-1,1-1 0,-1 1 1,0-1-1,0 0 1,-1 0-1,1 0 1,-1 0-1,1-1 0,-1 1 1,0-1-1,0 0 1,0 0-1,0 0 0,0-1 1,-7 2-1,-8 3 24,0-2 0,-1 0 1,0-1-1,0-1 0,-21-1 0,23-1 7,0 0 0,0-1 0,0-1 0,-21-5 0,29 4-19,0 0 0,-1-1 1,1 0-1,1-1 0,-1 0 0,1-1 0,0 0 1,-10-8-1,13 9 5,0 0 0,0 0 1,1-1-1,0 0 0,0 0 1,-5-9-1,8 12-13,0 0 0,1-1 0,-1 1 0,1-1 0,0 1 0,0-1 0,0 1 0,0-1 0,1 0 0,0 0-1,-1 1 1,1-1 0,1 0 0,-1 0 0,1-3 0,0 4-13,0 1 0,0 0 0,0 0 0,0-1 0,1 1 0,-1 0 0,0 0 0,1 0 0,0 0 0,-1 0 0,1 0 0,0 1 0,0-1 0,0 1 0,0-1 0,0 1 0,4-2 0,43-17-32,-42 18 32,8-3-22,-1 1 0,1 0-1,0 1 1,0 1 0,16 0 0,-23 1-200,0 2 1,1-1 0,-1 1-1,0 0 1,0 1 0,0 0-1,0 0 1,0 1 0,-1 0-1,1 0 1,7 5 0,23 12-1569,2-6-776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7716,'0'0'2177,"121"-38"-2209,-63 38-113,12 0 145,7 0 0,0 0 0,-10 0 0,-6 0-48,-12 0-288,-5 6-496,-12 0-193,-8-6-1040,-13 0-1776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7187,'0'0'2818,"128"-60"-2850,-35 51 32,16 9 0,8 0-80,-8 11 80,-23 20-1009,-28 1-1824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3217,'0'0'5603,"-3"-9"-5032,-10-26-109,10 27-174,9 9-314,-1 0 0,1 1 1,-1 0-1,1 1 0,-1-1 1,0 1-1,0 0 0,0 0 1,0 0-1,7 8 0,8 3 18,183 128 146,-31-21-127,-142-99 35,38 34-1,-67-56 51,-24-3-3249,6-4 842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 6371,'0'0'3007,"-2"-2"-2886,-7 8-168,-3 10-5,0 0 0,-15 30-1,-8 12 90,-37 43 95,-81 132-242,150-228-5,0 0 1,1 1 0,-1-1 0,1 1-1,0-1 1,1 1 0,0 0 0,-1 0 0,2 0-1,-1 8 1,1-14 54,0 1-1,0 0 0,0 0 1,0-1-1,0 1 1,0 0-1,1-1 1,-1 1-1,0-1 1,0 1-1,1 0 1,-1-1-1,1 1 1,-1-1-1,0 1 1,1 0-1,-1-1 0,1 1 1,-1-1-1,1 0 1,-1 1-1,1-1 1,0 1-1,-1-1 1,1 0-1,-1 0 1,1 1-1,0-1 1,-1 0-1,1 0 1,0 0-1,-1 1 1,1-1-1,0 0 0,0 0 1,-1 0-1,1 0 1,0 0-1,-1 0 1,1-1-1,0 1 1,0 0-1,-1 0 55,32 0-2713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83 3025,'0'0'4691,"4"-16"-4062,11-47-21,-15 63-595,0 0-1,0 1 0,0-1 0,0 0 0,0 0 1,-1 0-1,1 0 0,0 0 0,0 0 0,0 0 1,-1 0-1,1 0 0,0 0 0,0 1 0,0-1 1,0 0-1,-1 0 0,1 0 0,0 0 0,0 0 1,0 0-1,-1-1 0,1 1 0,0 0 0,0 0 1,0 0-1,-1 0 0,1 0 0,0 0 0,0 0 1,0 0-1,0 0 0,-1 0 0,1-1 0,0 1 1,0 0-1,0 0 0,0 0 0,0 0 0,-1 0 1,1-1-1,0 1 0,0 0 0,0 0 0,0 0 1,0 0-1,0-1 0,0 1 0,0 0 0,0 0 1,0 0-1,0-1 0,0 1 0,0 0 0,0 0 1,0 0-1,0-1 0,-18 18-694,14-14 659,-33 33-63,-107 109 206,125-122-106,1 0-1,1 1 1,1 0-1,2 2 0,-14 30 1,17-27-8,2 0 0,0 1-1,2 0 1,1 1 0,2 0 0,1 0 0,1 0 0,2 0 0,5 46 0,-3-66-15,0-1 0,0 1 1,1 0-1,0-1 0,1 0 1,1 0-1,-1 0 0,1 0 1,1-1-1,0 0 1,0 0-1,1 0 0,9 8 1,-3-4 58,2-1 1,-1 0 0,2-1 0,-1 0 0,2-2-1,28 14 1,-44-23-62,-1 0 1,0 0-1,0 0 0,1 0 0,-1 0 0,0 0 0,0 0 0,1-1 0,-1 1 0,0 0 0,0 0 1,1 0-1,-1 0 0,0 0 0,0-1 0,0 1 0,1 0 0,-1 0 0,0-1 0,0 1 1,0 0-1,0 0 0,1-1 0,-1 1 0,0 0 0,0 0 0,0-1 0,0 1 0,0 0 1,0 0-1,0-1 0,0 1 0,0 0 0,0-1 0,0 1 0,0 0 0,0 0 0,0-1 1,0 1-1,0-1 0,0-17-1937,0 13 1125,0-19-3403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4130,'0'0'4132,"-1"-6"-3662,-1-25-168,2 31-304,1 0 1,-1 0-1,0 0 0,0 0 1,0 0-1,0 0 0,0 0 1,0 0-1,0-1 0,0 1 1,0 0-1,1 0 0,-1 0 1,0 0-1,0 0 1,0 0-1,0 0 0,0 0 1,0 0-1,1 0 0,-1 0 1,0 0-1,0 0 0,0 0 1,0 0-1,0 0 1,0 0-1,0 0 0,1 0 1,-1 0-1,0 1 0,0-1 1,0 0-1,0 0 0,0 0 1,0 0-1,0 0 0,0 0 1,0 0-1,0 0 1,1 0-1,-1 0 0,0 0 1,0 1-1,0-1 0,0 0 1,0 0-1,0 0 0,0 0 1,0 0-1,0 0 1,0 0-1,0 1 0,1 0 5,19 8-4,-1 1 0,0 1 0,-1 0 0,0 1-1,-1 1 1,18 18 0,90 100 57,-103-106-50,142 172 148,-163-195-162,1 0 0,-1 0 0,0 0 0,0-1 0,0 1 0,0 0 0,0 1 0,0-1 0,0 0-1,0 3 1,-1-5-53,0 1 0,0-1 0,-1 1 0,1 0 0,0-1 0,-1 1 0,1-1-1,0 1 1,-1-1 0,1 0 0,0 1 0,-1-1 0,1 1 0,-1-1 0,1 0-1,-1 1 1,1-1 0,-1 0 0,1 1 0,-1-1 0,1 0 0,-1 0 0,0 0-1,1 1 1,-1-1 0,1 0 0,-1 0 0,0 0 0,1 0 0,-1 0 0,1 0-1,-1 0 1,1 0 0,-1 0 0,0-1 0,0 1 0,-16 0-3079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09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44 2113,'0'0'5939,"1"-4"-5086,1 1-708,-1 1 15,0 0 1,0 0-1,0 0 1,-1-1 0,1 1-1,0 0 1,-1 0-1,0-1 1,1 1 0,-1 0-1,0-1 1,0 1-1,0-1 1,-1-2 0,-25 5-319,20 1 152,0 0-1,0 0 1,0 0-1,0 1 0,0 0 1,1 0-1,-1 1 1,1 0-1,-1 0 1,1 0-1,0 0 1,0 1-1,0 0 1,-7 8-1,-3 2 0,2 1-1,0 1 1,-13 19-1,24-30-5,-1 0 0,1 0 0,0 0 0,1 1-1,-1-1 1,1 0 0,0 1 0,0-1 0,1 1 0,-1-1 0,1 1-1,1 7 1,-1-2-21,1-8 40,1 0 0,-1 0 0,1-1-1,-1 1 1,1-1 0,0 1 0,0-1 0,0 1 0,0-1 0,0 0 0,0 0 0,1 0 0,-1-1 0,6 4 0,2 2-26,30 31 9,-23-22 60,29 22 1,-38-32-52,-1 1 0,1-1 0,-1 1 0,-1 0 0,1 1 0,-1 0 0,0 0 0,-1 0 0,7 15 0,-10-20 1,0 0 0,-1 1 0,0-1 0,1 1 0,-1 0 0,0-1 0,-1 1 0,1 0 0,-1 0 0,0 0 0,0-1 0,0 1 0,0 0 0,0 0 0,-1 0 0,0-1 0,0 1 0,0 0 0,0-1 0,-1 1 0,1-1 0,-1 1 0,0-1 0,0 0 0,0 0 0,0 0 0,-4 4 0,-13 10-195,-34 24 0,-16 13-832,63-48 825,-1 0 0,2 1 0,-1 0 0,0 0 0,1 0 0,1 1 0,-7 12 0,8-10-3508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 2065,'0'0'7513,"-2"-5"-7001,2 5-513,0-1 1,0 1-1,0-1 1,0 1-1,0-1 0,-1 1 1,1 0-1,0-1 1,0 1-1,-1-1 1,1 1-1,0-1 0,0 1 1,-1 0-1,1-1 1,0 1-1,-1 0 0,1-1 1,-1 1-1,1 0 1,0 0-1,-1-1 1,1 1-1,-1 0 0,1 0 1,-1 0-1,1 0 1,-1-1-1,1 1 0,-1 0 1,0 0-1,-16 10-27,-22 38-19,23-27 48,-16 18-41,10-13-8,0 2 1,1 0-1,2 1 0,1 1 1,-15 33-1,32-60-16,0 0-1,0 0 1,0 0-1,0 0 1,1 0 0,-1 0-1,1 0 1,0 6-1,0-8-7,0 0-1,0 0 0,0 0 0,1 0 1,-1 0-1,0 0 0,1-1 1,-1 1-1,1 0 0,-1 0 1,1 0-1,-1 0 0,1-1 0,-1 1 1,1 0-1,0-1 0,0 1 1,-1 0-1,3 0 0,2 1-305,-1 0 0,2-1 0,-1 0 0,0 0 0,0 0-1,0-1 1,0 0 0,10 0 0,35 0-2239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5651,'0'0'3441,"30"-6"-3345,0 6-192,12 0 112,5 0-16,4 0 0,0 0 160,-4 2-240,-5 9 80,-7 3-1152,-7-7-353,-7-7-3105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50 5234,'0'0'2097,"20"-8"-1907,65-25-19,-78 31-156,0 0 1,0 1-1,1-1 0,-1 1 1,1 1-1,-1-1 1,1 1-1,-1 1 1,1-1-1,8 3 1,-13-2-15,1 0 0,-1 0 0,1 0 0,-1 0 0,1 1 0,-1-1 0,0 1 0,0 0 0,0 0 0,0 1 0,0-1 0,0 0 0,-1 1 0,1 0 0,-1-1 0,1 1 0,-1 0 0,2 4 0,-3-4 6,0 0 1,1 0-1,-1 0 0,-1 0 0,1 0 1,0 0-1,-1 1 0,1-1 1,-1 0-1,0 1 0,0-1 0,-1 0 1,1 0-1,-1 1 0,1-1 1,-1 0-1,0 0 0,0 0 1,0 0-1,-1 0 0,1 0 0,-1 0 1,1 0-1,-1-1 0,0 1 1,0 0-1,-1-1 0,-3 4 1,-7 6 50,-1-1 1,1 0 0,-2-2 0,-18 11 0,14-9-55,-20 13 72,-53 34 197,82-51-264,1 1 0,0 0 0,0 0 0,1 1 1,0 0-1,-12 18 0,18-24-4,0 1 0,1-1 1,-1 0-1,1 0 0,-1 1 0,1-1 0,0 1 0,1-1 0,-1 1 1,1-1-1,-1 6 0,1-8-6,0 1 0,1-1 0,-1 1 0,0-1 1,1 1-1,-1-1 0,1 1 0,-1-1 0,1 0 0,0 1 0,0-1 0,-1 0 1,1 1-1,0-1 0,0 0 0,0 0 0,1 0 0,-1 0 0,0 0 0,0 0 1,0 0-1,1 0 0,-1-1 0,0 1 0,1 0 0,-1-1 0,3 1 0,35 9 219,0-1 1,1-3-1,72 3 0,-30-3-250,-61-3-145,-13-2-155,0 1 1,0-2-1,0 1 1,0-1-1,1 0 0,-1-1 1,0 0-1,15-3 0,4-15-3723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65 9236,'0'0'1049,"19"-11"-772,65-32-18,-82 41-252,1 1 0,0 0-1,-1-1 1,1 1 0,0 0 0,0 1 0,0-1 0,0 0-1,0 1 1,0-1 0,0 1 0,0 0 0,0 0 0,0 0-1,0 1 1,0-1 0,0 1 0,0-1 0,0 1 0,0 0-1,0 0 1,0 1 0,-1-1 0,1 0 0,0 1 0,-1 0-1,4 2 1,-1 2-2,0 0-1,-1 0 1,0 1-1,0 0 1,0 0 0,-1 0-1,5 13 1,-4-11 12,3 10-16,-1 0 0,0 1 0,-2 0 0,0 0 0,-1 1 0,-1-1-1,-1 0 1,-1 1 0,-1-1 0,0 1 0,-8 32 0,0-16 20,-2 0 0,-1 0 1,-2-1-1,-2-1 1,-25 43-1,27-55-94,-105 178 103,92-160-1181,-3-1 1,-54 59-1,25-46-2365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5074,'0'0'4200,"0"-4"-3779,0-13 27,0 13-37,-15 17-4082,3 0 1934,1-5-1520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17 384,'0'0'4101,"-7"-6"-409,6 5-3824,1 0 0,-1 1 1,1-1-1,-1 0 0,1 1 0,-1-1 0,0 1 1,1-1-1,-1 1 0,0-1 0,1 1 0,-1-1 1,0 1-1,1 0 0,-1-1 0,0 1 0,0 0 1,0 0-1,1 0 0,-1 0 0,0-1 0,0 1 1,0 0-1,-1 1 0,-20-3-372,22 2 669,-1 0 233,1 6-2210,0-1 204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54 1745,'0'0'3060,"-6"-5"-2689,-1-2-177,4 4-28,0 0 0,0 0 0,0 0-1,1 0 1,-1 0 0,1-1 0,-4-6-1,4 9-103,-1-1-1,0 1 0,0 0 0,1 0 0,-1 0 1,0 0-1,0 1 0,0-1 0,0 1 1,0-1-1,0 1 0,0 0 0,0 0 0,0 1 1,-3 0-1,0-1 37,-16-1-99,-36 3 2,54-2 0,0 1 1,1 0-1,-1-1 1,0 2 0,0-1-1,0 0 1,1 1-1,-1 0 1,1 0 0,-1 0-1,-5 4 1,8-5-13,0-1 0,1 1 1,-1 0-1,0 0 0,0 0 1,0 0-1,1 0 0,-1 0 1,0 0-1,1 0 0,-1 0 0,1 0 1,-1 0-1,1 0 0,-1 0 1,1 0-1,0 1 0,0-1 0,-1 0 1,1 0-1,0 0 0,0 1 1,0-1-1,0 0 0,1 0 0,-1 0 1,0 0-1,0 1 0,1-1 1,-1 0-1,1 0 0,0 2 0,0-2 4,0 1 0,0-1 0,0 0 0,1 0 0,-1 1-1,0-1 1,1 0 0,-1 0 0,1 0 0,-1-1-1,1 1 1,-1 0 0,1 0 0,-1-1 0,1 1 0,0-1-1,0 0 1,-1 1 0,1-1 0,2 0 0,2 0 140,-1 0 0,1-1 1,-1 0-1,1 0 0,-1 0 0,0-1 1,1 0-1,-1 0 0,0 0 1,0 0-1,0-1 0,7-5 0,-7 5-118,-6 3-51,1 1 0,0-1-1,0 0 1,0 0 0,0 0-1,0 0 1,0 1 0,0-1-1,0 0 1,0 0 0,0 0-1,0 0 1,0 0 0,0 1-1,1-1 1,-1 0 0,0 0-1,0 0 1,0 0 0,0 1-1,0-1 1,0 0 0,0 0 0,0 0-1,0 0 1,0 0 0,1 0-1,-1 0 1,0 1 0,0-1-1,0 0 1,0 0 0,0 0-1,1 0 1,-1 0 0,0 0-1,0 0 1,0 0 0,0 0-1,0 0 1,1 0 0,-1 0-1,0 0 1,0 0 0,0 0 0,0 0-1,1 0 1,-1 0 0,0 0-1,0 0 1,0 0 0,0 0-1,1 0 1,-1 0 0,0 0-1,0 0 1,0 0 0,0 0-1,0-1 1,0 1 0,1 0-1,-9 18-2617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1702 1761,'0'0'5165,"22"0"-5232,0-1 125,0-1 1,-1-1-1,1 0 0,0-2 1,28-11-1,-1-2 74,51-27 0,171-86 799,-236 112-890,0-2 0,-2 0 1,39-34-1,-30 22 8,48-28 1,-28 26-39,-1-3 1,-2-2-1,63-58 0,-25 12 35,57-57-116,3-13 136,-51 54-86,-28 35 64,-1 1-88,-59 47 45,4-4-2,1 1 0,0 1 0,49-32 0,-56 41 20,0-1-1,-1-1 1,0 0-1,-2-1 1,1-1-1,-2 0 1,15-25 0,13-13 16,-39 52-45,33-46 18,-32 44-23,1 0 1,-1 0-1,0-1 0,0 1 0,0-1 1,-1 0-1,0 1 0,0-1 0,1-9 1,-8 21-1494,-23 6-2197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5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210 148 3714,'0'0'4335,"0"-19"-4074,0-109 1252,-1 134-1570,-1 1-1,0 0 1,0 0-1,-1-1 1,0 1 0,0-1-1,-1 0 1,0 0-1,-6 8 1,1-1 15,-46 67 45,32-49 23,1 1 1,1 2 0,-16 36-1,35-67-26,1 0 1,0 0-1,0 0 0,0 0 0,0 0 0,1 0 0,-1 0 0,1 0 1,0 1-1,-1-1 0,1 0 0,1 0 0,-1 0 0,1 4 0,0-5 3,0 0 0,0-1 0,0 1 0,0-1-1,0 1 1,0-1 0,0 1 0,1-1 0,-1 0-1,0 1 1,1-1 0,-1 0 0,1 0 0,-1 0-1,1 0 1,0-1 0,-1 1 0,1 0 0,0-1-1,0 1 1,-1-1 0,1 1 0,0-1 0,2 0-1,33 5 43,0-3 0,0-1 0,0-1-1,0-2 1,0-2 0,-1-1 0,1-2 0,-1-2-1,-1-1 1,0-1 0,0-2 0,-1-2-1,45-26 1,-78 40-171,0 1 0,-1-1-1,1 1 1,0-1-1,0 1 1,0 0 0,0-1-1,0 1 1,0 0 0,0 0-1,0 0 1,0 0 0,0 0-1,0 0 1,0 0-1,-1 0 1,1 0 0,0 0-1,0 0 1,0 1 0,0-1-1,0 0 1,0 1 0,0-1-1,0 1 1,-1-1 0,1 1-1,0-1 1,0 1-1,0-1 1,-1 1 0,2 1-1,-1 9-2260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5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5491,'0'0'3260,"0"-2"-2978,1-5-268,-2 20-115,0 1 0,0-1 1,3 26-1,0 0 104,-4 92 58,4 141 115,-1-266-244,3 27-1628,-4-32 1621,0 0 0,0-1 0,0 1-1,1 0 1,-1 0 0,0 0 0,1 0-1,-1-1 1,1 1 0,-1 0 0,1 0 0,-1-1-1,1 1 1,-1 0 0,1 0 0,0-1-1,-1 1 1,1-1 0,0 1 0,-1-1 0,1 1-1,0-1 1,0 1 0,0-1 0,0 0-1,-1 1 1,1-1 0,0 0 0,1 0 0,7 0-1972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10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11 2209,'0'0'3975,"-7"-2"-2766,-28-7 413,32 26-1521,-10 103-96,5 204-1,9-236 166,3 3 27,5 1 1,3-1-1,42 152 1,6-22 173,40 167-67,-47-195-335,-28-109 73,-4 1 0,20 155 1,-38-192-48,1 20 37,3 0 0,18 76-1,-23-140-53,0 1-1,0-1 0,0 0 1,1 0-1,0 0 1,0 0-1,0 0 0,0-1 1,0 1-1,1-1 0,3 3 1,-5-4-376,1 0 0,-1 0 0,1-1 0,-1 1 0,1-1-1,0 0 1,-1 1 0,1-1 0,0 0 0,4 0 0,5 0-4121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5811,'0'0'2241,"86"-19"-2145,-49 19-96,3 0 0,-3 0 0,0 0-48,-4 0 96,-3 0-48,-4 2 0,-5 11-593,-8-1-95,-8 1-897,-5-5-576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5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4946,'0'0'4229,"1"-4"-4136,-1 3-95,0 1 0,0-1-1,0 0 1,0 0 0,0 1 0,0-1-1,1 0 1,-1 0 0,0 1-1,0-1 1,1 0 0,-1 1 0,0-1-1,1 0 1,-1 1 0,1-1-1,-1 1 1,1-1 0,-1 0 0,1 1-1,-1-1 1,1 1 0,0-1-1,-1 1 1,1 0 0,0-1 0,1 1-4,0 1 1,-1-1 0,1 0 0,0 1 0,-1 0 0,1-1 0,-1 1-1,1 0 1,-1 0 0,0 0 0,1 0 0,-1 0 0,0 0-1,0 0 1,2 2 0,38 35-5,2-2-1,84 55 0,215 84 126,-286-149-1470,-96-28-2119,17-9 1465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22 6403,'0'0'3137,"-6"-6"-3046,5 5-95,0-1 1,0 1-1,-1 0 0,1-1 1,-1 1-1,1 0 0,-1 0 1,0 0-1,1 0 0,-1 0 1,0 0-1,1 1 0,-3-2 1,2 3-12,0-1 1,0 0-1,0 0 1,0 1-1,0-1 1,0 1-1,0 0 1,0 0-1,1-1 1,-1 1-1,0 0 1,0 1-1,1-1 1,-1 0-1,1 0 1,-1 1-1,-2 2 1,-206 203-121,173-165 162,1 1-1,3 2 0,-37 65 1,66-104-125,2-3-55,0 1 0,0 0 0,0 0 1,0 0-1,0 0 0,1 0 0,0 0 1,-1 8-1,27-15-1512,8-13-149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2849,'0'0'2124,"24"-9"-1647,80-28-7,-89 32-374,0 1-1,1 1 1,-1 1-1,1 0 1,0 0 0,-1 2-1,26 2 1,3-1 59,-36-1-143,1 1 0,-1-1 0,1 1-1,-1 1 1,0-1 0,0 2 0,0-1-1,0 1 1,0 0 0,9 5 0,-15-6-14,1-1 1,-1 1 0,0 0-1,1 0 1,-1 0 0,0 0-1,0 1 1,0-1 0,-1 0-1,1 1 1,0-1 0,-1 1-1,0 0 1,0 0 0,0-1-1,0 1 1,0 0 0,0 0-1,-1 0 1,1 0 0,-1 0-1,0 0 1,0 0 0,0 0-1,0 0 1,0 0 0,-1 0-1,1 0 1,-1 0 0,0-1-1,0 1 1,-2 5 0,-1-1 60,1 0 0,-1 0 0,0-1 0,-1 1 0,0-1 0,0 0 0,0 0 0,-9 7 0,-56 42 644,40-32-416,6-5-190,13-10-82,0 1-1,1 0 0,-11 12 0,21-21-10,0 0 0,0 0 0,0 0 0,-1 0 0,1 0 0,0 0 0,0 1 0,0-1 0,0 0 0,0 0 0,0 0 0,0 0 0,0 1 0,0-1 0,0 0 0,0 0 0,0 0 0,0 0 0,0 1 0,0-1 0,0 0 0,0 0 0,0 0-1,0 0 1,0 1 0,0-1 0,0 0 0,0 0 0,0 0 0,0 0 0,0 0 0,0 1 0,1-1 0,-1 0 0,0 0 0,0 0 0,0 0 0,0 0 0,0 0 0,0 1 0,0-1 0,1 0 0,-1 0 0,0 0 0,0 0 0,0 0 0,0 0 0,1 0 0,-1 0 0,0 0 0,16 4 91,20-2 6,-35-2-86,27 1-3,13-1 232,53 8-1,-83-6-386,1 0-1,-1 1 1,0 0-1,0 1 0,0 0 1,0 0-1,-1 1 1,0 1-1,13 9 0,0 8-2540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4194,'0'0'3602,"21"-3"-3354,-3 0-217,18-2 19,-1 1 0,37 0 0,34 3 152,117 3 90,-221-3-389,1 1 0,-1 0 0,0 0 0,1 1 0,-1-1 0,1 0 0,-1 1 1,0 0-1,1-1 0,-1 1 0,0 0 0,1 0 0,-1 0 0,0 0 0,0 1 0,0-1 1,0 1-1,2 1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7187,'0'0'1665,"121"-46"-1569,-59 38 32,4 6-128,3 2 0,-1 0 112,-5 6-224,-5 11 112,-5 2-432,-6 2-480,-7-7-1490,-8-10-2320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6643,'0'0'2428,"2"-2"-2487,-1 2 59,0-1-1,0 1 1,-1-1-1,1 1 1,0-1 0,0 1-1,0 0 1,0 0-1,0 0 1,0-1-1,0 1 1,0 0 0,0 0-1,0 0 1,0 0-1,0 1 1,0-1-1,0 0 1,0 0 0,0 1-1,0-1 1,0 0-1,0 1 1,0-1-1,0 1 1,1 0 0,29 22 35,-20-15-27,231 147-26,0 1-1,-235-152-107,-5-2 23,0-1 0,0 0-1,0 1 1,0-1 0,0 1 0,0-1-1,0 1 1,0 0 0,-1 0 0,1 0 0,-1 0-1,1 0 1,-1 0 0,0 1 0,0-1-1,0 0 1,0 1 0,0-1 0,0 3-1,-12-4-4647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 7443,'0'0'1700,"-25"11"-1751,6-2 42,0 0 6,-1 0 0,2 2 0,0 0 0,0 0 1,1 2-1,-30 27 0,-47 61 1,-112 152 1,198-242-2,-31 47-90,36-53 67,0 0 0,1 0 0,-1 0-1,1 1 1,1-1 0,-1 1 0,1 0 0,0-1 0,-1 9 0,19-15-1194,16-9-244,10-15-2186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3025,'0'0'3482,"17"-9"-3052,2-3-364,-11 6-49,1 1-1,0-1 1,0 2-1,0-1 1,1 2-1,0-1 1,0 1 0,0 1-1,15-3 1,-14 3 23,13-2 21,-1 1 1,1 1-1,0 1 0,0 1 0,28 4 1,-50-3-66,0 0 0,0 0 0,0 0 0,0 0 0,0 0 0,0 0 1,-1 1-1,1-1 0,0 1 0,-1-1 0,1 1 0,-1 0 0,1 0 0,-1-1 0,0 1 0,0 0 1,0 0-1,0 0 0,0 0 0,0 0 0,-1 1 0,1-1 0,0 0 0,-1 0 0,0 0 0,0 5 1,1-1 5,-1 0 1,1 0 0,-2 0 0,1 1-1,-1-1 1,0 0 0,0 0 0,-1 0 0,-2 6-1,0-3 52,-1 0-1,-1 0 0,0 0 0,0-1 1,0 0-1,-13 11 0,-54 44 342,31-28-213,33-27-165,-15 13 98,0 1 0,-26 33 1,44-49-112,1 2 1,0-1-1,0 0 0,1 1 1,0 0-1,0 0 1,1 0-1,0 1 0,0-1 1,1 1-1,0-1 1,1 1-1,-1 12 0,2-19 3,1-1-1,-1 1 0,1-1 0,-1 1 1,1-1-1,0 1 0,-1-1 1,1 0-1,0 1 0,0-1 0,0 0 1,0 0-1,0 1 0,0-1 0,1 0 1,-1 0-1,0 0 0,1-1 1,-1 1-1,0 0 0,1 0 0,-1-1 1,1 1-1,-1-1 0,1 1 0,-1-1 1,3 1-1,52 9 154,-43-8-141,8 1-32,7 0-325,0 1 1,0 2-1,-1 0 1,0 2-1,42 18 1,-44-13-2339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5747,'0'0'4418,"75"-12"-4386,-38 12-80,5 0 16,0 0 32,0 8 0,2 5-625,-4 1 177,-3-1-800,-7-7-1362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11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2 353 4274,'0'0'5074,"0"-4"-4577,-1 3-484,1 0 1,0 0 0,0 0 0,0 0 0,-1 0 0,1 0 0,0 0-1,0 0 1,1 0 0,-1 0 0,0 0 0,0 0 0,0 0 0,1 0 0,-1 0-1,0 0 1,1 0 0,-1 0 0,1 0 0,-1 0 0,1 0 0,0 0 0,-1 1-1,1-1 1,0 0 0,-1 0 0,1 1 0,0-1 0,0 0 0,0 1 0,0-1-1,0 1 1,0-1 0,0 1 0,0 0 0,0-1 0,0 1 0,0 0 0,0 0-1,0-1 1,0 1 0,0 0 0,0 0 0,1 0 0,37-5-11,0 1 0,1 1 0,-1 3 1,57 5-1,40 13-134,22 2-90,357-16 307,-381-6-108,237-15-30,26-1 69,472-18-14,-145-34-170,-580 54 142,174-27 36,1 0 159,69 29-189,-110 9 198,-85-5-26,559-21 588,274 20 171,-978 12-956,99-4 197,-125 1-73,-1 0 0,0-2 0,1 0 1,32-13-1,-46 12-4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5026,'0'0'2172,"22"-8"-1654,73-27-201,-88 32-297,0 1-1,1 0 1,0 0-1,-1 1 1,1 0-1,0 0 1,-1 1-1,1 0 1,11 1-1,6 1-27,-23-2 4,0 0-1,-1 0 1,1 1 0,0-1 0,-1 0 0,1 1-1,0-1 1,-1 1 0,1 0 0,-1-1 0,1 1-1,-1 0 1,1 0 0,-1 0 0,0 0 0,1 0-1,-1 0 1,0 0 0,0 1 0,0-1 0,0 0-1,0 1 1,0-1 0,0 1 0,0-1 0,-1 1-1,1-1 1,0 1 0,-1 0 0,1-1 0,-1 1-1,0 3 1,1-1 1,-1 0 0,1 0-1,-1 1 1,-1-1 0,1 0 0,0 0-1,-1 1 1,0-1 0,0 0 0,-1 0-1,1 0 1,-1 0 0,-1 4 0,-7 5 24,0 0 0,0 0 1,-1-1-1,-23 19 0,18-17 28,1 1-1,-21 25 0,33-35-42,-1 0 0,1 1-1,0-1 1,0 1 0,0 0-1,1 0 1,0-1 0,0 2-1,0-1 1,1 0 0,0 0-1,0 12 1,0-14 4,1-1-1,0 1 1,1-1-1,-1 0 1,0 1 0,1-1-1,0 0 1,0 1-1,0-1 1,0 0-1,0 0 1,1 0 0,2 4-1,-1-4 9,0 0 0,0 0-1,0 0 1,1-1-1,-1 0 1,1 1 0,0-1-1,0-1 1,-1 1 0,7 1-1,16 5-72,0-1 0,0-1 1,50 4-1,-11-5-3042,-49-5 573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6739,'0'0'1905,"10"2"-1852,11 7-42,0 1-1,-1 1 0,0 1 0,-1 0 0,28 24 1,-5-3 39,2-1 0,60 32 0,-78-50-26,1-1 0,1-2 0,0-1 0,1 0-1,47 7 1,-64-14-270,-18-3-5359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40 7123,'0'0'4450,"-19"-40"-4834,-23 84 304,-25 21 16,-8 11 64,3 8 0,7-1-256,12-1 80,11-7-849,9-5 17,12-16-1057,14-18-2737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93 2785,'0'0'4781,"-12"-9"-4269,-5-1-291,8 5 14,1 0 0,0-1 0,0 1 0,-9-10 797,449-6-858,-120 4-758,-311 17 341,-2 27-5002,-3-24 2633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3474,'0'0'4431,"5"-2"-4074,17-5-197,0 1 0,1 1 0,38-4 0,80-1-22,-96 8-121,282-2-41,-315 5-207,0 0-1,23 7 0,-24-5-757,0-1 1,0 0-1,18 1 0,-12-3-2017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4674,'0'0'4578,"-1"3"-4460,0-2-120,1 0 0,0 0 0,-1 0 0,1 0 0,0 1 0,0-1 0,0 0 1,0 0-1,0 0 0,0 0 0,0 0 0,0 0 0,0 1 0,1-1 0,-1 0 1,0 0-1,1 0 0,-1 0 0,1 0 0,-1 0 0,1 0 0,-1 0 0,1 0 1,0 0-1,0 0 0,-1-1 0,1 1 0,0 0 0,0 0 0,0-1 0,0 1 1,0 0-1,1 0 0,45 24-80,-35-19 78,84 35 59,2-4 0,121 29 1,-212-64-69,15 4 46,0 1 0,38 18 0,-56-24-36,0 1 0,0 0 1,0 0-1,-1 1 0,1-1 0,0 1 1,-1 0-1,0 0 0,0 0 1,0 0-1,0 1 0,0-1 1,0 1-1,-1 0 0,0-1 1,0 1-1,0 0 0,0 1 0,-1-1 1,1 0-1,0 8 0,-1-10 7,-1 0 0,-1 1 0,1-1 0,0 0 0,0 0 0,-1 1 0,0-1 0,1 0 0,-1 0 0,0 0 0,0 1 0,0-1 0,0 0 0,0 0 0,-1-1 0,1 1 0,-1 0 0,-2 2 0,-36 24 75,34-25-74,-101 57 152,45-28-199,2 3 1,-59 46-1,65-38-1734,12-8-2242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 1617,'0'0'5685,"-3"-3"-5258,2 2-563,-13-18 1190,13 19-1030,1-1-1,0 0 0,-1 1 0,1-1 0,0 0 0,0 0 0,-1 1 1,1-1-1,0 0 0,0 0 0,0 1 0,0-1 0,0 0 0,0 0 1,0 1-1,0-1 0,1 0 0,-1 0 0,0 1 0,0-1 1,0 0-1,1 0 0,-1 1 0,1-1 0,-1 0 0,0 1 0,1-1 1,-1 1-1,1-1 0,-1 0 0,1 1 0,-1-1 0,1 1 0,0 0 1,-1-1-1,1 1 0,0-1 0,12-5 4,0 0 0,0 1 0,1 0 0,-1 1 0,18-3 0,74-8 46,-91 14-87,47-6 25,0 4 0,102 6-1,-161-2-14,-1-1-1,1 0 0,0 0 0,-1 1 1,1-1-1,0 1 0,-1-1 0,1 1 1,-1 0-1,1 0 0,-1 0 0,1 0 1,-1 0-1,1 0 0,-1 0 0,0 0 0,0 0 1,1 1-1,-1-1 0,0 0 0,0 1 1,0-1-1,-1 1 0,1-1 0,0 1 1,-1-1-1,1 1 0,-1 0 0,1-1 1,-1 1-1,0 0 0,1 0 0,-1-1 0,0 4 1,0 0-8,-1-1 1,1 1 0,-1-1-1,0 0 1,0 1 0,0-1-1,-1 0 1,1 1 0,-1-1-1,0 0 1,0 0 0,-1-1-1,-2 5 1,-7 6 33,-1-1 0,-1 0 0,0-1 0,-30 20 0,-70 33 80,-14 10-30,114-65-73,0 1 0,0 0-1,1 1 1,1 1-1,0 0 1,-14 20 0,24-32-8,1 1 1,0-1 0,0 0-1,0 1 1,0-1-1,0 1 1,1 0 0,-1-1-1,0 1 1,1 0-1,-1-1 1,1 1 0,-1 0-1,1 0 1,0-1-1,0 1 1,0 0 0,0 0-1,0-1 1,0 1-1,1 0 1,-1 0 0,0-1-1,1 1 1,-1 0-1,1-1 1,0 1 0,0 0-1,-1-1 1,1 1-1,0-1 1,0 1 0,1-1-1,-1 0 1,0 1-1,0-1 1,1 0 0,-1 0-1,0 0 1,1 0-1,-1 0 1,1 0 0,0 0-1,-1-1 1,1 1-1,3 0 1,9 4 39,0-1 1,0 0-1,1-1 0,20 2 0,-27-4 13,73 5 352,108-5-1,10 0-4790,-184 0 1457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3282,'0'0'5122,"1"0"-5123,-1 0-1,0 0 1,0 0 0,0 0 0,0 0 0,0 0-1,1 0 1,-1 0 0,0 0 0,0 0 0,0 0 0,0 1-1,0-1 1,0 0 0,0 0 0,1 0 0,-1 0-1,0 0 1,0 0 0,0 1 0,0-1 0,0 0-1,0 0 1,0 0 0,0 0 0,0 0 0,0 1-1,0-1 1,0 0 0,0 0 0,0 0 0,0 0-1,0 1 1,0-1 0,0 0 0,0 0 0,0 0-1,0 0 1,0 0 0,0 1 0,0-1 0,0 0-1,-1 0 1,1 0 0,0 0 0,0 0 0,0 0 0,0 1-1,0-1 1,0 0 0,0 0 0,-1 0 0,1 0-1,0 0 1,0 0 0,0 0 0,0 0 0,0 0-1,0 0 1,-1 0 0,1 0 0,0 1 0,0-1-1,0 0 1,0 0 0,-1 0 0,22 11 10,1-1 0,0-1 0,0-1-1,33 8 1,5 2 88,5 3 31,138 53 188,-170-60-305,0 2-1,-2 1 0,59 42 1,-59-29 113,-30-29-165,0 1 0,0 0 0,0 0 0,0 0 0,0 0 0,0 0 0,0 0 0,-1 0 0,1 0 0,-1 0 0,0 0 0,1 0 0,-1 0 0,0 0 0,0 0 0,0 0 0,-1 4 0,1-5-20,-1-1 0,1 1 0,-1 0 0,1-1 0,-1 1 0,1-1 0,-1 1 0,1-1 0,-1 1 0,0-1 0,1 1 0,-1-1 0,0 1 0,1-1 0,-1 0 0,0 1 0,0-1 1,1 0-1,-1 0 0,0 0 0,0 0 0,1 1 0,-3-1 0,-19 1-2478,19-1 1939,-11 0-2527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36 6099,'0'0'3772,"-2"-6"-3454,-4-18-262,6 24-60,0-1 1,0 1 0,0 0 0,0 0-1,0-1 1,0 1 0,-1 0 0,1 0 0,0-1-1,0 1 1,0 0 0,0 0 0,0 0-1,0-1 1,-1 1 0,1 0 0,0 0-1,0 0 1,0 0 0,-1-1 0,1 1-1,0 0 1,0 0 0,0 0 0,-1 0-1,1 0 1,0 0 0,0 0 0,-1 0 0,1-1-1,0 1 1,0 0 0,-1 0 0,1 0-1,0 0 1,0 0 0,-1 0 0,1 0-1,0 1 1,0-1 0,-1 0 0,1 0-1,0 0 1,0 0 0,-1 0 0,1 0-1,0 0 1,0 0 0,0 1 0,-1-1-1,1 0 1,0 0 0,0 0 0,0 0 0,0 1-1,-1-1 1,-9 11-131,10-10 119,-275 371 61,238-326-33,6-6 20,0 2 0,-27 50 0,58-91-35,-3 3-174,1 1 0,0-1 0,0 1-1,0 0 1,0 0 0,1 0 0,-1 7-1,12-14-2621,12-8 701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3121,'0'0'3551,"18"-10"-3436,60-32 48,-68 38-122,1 0 0,0 1 1,0 0-1,0 1 0,0 0 1,0 0-1,0 1 0,1 1 1,-1 0-1,16 2 0,11 0 145,-33-2-172,0 0 1,-1 0-1,1 0 1,-1 1-1,1 0 0,-1 0 1,0 0-1,1 1 0,-1-1 1,0 1-1,0 0 0,0 0 1,5 3-1,-7-2-21,1-1 0,-1 1-1,0-1 1,1 1 0,-1 0 0,0 0 0,-1 0-1,1 0 1,0 0 0,-1 0 0,0 0 0,0 1-1,0-1 1,0 0 0,0 1 0,-1-1 0,1 1-1,-1 3 1,0 2 18,0-1 1,0 1-1,-1-1 0,0 0 0,0 1 0,-1-1 1,0 0-1,-1 0 0,-3 8 0,-4 2 90,0 0 0,-16 22-1,8-13-12,17-26-82,-4 6 38,0 0 0,0 0 0,1 0 0,0 1 0,1-1 0,-1 1 0,1 0 0,1 0 0,-1 0 1,-1 16-1,5-23-30,1 0 0,-1-1 0,1 1 0,-1-1 0,1 1 1,-1-1-1,1 1 0,-1-1 0,1 0 0,-1 0 0,1 0 1,-1 0-1,3 0 0,-1 0 12,5 0-60,109 8 622,-103-6-925,0 0 0,0 2 0,-1-1-1,1 2 1,-1-1 0,15 9 0,-10 0-5015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15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71 168 1745,'0'0'4717,"-8"-16"-4291,-47-104 1245,50 110-1201,3 2-755,18 7-146,501-12 1232,185 22-481,-637-6-253,0 4 1,-1 3-1,77 20 1,-69-13-39,143 15 0,79-30 365,36 1-52,-264 6-332,0 3 0,-1 2 0,66 25 1,89 20-1,-204-56-10,59 11 3,-1 3 1,103 38 0,-148-43 0,0-2 1,1-1-1,0-2 1,0 0-1,1-3 1,31 2 0,-36-3 7,-1 0 0,27 8 1,-30-6 1,0-1 0,1 0 0,24-1 0,131-5 158,193 5-168,-238 14 78,14 1-127,164-10 117,-1-8-74,5 1-17,-212 7 38,26 0-1,-102-8-154,1 1 0,-1 2 0,1 0 0,36 11 0,-24-7 95,-1-1 0,1-2 0,0-2 1,66-4-1,-19 0 101,167 5 421,123 0 511,-339-4-1001,264-13 71,-200 4-1,0-5 1,133-37-1,-130 25-36,0 4-1,2 5 1,0 5-1,137 0 1,-51 15-4,154-3 25,-251-15-785,-96 41 453,-2-6 292,0-1 0,-1 1 0,-1-1 0,0 0 0,-8 18 0,-10 41-42,-25 281 134,29-178-159,-22 497 173,43-615-106,14 84-1,0-9-5,-17-130 25,1-1 1,-1 1-1,1-1 0,1 1 0,-1-1 1,1 0-1,0 0 0,1 0 1,-1 0-1,1 0 0,0 0 0,1 0 1,-1-1-1,1 0 0,0 0 1,1 0-1,-1 0 0,8 5 0,-12-8 293,-9-2-215,-1 0 0,1 0-1,0-2 1,-1 1 0,1-1 0,0 0 0,0-1 0,-17-7 0,-16-3-47,18 8-67,-1 2 0,1 1 0,-1 1 0,-38 3 1,33-1-27,-86 9 4,-17 0-73,97-9 76,22 0 46,1 0 0,-1-1 0,1-1 0,0 0 1,-1-1-1,1 0 0,-22-7 0,30 7-100,0 0 0,0 1 0,0 0 0,0 0 0,0 0 0,0 0 0,0 1 0,-9 0 0,10 0-364,0 1 0,1 0 0,-1-1 0,1 1 0,0 1-1,-1-1 1,-5 3 0,-8 5-3143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2449,'0'0'4994,"-2"-4"-4543,-1 2-203,2 1-131,0 0 0,0 0 0,0 0 0,0 0-1,0-1 1,1 1 0,-1 0 0,0 0 0,1 0 0,-1-1 0,0 1 0,1 0 0,0 0 0,-1-1 0,1-1 0,0 2 155,271-14-296,-1-1 58,-240 15-23,32 2-1868,-70 4-381,-10 3 701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2961,'0'0'4992,"-9"0"-4526,6 0-509,7 0 82,157-10-66,-33-1 187,79 9-152,-206 3-9,0-1 0,1 0 0,-1 1 0,0-1 0,0 1 0,0 0 0,0-1 0,0 1 0,0 0 0,0 0 0,0-1 0,0 1 0,0 0 0,0 0 0,-1 0-1,1 0 1,0 0 0,-1 0 0,1 1 0,-1-1 0,1 0 0,-1 0 0,1 0 0,-1 0 0,0 1 0,1-1 0,-1 0 0,0 0 0,0 1 0,0-1 0,0 0 0,-1 3 0,2 1 8,-1 1 0,-1-1 1,1 0-1,-1 0 0,0 1 0,0-1 1,-2 7-1,-2-3 20,0 0 0,-1-1 1,0 1-1,-14 14 0,12-14-12,0 0 0,1 1 0,-9 14 0,14-20-18,1 0 0,-1 0-1,1 0 1,-1 0 0,1 0-1,0 0 1,1 0 0,-1 0-1,1 0 1,0 1-1,0-1 1,0 0 0,1 8-1,0-10 1,0 0 1,0 0-1,0-1 0,0 1 0,0 0 0,0-1 0,0 1 0,1-1 0,-1 1 0,1-1 1,-1 1-1,1-1 0,-1 0 0,1 0 0,0 0 0,-1 0 0,1 0 0,3 1 1,40 14 6,-39-14 22,77 18 129,-50-13-292,47 16-1,-73-21-378,0 0 0,0 0 0,0 0-1,0-1 1,10 0 0,6 0-2379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4674,'0'0'2204,"3"0"-2105,8 2-35,0 0 0,0 1 1,-1 0-1,1 1 1,-1 0-1,0 1 1,0 0-1,-1 1 1,14 10-1,16 7 116,126 53 286,-42-22-273,-119-52-187,5 2 5,0 0 1,-1 1 0,1 0 0,-1 0-1,0 1 1,12 11 0,-20-16-61,1-1 1,-1 1-1,0 0 0,1-1 1,-1 1-1,0 0 1,1 0-1,-1-1 0,0 1 1,0 0-1,0 0 0,0 0 1,1 0-1,-1-1 1,0 1-1,0 0 0,-1 0 1,1 0-1,0-1 0,0 1 1,0 0-1,-1 0 1,1 0-1,0-1 0,-1 1 1,1 0-1,0-1 1,-1 1-1,1 0 0,-1-1 1,1 1-1,-1 0 0,1-1 1,-1 1-1,0-1 1,1 1-1,-1-1 0,0 1 1,1-1-1,-1 0 0,0 1 1,0-1-1,0 0 1,1 1-1,-1-1 0,0 0 1,0 0-1,0 0 0,-18 1-1938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42 6547,'0'0'4402,"-9"-42"-4306,2 42-48,-5 7-96,-16 22-288,-12 17 336,-8 11-48,-6 3 48,5 1-208,5 4-497,4-2-623,5-17-465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3954,'0'0'5421,"-1"-1"-5369,1 1 0,0-1 0,0 0-1,0 0 1,0 0 0,1 0 0,-1 0 0,0 0 0,0 0 0,0 1 0,1-1-1,-1 0 1,1 0 0,-1 0 0,0 1 0,1-1 0,-1 0 0,1 0 0,0 1-1,-1-1 1,1 0 0,0 1 0,-1-1 0,1 1 0,0-1 0,1 0 0,34-9-56,0 1 1,1 2 0,61-4 0,-42 5-3,323-11-1987,-380 26-347,-4-2 430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4994,'0'0'2812,"0"6"-2844,0-5 30,0 14-15,0 0 0,-1 0-1,0-1 1,-2 1 0,1 0 0,-8 20 0,8-29 17,-8 14 19,2 0 0,1 0 0,0 1 0,2 0 0,0 0 0,1 0 0,-1 32 0,5-51-10,0 0 1,0 0 0,0 0-1,0 0 1,0 0 0,1 0-1,-1 0 1,1 0-1,-1 0 1,1 0 0,0-1-1,0 1 1,0 0 0,0 0-1,0-1 1,0 1 0,0 0-1,0-1 1,1 1 0,-1-1-1,1 0 1,2 2 0,0 0 17,0-1 0,1-1 0,0 1 0,-1-1 1,1 1-1,0-1 0,-1-1 0,10 1 0,43 1 154,-43-3-255,1 2-1,0-1 1,0 2-1,-1 0 0,28 7 1,-17-4-2455,-18-5 31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5811,'0'0'4700,"0"-5"-4222,0-15-201,-9 493-517,7-437 237,0-18-346,1 0 0,1 0 0,1 0 1,5 30-1,-6-46 217,1 0 1,-1-1 0,1 1-1,0 0 1,0 0-1,0-1 1,0 1 0,0-1-1,0 1 1,1-1-1,-1 1 1,0-1 0,1 0-1,-1 1 1,1-1-1,-1 0 1,1 0-1,0 0 1,-1 0 0,1-1-1,0 1 1,0 0-1,0-1 1,-1 1 0,1-1-1,0 0 1,0 1-1,0-1 1,0 0-1,3-1 1,18 1-2417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3298,'0'0'4183,"10"-3"-3930,34-3-133,0 1-1,50 2 1,-76 3-65,199-22 777,-112 8-907,-96 13-66,-7 2 13,1-1-1,-1 0 1,1 0 0,-1 0 0,1-1 0,-1 1-1,1-1 1,-1 1 0,0-1 0,1 0 0,-1 0-1,0 0 1,1 0 0,-1 0 0,0 0 0,0-1-1,3-2 1,-5-2-2102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2993,'0'0'6011,"-3"0"-5517,-5-1-230,9-1-121,19-3-103,35-4-122,262 5-561,-184 6-2777,-82-2 581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1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3730,'0'0'1547,"0"6"-1907,0 6 511,-1 0 0,-1-1 1,-5 21-1,4-16 119,0 0 1,-2 28 0,5-35-230,0 0 1,0 1 0,1-1 0,1 0 0,0 0 0,0 0 0,3 9 0,-3-14-9,0 0 1,1 0 0,-1 0 0,0 0 0,1 0-1,0-1 1,0 0 0,0 1 0,1-1 0,-1 0-1,1-1 1,-1 1 0,1 0 0,0-1 0,0 0 0,8 3-1,-2-1 104,1-2-1,-1 1 1,1-1-1,0-1 0,0 0 1,0 0-1,0-1 1,0 0-1,0-1 0,0-1 1,-1 0-1,1 0 1,0-1-1,-1 0 1,1-1-1,-1 0 0,0 0 1,-1-1-1,14-9 1,-10 6-55,0-1 0,0-1 0,-1 0 0,0 0 0,-1-1 1,-1-1-1,1 0 0,-2 0 0,1-1 0,-2 0 0,0-1 1,12-27-1,-18 33-69,0 1 0,0-1-1,-1 1 1,0-1 0,0-14 0,-1 21-13,0 1 1,0-1-1,0 0 0,0 0 0,0 1 0,0-1 1,0 0-1,0 1 0,0-1 0,0 0 0,-1 1 1,1-1-1,0 0 0,0 1 0,-1-1 1,1 1-1,0-1 0,-1 0 0,1 1 0,-1-1 1,1 1-1,-1-1 0,1 1 0,-1-1 1,1 1-1,-1 0 0,0-1 0,-22-1-93,12 2-1,-27 2-957,0 1 1,-69 15 0,-19 12-1645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33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68 880,'0'0'2924,"-1"-8"-2651,-6-21-52,7 27 26,0 1 0,0 0 0,-1 0 0,1 0 0,-1 0 0,1 0 0,-1-1 0,0 1 0,1 0 0,-1 0 0,0 0 0,0 1 0,1-1 0,-1 0 0,0 0 0,0 0 0,-2-1 0,-6-8 1214,-10 84-2233,13-52 751,1 1 159,-4 40 0,8-25-543,1-37 301,-1 0 0,1-1 0,0 1 0,0 0 0,0-1 0,0 1 0,0 0 0,1-1 0,-1 1 0,0 0 0,0-1 0,0 1 0,0-1 0,1 1 0,-1 0 0,0-1 0,1 1 0,-1-1 0,0 1 0,1 0 0,-1-1 0,1 1 0,-1-1 0,1 0 0,0 1 0,7-1-3177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2993,'2'0'7821,"29"0"-7947,513-21 552,-328 2-1063,-215 20 249,-1 1 1,-1-1 0,1 1-1,0-1 1,0 1-1,0-1 1,-1 1-1,1-1 1,-1 0 0,1 1-1,-1-1 1,0 0-1,-1 3 1,-10-1-2585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4834,'0'0'2052,"6"1"-1916,77 4 589,93-5 0,-67-2-460,-36 1-291,-21 0-204,-1 1-1,85 13 1,-101-9-2916,-23-4-143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5907,'0'0'2158,"15"0"-1873,39 4-131,-1 1-1,0 3 1,80 23-1,-126-29-129,22 7 293,41 19 0,-63-25-295,0 0 1,0 1 0,-1 0-1,0 0 1,1 1-1,-1 0 1,-1 0-1,1 0 1,-1 1-1,0-1 1,6 10 0,-8-10-28,-1-1 0,0 0 0,0 1 1,-1-1-1,1 1 0,-1 0 1,0-1-1,0 1 0,-1 0 0,1 0 1,-1-1-1,0 1 0,-1 0 1,0 8-1,-1-4 15,-1-1 0,1-1 0,-1 1 0,-1 0 0,1-1 0,-1 1-1,-10 12 1,0-3-233,-1 0-1,0-1 0,-1-1 0,-1 0 0,-23 15 1,-30 13-1709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3330,'0'0'5375,"-4"-11"-4668,-11-35 11,14 45-668,1 0-1,-1 0 1,1 0 0,-1 0 0,1-1 0,-1 1-1,1 0 1,0 0 0,0 0 0,-1-1-1,1 1 1,0 0 0,0 0 0,0 0-1,0-1 1,0 1 0,1 0 0,-1 0-1,0 0 1,1 0 0,-1-1 0,0 1 0,1 0-1,0 0 1,-1 0 0,1 0 0,1-2-1,-1 3-27,1-1-1,0 1 1,0 0-1,0-1 1,-1 1-1,1 0 1,0 0-1,0 0 1,0 0-1,0 1 1,-1-1-1,4 1 0,1 0-148,48 12 112,-1 1 0,0 4 1,95 44-1,-73-26-28,117 75 1,-187-108-32,41 30-244,-43-30-5,0-1 0,0 1-1,0 0 1,0 0-1,0 1 1,-1-1 0,1 1-1,-1-1 1,0 1 0,3 6-1,-5-7-1786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4898,'0'0'1801,"-15"5"-1507,8-2-268,-7 3-14,0 0 0,1 1 0,0 0 0,0 1 0,-22 17 0,-33 35 295,-111 126 0,177-184-405,-3 3-78,1 0-1,0-1 0,1 1 0,-1 0 0,1 1 0,0-1 0,0 0 1,1 1-1,0 0 0,-1 0 0,0 8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3426,'0'0'3137,"21"-3"-2884,64-9-108,-80 11-126,-1 0 1,1 1-1,-1 0 1,1 0 0,-1 0-1,1 1 1,-1-1 0,1 1-1,-1 0 1,8 3 0,-10-3-18,0 0 0,0 0 0,1 1 0,-1-1 1,0 1-1,0-1 0,-1 1 0,1 0 0,0 0 0,0 0 1,-1 0-1,1 0 0,-1 0 0,2 3 0,-1 1 3,0 1 0,0 0 0,-1-1-1,0 1 1,0 0 0,0 0 0,-1-1 0,0 1-1,0 0 1,-2 7 0,0-6 48,0-1-1,-1 1 1,0-1-1,0 0 1,-1 0-1,0 0 1,0-1-1,0 0 1,-1 1-1,0-1 1,0-1-1,-7 7 1,4-5 5,1 1 1,1 0 0,-1 1 0,1-1-1,1 1 1,-7 13 0,9-14-54,1 0 0,1 0 0,-1 0 0,1 0 0,1 1 0,0-1 0,1 13 0,-1-20 1,0 1 1,1-1-1,-1 1 0,1-1 1,-1 0-1,1 1 0,0-1 1,0 0-1,-1 0 0,1 1 1,0-1-1,0 0 1,0 0-1,0 0 0,0 0 1,1 0-1,-1 0 0,0-1 1,0 1-1,0 0 0,3 0 1,33 12 99,-29-11-91,162 41-1309,-107-33-659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5859,'0'0'2385,"79"-6"-2305,-40 6-80,5 0 0,5 0-32,5 4 144,-1 3-112,6-5 0,-1 2 16,0 0-112,0 0-496,-11-4-1041,-8 0-1841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5651,'0'0'2446,"1"8"-2257,3-4-195,-1 1 1,1-1-1,0 0 0,0 0 0,1 0 0,-1-1 0,1 1 0,-1-1 0,1 0 0,0 0 0,1-1 0,5 3 0,8 5 3,11 6 11,114 71 326,-122-72-273,0 1 1,-1 1-1,-1 1 0,20 24 1,-37-39-126,0 0 1,-1 0 0,0 1 0,0-1 0,0 1-1,0-1 1,0 1 0,-1 0 0,0 0-1,1 0 1,-2 0 0,1 0 0,0 0-1,-1 0 1,1 0 0,-2 5 0,0-4-1367,-7-5-1542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7603,'0'0'2399,"0"-5"-2172,-1-8-161,-4 11-279,-12 22-403,3-1 576,-24 28-16,13-19-113,2 1 1,1 0-1,1 2 0,-28 57 1,47-83-147,0 0 1,0 0 0,1 0 0,0 0 0,0 0 0,0 0 0,0 7-1,1 1-2641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2881,'0'0'3645,"-8"0"810,302 0-4466,-293 0-92,1 0-1,0 1 0,-1-1 0,1 1 0,-1 0 1,1-1-1,-1 1 0,1 0 0,-1 0 1,0 0-1,1 0 0,-1 0 0,0 0 1,0 0-1,1 0 0,-1 0 0,0 1 0,0-1 1,0 1-1,-1-1 0,1 0 0,0 1 1,0-1-1,-1 1 0,1 0 0,-1-1 0,0 1 1,1-1-1,-1 1 0,0 0 0,0-1 1,0 1-1,0 0 0,0-1 0,0 1 0,0 0 1,-1-1-1,0 4 0,-3 2-2113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36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73 2065,'0'0'4706,"-6"-11"-4098,-23-50 484,27 60-360,2 9-637,7 14-165,192 306 6,-186-300-118,-8-19 94,-4-36-877,-1 12-2746,0 3 998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3890,'0'0'3039,"21"-8"-2610,-3 0-272,1-1-5,0 1 1,1 1-1,-1 0 0,2 2 0,32-5 0,-48 9-89,-3 1-46,1 0-1,-1-1 0,0 1 1,1 0-1,-1 1 0,0-1 1,1 0-1,-1 0 0,4 2 1,-5-1-20,-1-1 0,1 1 0,0 0 1,-1 0-1,1 0 0,0-1 0,-1 1 0,1 0 1,-1 0-1,1 0 0,-1 0 0,1 0 1,-1 0-1,0 0 0,0 0 0,1 0 0,-1 0 1,0 0-1,0 1 0,0-1 0,0 0 0,0 0 1,-1 1-1,0 5 13,0 0 1,-1 0-1,0 0 1,-1 0-1,1 0 1,-1 0-1,0-1 1,-1 0-1,0 1 1,0-1-1,0-1 1,-1 1-1,-5 5 1,2-1 2,0 1 0,0-1 1,-5 14-1,9-18-19,1 0-1,1 1 1,-1-1 0,1 1 0,0-1-1,1 1 1,0 0 0,0 0-1,0 0 1,1 0 0,0 0 0,0 0-1,2 10 1,-1-15 12,0-1 0,0 1-1,0 0 1,0-1 0,1 1 0,-1-1-1,0 1 1,1-1 0,-1 0 0,1 0 0,-1 1-1,1-1 1,0 0 0,-1 0 0,4 0-1,31 12 11,-27-10 1,96 23 226,16 6-1137,-89-23-661,-3-5-1142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6467,'0'0'2817,"3"-1"-2059,8-2-721,0 1-1,1 0 1,-1 0 0,1 1 0,-1 1-1,1 0 1,17 3 0,11-1 2,154 12-3032,-180-14 747,-8 0-1545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40 704,'0'0'7956,"114"-38"-8004,-63 36 48,0 2 0,-2 0-64,-7 9 64,-5 7-736,-7-1-865,-6-9-1537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3874,'0'0'723,"-3"8"-630,0 3 29,0 0 0,1 1-1,0-1 1,0 15 0,2-20-25,0-1 0,0 0 0,0 1 0,1-1 1,0 0-1,0 1 0,1-1 0,-1 0 0,1 0 0,0 0 1,1 0-1,-1-1 0,6 9 0,-3-7-6,1 0 0,0 0 0,0 0 0,0 0-1,1-1 1,-1 0 0,1-1 0,1 0 0,-1 0 0,1 0 0,9 3 0,-13-6 15,0 1 0,1-1 0,-1 0 1,1 0-1,0-1 0,-1 1 0,1-1 1,-1 0-1,1-1 0,0 1 0,-1-1 1,1 0-1,-1 0 0,1 0 0,-1 0 1,0-1-1,1 0 0,-1 0 1,0 0-1,0 0 0,6-5 0,-1 0-50,-1-1 1,0 1-1,0-1 0,-1-1 0,0 1 0,0-1 0,-1 0 1,0-1-1,-1 0 0,0 1 0,0-2 0,-1 1 0,-1 0 1,0-1-1,0 0 0,-1 0 0,0 0 0,0-19 0,-1 11 45,0 16-23,-1-1 0,0 0 0,0 0 0,0 0 0,0 0 0,-1 0 0,-1-4 0,2 7-74,-1 0 0,1 0 0,-1 0-1,1 0 1,-1 0 0,0 0 0,0 0 0,1 0 0,-1 0 0,0 0 0,0 1 0,0-1 0,0 0 0,0 1-1,0-1 1,0 1 0,0-1 0,0 1 0,-1-1 0,1 1 0,0 0 0,0 0 0,0 0 0,0-1 0,-1 1-1,1 0 1,0 0 0,-2 1 0,-3-1-156,1 1-1,-1 0 1,1 0-1,-1 0 1,1 1 0,-1-1-1,1 1 1,0 1-1,0-1 1,-10 7-1,-46 39-1812,37-27 722,-10 6-1750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4898,'0'0'4082,"0"-4"-3514,0-12-453,0 13-187,0 5-136,-6 140 490,0 0-3870,6-133-616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4722,'0'0'4071,"-1"0"-4052,1 0 0,0 0 0,0 0 0,-1 1 0,1-1 0,0 0-1,0 0 1,0 0 0,-1 0 0,1 1 0,0-1 0,0 0 0,0 0-1,-1 0 1,1 1 0,0-1 0,0 0 0,0 0 0,0 1 0,0-1 0,0 0-1,0 0 1,-1 1 0,1-1 0,0 0 0,0 0 0,0 1 0,0-1-1,0 0 1,0 1 0,0-1 0,0 0 0,0 0 0,1 1 0,-1-1 0,0 0-1,0 0 1,0 1 0,0-1 0,0 0 0,1 1 0,0 2-29,1 1 1,1-1 0,-1 1 0,0-1-1,1 0 1,0 0 0,0 0-1,0 0 1,5 4 0,39 25 53,-19-14-41,105 78 48,129 97 85,-260-191-165,8 5-628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52 2369,'0'0'6104,"0"-8"-5458,0-22 93,1 30-699,-1-1 0,0 1 0,0-1 0,0 1 0,0-1 0,0 1 0,0-1 0,0 1 0,0-1 0,-1 1 1,1-1-1,0 1 0,0-1 0,0 1 0,0 0 0,-1-1 0,1 1 0,0-1 0,0 1 0,-1-1 0,1 1 0,0 0 0,-1-1 0,1 1 0,0 0 1,-1-1-1,1 1 0,-1 0 0,1-1 0,-1 1 0,1 0 0,0 0 0,-1 0 0,1-1 0,-2 1 0,-14 6-439,-2 9 212,0 1 0,2 1 0,0 1 0,-20 28 0,7-10 132,-234 321 149,229-311-1,33-43-77,1-2 208,3 3-661,47 21-2266,-31-17 195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5106,'0'0'4120,"-2"-3"-3576,-6-6-86,5 11-205,1 21-183,3-13-126,0 3 56,0 0-1,2-1 0,-1 1 1,2 0-1,7 18 0,-6-15 37,1 1-1,2 20 0,9 42-2802,-15-72 454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4530,'0'0'3943,"10"11"-3785,-6 1-151,-1 1 0,-1-1 0,0 1 0,0 0 0,-1 0 0,-2 24 0,1-19 69,0-16-156,0 0-1,0 0 1,0 0-1,0 0 1,-1 0 0,1 0-1,-1 0 1,0 0-1,1-1 1,-1 1 0,0 0-1,0 0 1,0 0-1,0-1 1,0 1 0,-1-1-1,1 1 1,0-1-1,-1 1 1,1-1 0,-1 0-1,1 0 1,-1 1-1,0-1 1,1 0-1,-1-1 1,0 1 0,-2 1-1,-6-2-2581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4290,'0'0'2302,"4"0"-1741,127 0 1103,-130-1-1666,0 1 0,0 1 0,1-1 0,-1 0 0,0 0 0,0 0 0,0 1 0,0-1 0,0 0 0,0 1 0,0-1-1,0 1 1,0-1 0,0 1 0,0 0 0,0-1 0,0 1 0,0 0 0,0 0 0,0-1 0,-1 1 0,1 0 0,0 0 0,-1 0 0,1 0-1,-1 0 1,1 0 0,-1 0 0,1 0 0,-1 1 0,0-1 0,1 0 0,-1 0 0,0 0 0,0 0 0,0 0 0,0 1 0,0-1 0,0 0-1,0 0 1,0 0 0,-1 0 0,0 2 0,1 2 26,-1 0 1,-1-1-1,1 1 0,-1-1 1,0 1-1,0-1 0,0 0 1,0 0-1,-5 6 0,3-7-18,1 0 0,0 1-1,0-1 1,0 0-1,0 1 1,0 0 0,1-1-1,0 1 1,0 0-1,0 0 1,0 1 0,0-1-1,1 0 1,0 1-1,0-1 1,0 0 0,0 1-1,1-1 1,0 8-1,0-11 2,1 1-1,0-1 0,0 1 1,0-1-1,0 0 0,0 1 1,0-1-1,0 0 0,0 0 0,0 0 1,0 0-1,1 0 0,-1 0 1,0 0-1,1 0 0,-1 0 0,1-1 1,-1 1-1,1-1 0,1 1 1,40 12 72,-33-10-18,20 5-693,0-1 1,53 5-1,-54-12-1833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36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0 2177,'0'0'3516,"-35"40"-3134,-16 23-152,-38 42-63,74-90-148,1-1 15,1 0 0,0 1 0,-20 31 0,33-46-60,-1 0-1,1 0 1,0 1-1,-1-1 1,1 0-1,0 1 1,0-1 0,-1 1-1,1-1 1,0 0-1,0 1 1,0-1 0,0 1-1,0-1 1,-1 0-1,1 1 1,0-1-1,0 1 1,0-1 0,0 1-1,0-1 1,0 0-1,0 1 1,0-1-1,1 1 1,-1-1 0,0 0-1,0 1 1,0-1-1,0 1 1,1-1-1,-1 0 1,0 1 0,0-1-1,0 0 1,1 1-1,-1-1 1,0 0-1,1 1 1,-1-1 0,1 1-1,17 0-1891,-12-1 1499,10 0-952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5939,'0'0'2908,"13"-5"-2612,10 3-252,1 0-1,0 1 1,0 2 0,35 5 0,-36-2 14,37 11 0,-44-10-603,1-1-1,0 0 0,0-1 0,21 1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8852,'0'0'2577,"170"-95"-2545,-89 95-32,1 2 0,-10 40-64,-19 2-2241,-27-14-1713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2657,'0'0'4565,"9"-1"-4200,72-5 347,66-4-268,414 13-296,279-1 512,-261-33-29,-27 1-221,-211 19-10,-334 11-114,10 1-685,-17 0 297,0 0-1,0 0 1,0 0 0,0 0-1,0 1 1,0-1-1,0 0 1,-1 0 0,1 0-1,-1 0 1,1 0-1,0-1 1,-1 1 0,0 0-1,1 0 1,-1 0 0,-1 1-1,-19 24-972,-6-5-851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4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4 470 2673,'0'0'5637,"-1"-4"-5316,1 1-224,-1-1 0,0 0 0,1 1 0,0-1 0,0 0 0,0 0 0,0 1 0,0-1 0,1 0 0,0 1 0,0-1 0,0 0 0,0 1 0,0-1 0,1 1 0,0 0 0,0-1 0,0 1 0,0 0 0,0 0 1,0 0-1,1 0 0,4-3 0,30-27-55,-2-1 0,0-1 1,-3-3-1,-1 0 0,-1-2 1,43-78-1,-72 114-52,0 1 0,1-1-1,-1 1 1,-1-1 0,1 0 0,0 1 0,-1-1 0,0 0 0,0-6-1,0 10-71,-5 0 32,0 0 1,0 0-1,0 0 0,0 1 1,0 0-1,0 0 1,0 0-1,0 1 0,1-1 1,-1 1-1,1 0 1,-1 0-1,1 1 0,-1 0 1,1-1-1,0 1 0,0 1 1,1-1-1,-1 1 1,1-1-1,0 1 0,-1 0 1,2 0-1,-1 0 1,0 1-1,-2 6 0,1 3 32,0 1 0,1 0 0,1 0 0,0 0 0,1 0 0,0 0 0,2 0-1,2 17 1,-2 17-51,0-36 65,0 0 0,0 0-1,1 0 1,1-1 0,0 1-1,6 15 1,36 67 40,-3-6-34,-39-84 4,-1 0 0,0 0 0,-1 0 0,1 1 0,-1-1 0,0 0 0,-1 1 0,1-1 0,-1 0 0,0 1 0,0-1 0,-1 1 0,1-1-1,-1 1 1,0-1 0,-1 0 0,0 0 0,1 0 0,-1 0 0,-1 0 0,1 0 0,-1 0 0,0-1 0,0 1 0,0-1 0,-1 0 0,0 0 0,1 0 0,-1 0 0,-9 5-1,3-3 29,0 0-1,-1-1 0,1-1 0,-1 0 1,0 0-1,0-1 0,-13 2 1,-6 1 81,30-5-100,-1-1 0,1 0 0,-1 0 0,1 1 0,-1-1 0,1 0 0,-1 1 0,1-1 1,0 0-1,-1 1 0,1-1 0,0 1 0,-1-1 0,1 0 0,0 1 0,-1-1 0,1 1 0,0-1 0,0 1 0,0-1 0,-1 1 0,1-1 0,0 1 0,0-1 0,0 1 1,0 0-1,0-1 0,0 1 0,0-1 0,0 1 0,0-1 0,0 1 0,1 0 0,6 15 4,-1-13-19,1 0 1,-1 0-1,1-1 1,0 0-1,0 0 1,0-1-1,0 0 1,8 1-1,64-2 282,-45 0-5,-10-2-114,-1 0 1,1-2-1,-1 0 1,0-2-1,40-15 1,-38 13-225,-21 6 0,14-2-10,-18 4 20,0 0-1,1 0 1,-1 0 0,1 0 0,-1 0-1,0 0 1,1 1 0,-1-1-1,0 0 1,1 0 0,-1 0 0,0 0-1,1 1 1,-1-1 0,0 0 0,0 0-1,1 0 1,-1 1 0,0-1-1,0 0 1,1 1 0,-1-1 0,0 0-1,0 0 1,0 1 0,0-1 0,1 0-1,-1 1 1,0-1 0,0 0-1,0 1 1,0-1 0,0 1 0,0-1-1,0 0 1,0 1 0,0-1 0,0 0-1,0 1 1,0-1 0,0 0-1,0 1 1,0 0-116,0 1 0,-1-1 0,1 0 0,0 0-1,0 0 1,-1 1 0,1-1 0,-1 0 0,1 0 0,-1 0 0,1 0 0,-1 0-1,0 0 1,1 0 0,-1 0 0,-1 1 0,-35 20-4742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4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4770,'0'0'4549,"6"-16"-4088,21-49-207,-27 64-251,0 0 1,1 0-1,-1 0 0,0 0 1,1 0-1,-1 0 1,1 0-1,-1 0 0,1 0 1,-1 0-1,1 0 1,0 0-1,-1 0 0,1 0 1,0 0-1,0 1 1,0-1-1,0 0 0,0 1 1,0-1-1,0 0 0,0 1 1,0-1-1,0 1 1,0 0-1,0-1 0,0 1 1,0 0-1,0-1 1,0 1-1,0 0 0,1 0 1,-1 0-1,0 0 0,0 0 1,2 1-1,3-1 3,68-7 5,1 4 0,-1 3 1,108 13-1,-135-4 61,-44-9-227,-1 1 0,1-1 0,-1 1 1,1 0-1,-1 0 0,0 0 1,1 1-1,-1-1 0,0 0 0,0 1 1,0-1-1,0 1 0,0 0 1,0 0-1,0 0 0,1 2 1,-3-3 56,0 0 0,1 0 1,-1 0-1,0 0 0,0 0 1,0 0-1,-1-1 0,1 1 1,0 0-1,0 0 0,0 0 1,-1 0-1,1-1 0,0 1 1,-1 0-1,1 0 0,0 0 1,-1-1-1,1 1 0,-1 0 1,0-1-1,1 1 0,-1 0 1,1-1-1,-1 1 0,0-1 1,0 1-1,1-1 0,-1 1 1,0-1-1,0 0 0,1 1 1,-1-1-1,0 0 0,0 0 1,0 1-1,-1-1 0,-26 9-2049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4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4162,'0'0'5192,"0"-4"-4755,0-13-138,0 13-339,0 14-251,2 274 644,0-113-1544,-2-56-2664,0-94 1078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85 2657,'0'0'6147,"-3"-6"-5219,0 1-599,1 3-212,1 0 0,0 0 0,0 0-1,0 0 1,0 0 0,0-1-1,1 1 1,-1 0 0,0 0 0,1-1-1,0 1 1,-1-5 341,16 2-383,311-26-22,-213 27-4102,-99 4 2624,3 0-1739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4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2177,'0'0'6896,"0"-7"-6052,1-18-258,0 19-441,-1 9-455,1 11 224,1 0 1,5 24-1,2 7 100,7 82-70,44 240 104,-60-366-5,0 0-1,0-1 0,0 1 0,0 0 1,0-1-1,0 1 0,1 0 1,-1-1-1,0 1 0,0 0 0,1-1 1,-1 1-1,1 0 0,-1-1 1,0 1-1,1-1 0,-1 1 0,1 0 1,-1-1-1,1 1 0,-1-1 0,1 0 1,0 1-1,0 0 0,0-2-3,-1 1-1,1 0 0,-1-1 0,1 1 0,0 0 1,-1-1-1,1 1 0,-1-1 0,1 1 0,-1-1 1,1 1-1,-1-1 0,1 1 0,-1-1 1,0 1-1,1-1 0,-1 0 0,0 1 0,1-2 1,16-44 530,-15 39-641,18-67 82,-3-2 0,9-91 0,-16 90-38,3 2 0,28-93 0,-38 158 22,0 1 0,1 0 0,0-1 0,0 1 0,1 1 0,0-1 0,1 1 0,0 0 0,0 0 0,1 0-1,0 1 1,0 0 0,1 1 0,-1-1 0,2 1 0,-1 1 0,15-8 0,8-1-20,1 2 1,0 1-1,0 2 0,1 1 1,0 1-1,38-2 1,206 1-3,-203 8-51,-7 2 75,0 2-1,0 4 0,120 29 1,-176-35 21,91 25 54,121 14 1,-192-40 1521,-28 4-2314,-3-3 441,0 7-514,0-5 485,1 0 1,-1 1-1,-1-1 0,1 1 1,-1-1-1,1 0 0,-1 1 1,-2 4-1,0-5-52,0 0 0,0 1-1,0-1 1,-1-1 0,-5 7 0,9-10 340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9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10 529 2849,'0'0'4851,"-2"-5"-4270,1 0-751,-5-26 1639,6 30-1395,0-1 0,0 1 0,0-1 1,0 0-1,0 1 0,0-1 0,0 1 0,1-1 1,-1 0-1,0 1 0,1-1 0,-1 1 0,1-1 1,0 1-1,0-1 0,-1 1 0,1 0 0,0-1 1,2-1-1,38-30-114,-8 7 90,0-2 0,-2-1 0,44-52 0,-53 51-10,-1 5-43,-1-1 0,-2-1 1,-1-1-1,18-38 0,-18 14 70,-15 48-1207,-3 13 786,-15 376 327,10-152 38,7-148 53,-1-84-60,0-1-1,0 1 1,0-1 0,0 1-1,0 0 1,0-1-1,0 1 1,0-1-1,0 1 1,-1 0 0,1-1-1,0 1 1,0-1-1,-1 1 1,1-1 0,0 1-1,-1-1 1,1 1-1,0-1 1,-1 1 0,1-1-1,-1 0 1,1 1-1,-1-1 1,1 0 0,-1 1-1,1-1 1,-1 0-1,0 1 1,-19 0 108,18-1-111,1 0 1,0 0-1,-1 0 1,1 0-1,-1 0 1,1 0-1,-1 0 1,1 0-1,-1 1 0,1-1 1,0 1-1,-1-1 1,-1 2-1,7-1 124,-1 0 0,0-1 0,1 1 0,-1 0 0,0-1 0,1 0 0,-1 0 0,1 0 0,3-1 0,-4 1-30,128 0 625,-129 0-762,-1 0 0,0 1 0,0-1 0,0 0-1,0 0 1,0 0 0,0 1 0,0-1 0,0 0-1,0 1 1,0-1 0,0 1 0,0-1 0,0 1 0,0 0-1,0-1 1,0 1 0,0 0 0,-1-1 0,1 1-1,0 0 1,-1 0 0,1 0 0,0 0 0,-1 0 0,1 0-1,-1 0 1,1 1 0,3 33-2472,-4-14 222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3089,'0'0'5899,"0"-3"-5643,2 1-219,-1-1-1,0 1 0,0 0 1,1 0-1,-1 0 1,1 0-1,0 0 0,0 0 1,-1 1-1,1-1 1,0 0-1,0 1 1,1 0-1,-1-1 0,0 1 1,0 0-1,1 0 1,-1 0-1,1 0 0,-1 1 1,5-2-1,12-2-27,36-2-1,-36 4 15,219-18 161,-158 17-1014,-80 3 779,1 0 1,-1 1-1,1-1 0,-1 0 1,0 1-1,1-1 0,-1 1 1,0-1-1,1 0 0,-1 1 1,0-1-1,0 1 0,1-1 1,-1 1-1,0-1 0,0 1 1,0-1-1,0 1 0,1-1 1,-1 1-1,0-1 0,0 1 1,0-1-1,0 1 0,0-1 1,0 1-1,-1 0 0,1 20-531,0-18 393,-1 0 86,1-1 1,0 0-1,0 0 1,-1 0-1,1 0 1,-1 0-1,0 0 1,1 0-1,-1 0 1,0 0-1,0-1 1,0 1 0,0 0-1,-1 0 1,1-1-1,0 1 1,-1-1-1,1 1 1,-1-1-1,0 1 1,-2 0-1,-19 12-2314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37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 4866,'0'0'2369,"0"-1"-2227,-6 117-169,1 65-261,5-181 207,0 1 0,0-1 0,0 1 0,0 0 0,0-1-1,0 1 1,0-1 0,0 1 0,0 0 0,0-1 0,0 1 0,1-1 0,-1 1 0,0-1 0,1 1 0,-1-1 0,0 1-1,1-1 1,-1 1 0,0-1 0,1 0 0,0 1 0,17 1-2923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5026,'0'0'4624,"0"-4"-4200,0-14-221,0 13-222,3 18-451,4 23 458,-2 1 0,-1 0-1,-3 0 1,-3 59-1,0-18-101,2 47-3327,0-115 824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99 2913,'0'0'1716,"20"-2"-935,6-2-487,1 0 56,-1 1 1,35 2-1,-60 1-348,0 0 1,0 0-1,0 0 0,0 0 0,0 0 1,0 0-1,0 1 0,0-1 1,0 0-1,0 1 0,0-1 0,-1 1 1,1-1-1,0 1 0,0-1 1,0 1-1,-1 0 0,1-1 0,0 1 1,-1 0-1,1 0 0,-1-1 0,2 3 1,-1-1-4,0 1 0,0-1 0,0 1 0,-1 0 0,1-1 0,-1 1 0,1 0 1,-1 4-1,0-2 65,0-1 0,0 1-1,-1-1 1,0 1 0,0-1 0,0 1 0,0-1 0,0 0 0,-1 1 0,-4 6 0,-8 5 268,-1-1 1,0 0-1,-35 24 0,29-23-313,1 0-1,-22 24 0,26-23-10,11-14-18,1 1 0,-1 0 1,1 1-1,0-1 0,1 1 0,-1 0 1,1-1-1,0 1 0,0 1 1,1-1-1,-1 0 0,1 1 1,0-1-1,1 1 0,-1 0 1,0 6-1,2-10 25,0 1 0,1-1 0,-1 0 0,1 1 0,-1-1 0,1 0 0,0 1 0,0-1 0,0 0 0,0 0 0,0 0 0,0 0 0,1 0 0,-1 0 0,1 0 0,-1 0 0,1 0 0,0-1 0,0 1 0,0-1 0,0 1 0,0-1 0,0 0 0,0 0 0,0 0 0,0 0 0,1 0 0,-1 0 0,0-1 0,1 1 0,-1-1 1,0 1-1,1-1 0,3 0 0,-4 0 103,0 1 0,0-1 0,1 0 0,-1 0 0,0 0 1,0-1-1,0 1 0,0 0 0,0-1 0,1 1 0,-1-1 0,0 0 1,0 0-1,0 1 0,0-1 0,-1-1 0,1 1 0,0 0 1,3-3-1,-3 1-70,1-1 0,-1 1 0,0-1 0,0 0 0,0 0 0,0 0 0,0 0 0,-1 0 0,1-5 1,1-5-21,-1 1 1,-1-1-1,0 0 1,-1-23-1,-1 9-32,0 22-20,-1 1 0,0-1 0,0 1-1,0-1 1,0 1 0,-1 0 0,0 0-1,0 0 1,-1 0 0,1 0 0,-1 1-1,0 0 1,-5-4 0,-18-27-242,22 27 248,0-1 1,1 0-1,0 0 1,0 0-1,-3-16 1,6 23 18,1-1 1,-1 0-1,1 0 1,-1 1 0,1-1-1,0 0 1,0 0-1,0 0 1,1 1-1,-1-1 1,1 0-1,0 0 1,-1 1-1,1-1 1,0 0-1,0 1 1,1-1-1,-1 1 1,1 0-1,-1-1 1,1 1-1,0 0 1,-1 0-1,4-3 1,9-5-14,0 1 0,1 0-1,0 1 1,0 1 0,0 0 0,1 1-1,0 1 1,0 1 0,1 0 0,-1 1-1,34-2 1,-49 5-8,0 0-1,0 0 1,1 0-1,-1 0 0,0 0 1,0 0-1,0 1 1,0-1-1,0 0 1,0 1-1,0-1 0,0 1 1,0-1-1,-1 1 1,1-1-1,0 1 1,0 0-1,0 0 1,0-1-1,-1 1 0,1 0 1,0 0-1,-1 0 1,1 0-1,-1-1 1,1 1-1,-1 0 0,1 0 1,-1 2-1,4 32-871,-4-27 739,1 1-120,-1 0 1,-1-1-1,1 1 0,-1 0 0,-1 0 0,0-1 1,0 1-1,-1-1 0,0 1 0,0-1 0,-5 9 1,-35 38-4117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5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 2305,'0'0'840,"-5"0"-637,-19-1-7,8 0-20,0 0 1,0 1-1,-24 2 1,35 1-244,-1-1-1,1 1 1,1 0-1,-1 1 1,0-1 0,1 1-1,0 0 1,-1 0-1,2 0 1,-7 8 0,-22 20-1369,1-13 673,-10 9 611,36-24 18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2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5122 2913,'0'0'3919,"-2"-7"-3630,-3-13 153,0 1 0,1-1 0,-1-32 0,17-176 209,-9 178-619,3 1 0,2-1 0,28-94-1,-24 98-32,-1-3 152,-2 0 0,5-86 0,-12-103-10,-3 131-119,-11-161-123,11 177 113,0-5 33,15-134-1,-8 194-59,17-50 0,4-17 10,-7 1 121,19-125-45,-35 158 22,-5-75 0,-1 43-89,3 12 69,-2-98-50,-17-3-10,8-18 59,1 49 107,11-566 360,15 506-425,-3 71-55,-1 12 48,-10 114-58,9-39 0,-6 39-29,3-36 0,1-15 351,-6 65-596,-1 16-700,-1 18-715,-1-3 994,-1-8 236,0-1-1,0 1 1,-1-1 0,-4 18-1,1-21-654,0 0-1,-1 0 0,-9 16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2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38 976,'0'0'3941,"0"-4"-3664,-1-24 880,1 22-3,1 27-989,12 41-107,-3-19-76,0 24 77,0 114 0,-4-33-97,-3 43 157,1 10-67,0 119 323,-6-176-198,-18 97 120,5-111-92,-6 254-43,10-137-52,4 151 235,4-82-149,-9-151-129,-1 45 16,13-130-20,-4 142 194,-19-56-167,4-38-12,8 240 83,12-255-79,2-55-77,3 0 1,3 0-1,18 66 0,11 67 22,-25-86 504,0 123 0,-13-226-605,1 0 1,-1 0-1,0 0 0,0 0 1,0 0-1,0-1 0,0 1 1,-1 0-1,1 0 1,-1 0-1,1 0 0,-1 0 1,0 0-1,1-1 1,-1 1-1,0 0 0,0-1 1,0 1-1,0 0 0,-1-1 1,1 0-1,0 1 1,-1-1-1,1 0 0,-1 1 1,-2 0-1,-28 2-3210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2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90 2209,'0'0'1734,"0"4"-1262,-1 3-240,0 0 0,-1 0 0,0 1 0,0-1 0,-1 0 0,0-1 0,-4 8 0,-30 51 89,14-32-191,14-21-79,0 1 1,1 0-1,1 1 1,-10 21-1,10-13 36,-19 35 0,24-83 4742,1-13-5382,1 31 544,2 0-1,-1 0 1,1 0-1,0 0 1,1 0 0,0 0-1,0 0 1,1 1-1,-1 0 1,2-1-1,7-9 1,10-12-38,33-32 0,-46 51 41,21-23-10,1 2 0,2 1 0,40-28 0,-71 62-254,1-1-1,-1 1 1,0 0 0,0 1 0,0-1 0,1 7-1,5 8 215,18 43 109,-18-38-47,2-1 1,1-1 0,0 0-1,22 30 1,-29-46 0,0 1 1,0-1 0,-1 1-1,0 0 1,5 14 0,6 14-3275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3602,'0'0'2764,"0"16"-3015,-3 60 776,1-44-414,2 1 0,4 48-1,-3-71-94,1 0 0,1 0 0,-1 0 0,2 0 0,-1 0 0,1-1 0,1 1 0,0-1 0,0 0-1,1 0 1,13 15 0,-18-23 6,0 0 0,0 0 0,0 0 0,0 0 0,0 0 0,0 0-1,1 0 1,-1-1 0,0 1 0,1-1 0,-1 1 0,0-1 0,1 1 0,-1-1-1,1 0 1,-1 1 0,1-1 0,-1 0 0,0 0 0,1 0 0,-1 0 0,1 0-1,-1-1 1,1 1 0,-1 0 0,1-1 0,-1 1 0,0-1 0,1 1 0,-1-1-1,0 0 1,0 1 0,1-1 0,-1 0 0,2-2 0,5-4 134,0 0 0,-1 0 1,0-1-1,6-10 0,-2 5-175,193-239 1,-204 251 0,0 1 1,1 0 0,-1-1 0,0 1 0,1 0 0,-1 0 0,1-1-1,-1 1 1,1 0 0,-1 0 0,1 0 0,-1 0 0,1-1-1,-1 1 1,1 0 0,-1 0 0,1 0 0,-1 0 0,1 0 0,-1 0-1,1 0 1,-1 0 0,1 1 0,-1-1 0,1 0 0,-1 0-1,1 0 1,-1 0 0,1 1 0,-1-1 0,0 0 0,1 0 0,-1 1-1,1-1 1,-1 0 0,0 1 0,1-1 0,-1 1 0,0-1-1,1 0 1,-1 1 0,0 0 0,20 24 72,-15-17-119,20 28 50,0 0 0,-3 2 0,24 53-1,-37-67 17,0 0-1,-2 0 1,-1 1-1,-1-1 0,0 2 1,-2-1-1,-1 31 0,-2-47-21,1 5 66,-1 0 0,-1 0 0,0 0 0,-1 0 0,-4 15-1,4-25-4,1 0-1,-1-1 0,1 1 1,-1 0-1,0-1 0,0 0 0,-1 1 1,1-1-1,-1 0 0,1 0 1,-1-1-1,0 1 0,0 0 1,0-1-1,-1 0 0,1 0 0,-1 0 1,1 0-1,-1 0 0,1-1 1,-1 1-1,-7 0 0,4 0 46,0-1 0,-1 0 0,1 0-1,0 0 1,0-1 0,0-1 0,0 1 0,0-1-1,-1 0 1,-10-4 0,14 4-61,1 0 0,0-1 0,-1 1 0,1-1 0,0 0 0,0 0 0,0 0 0,0 0 0,0 0 0,1-1 0,-1 1 0,1-1 0,-1 0 0,1 0 0,0 0-1,0 0 1,0 0 0,1 0 0,-1 0 0,1-1 0,0 1 0,-2-6 0,3 9-74,0 0-1,0-1 0,0 1 1,0 0-1,0 0 1,0-1-1,0 1 1,0 0-1,0-1 0,0 1 1,0 0-1,0-1 1,0 1-1,0 0 0,0 0 1,0-1-1,0 1 1,1 0-1,-1 0 1,0-1-1,0 1 0,0 0 1,0 0-1,1-1 1,-1 1-1,0 0 0,0 0 1,0 0-1,1-1 1,-1 1-1,0 0 1,0 0-1,1 0 0,-1 0 1,0 0-1,1-1 1,-1 1-1,0 0 1,0 0-1,1 0 0,-1 0 1,0 0-1,1 0 1,-1 0-1,0 0 0,1 0 1,-1 0-1,0 0 1,0 0-1,1 1 1,-1-1-1,0 0 0,0 0 1,1 0-1,-1 0 1,5 1-656,17-1-3535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1249,'0'0'2246,"0"-42"-1259,0 41-1030,0-14 664,0 14-601,0 1 0,0 0 0,0 0 0,0 0 0,0 0-1,0-1 1,0 1 0,0 0 0,0 0 0,0 0 0,0-1 0,0 1 0,0 0 0,0 0 0,0 0 0,0-1 0,0 1 0,0 0 0,0 0 0,0 0 0,0-1 0,0 1-1,0 0 1,0 0 0,0 0 0,0-1 0,-1 1 0,1 0 0,0 0 0,0 0 0,0 0 0,0 0 0,0-1 0,-1 1 0,1 0 0,0 0 0,0 0 0,0 0-1,0 0 1,-1 0 0,1 0 0,0 0 0,0 0 0,0 0 0,-1 0 0,1 0 0,0 0 0,0 0 0,0 0 0,-1 0 0,1 0 0,0 0 0,0 0 0,0 0-1,-1 0 1,1 0 0,0 0 0,0 0 0,-1 0 0,0 4-25,0 0 0,0 0-1,0 0 1,1 0 0,-1 0 0,1 1 0,0-1-1,0 0 1,0 0 0,2 5 0,-1 4 1,-1 81-26,0-94 73,0 0 0,0 1 0,0-1 0,0 0 0,0 1-1,0-1 1,0 1 0,0-1 0,0 0 0,0 1-1,0-1 1,1 0 0,-1 1 0,0-1 0,0 0-1,0 0 1,1 1 0,-1-1 0,0 0 0,0 1-1,1-1 1,-1 0 0,0 0 0,1 0 0,-1 1-1,0-1 1,1 0 0,-1 0 0,0 0 0,1 0 0,-1 0-1,0 0 1,1 1 0,-1-1 0,1 0 0,-1 0-1,0 0 1,1 0 0,-1 0 0,0 0 0,1 0-1,-1-1 1,0 1 0,1 0 0,-1 0 0,0 0-1,1 0 1,-1 0 0,0-1 0,1 1 0,-1 0-1,0 0 1,1 0 0,-1-1 0,0 1 0,0 0 0,1-1-1,-1 1 1,0 0 0,0 0 0,1-1 0,-1 1-1,0 0 1,0-1 0,0 0 0,9-33 159,-7 26-203,-1 1 0,1-1 0,0 1 1,1 0-1,5-12 0,-6 17 16,1-2-8,-1 0-1,1-1 1,0 0-1,-1 1 1,0-1-1,0 0 1,-1 0-1,0 0 1,2-10-1,-6 14-16,-1 0 1,1 0-1,-1 0 0,1 0 0,-1 0 1,1 1-1,-1 0 0,1 0 0,-7 0 0,10 0 10,-1 0-16,0 0 4,1 0 1,-1 0 0,0 1-1,0-1 1,0 0-1,1 0 1,-1 1 0,0-1-1,0 0 1,1 1 0,-1-1-1,0 1 1,1-1 0,-1 1-1,0-1 1,1 1 0,-1 0-1,1-1 1,-1 2 0,-3 5-27,1 1 0,0-1 0,1 1 0,0 0 0,0 0 1,1 0-1,0 0 0,0 0 0,0 0 0,1 0 0,2 9 0,-2-3 2,0-14 36,0 0 0,-1 0 0,1 1 0,0-1 0,0 0 0,0 1 0,0-1 0,0 0-1,1 1 1,-1-1 0,0 0 0,0 0 0,0 1 0,0-1 0,0 0 0,0 1 0,0-1 0,1 0 0,-1 0 0,0 1 0,0-1 0,0 0 0,1 0 0,-1 1 0,0-1-1,0 0 1,0 0 0,1 0 0,-1 1 0,1-1 0,6 6 109,-7-6 163,17-27 1022,-15 22-1327,0-1 1,0 1 0,0-1 0,0 0-1,-1 0 1,0 0 0,0 0-1,-1 0 1,1-7 0,17 20-1910,0 1-131,-1-6-2097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3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3618,'0'0'2547,"0"3"-2522,0 7-34,0 0 0,0 0 0,-1-1 0,0 1 0,-1 0 1,0-1-1,0 1 0,-1-1 0,-5 11 0,-3 2 54,0 0-1,2 0 0,1 1 0,1 0 0,0 0 0,2 1 1,1 0-1,-1 27 0,5-51-33,0 1-1,1 0 1,-1-1 0,0 1-1,1-1 1,-1 1 0,1-1 0,-1 1-1,1-1 1,-1 1 0,1-1-1,0 0 1,-1 1 0,1-1-1,0 1 1,-1-1 0,1 0 0,-1 0-1,1 0 1,0 1 0,0-1-1,-1 0 1,1 0 0,0 0-1,-1 0 1,1 0 0,0 0 0,1 0-1,28 0 565,-22-1-396,-1 0-51,0 0-1,0 0 0,1-1 1,-1-1-1,0 1 0,0-1 1,-1 0-1,1-1 0,-1 1 1,1-1-1,-1-1 0,0 1 1,7-8-1,-4 4-158,1 1 0,-1 0 0,1 1 0,20-9 0,6 7-1284,-11 7-3896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3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2897,'0'0'4672,"-15"43"-4088,-20 47-515,9-26-13,-25 96 0,49-151-227,1 0-1,0 1 0,1 14 0,1-11-1048,-1-3-1733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39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3 113 224,'0'0'3223,"0"-7"-2591,-2-99 3853,6 122-2180,0-2-2332,0 0 1,-2 0-1,3 16 0,-5 37 27,0-67 35,-1 2-253,1 0-1,0 0 1,0 0-1,0 0 1,1-1 0,-1 1-1,0 0 1,1 0 0,-1 0-1,1 0 1,0 1-1,2 8-932,-2 4-1168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5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75 376 3153,'0'0'3610,"-1"-4"-3028,1 2-500,0 0 1,0 0-1,-1 1 1,1-1-1,-1 0 1,1 0-1,-1 1 1,1-1-1,-1 0 1,0 1-1,0-1 1,-1-2-1,1 3 36,0 0 0,0 0 1,1 0-1,-1 0 0,1-1 0,-1 1 0,1 0 0,-1 0 0,1 0 0,0-1 0,0 1 1,-1 0-1,1 0 0,0-1 0,0 1 0,0 0 0,0 0 0,0-1 0,1-1 0,4-27-273,5 9 49,19-32 0,7-14-331,-31 54 386,0 0-1,-1 0 0,-1 0 1,0-1-1,0 1 1,-2-1-1,1 1 1,-2-27-1,0 39 41,0 1 4,-1 0 1,1-1-1,0 1 0,0 0 0,0 0 0,0 0 0,-1 0 0,1-1 0,0 1 0,0 0 0,0 0 1,-1 0-1,1 0 0,0 0 0,0 0 0,0 0 0,-1 0 0,1 0 0,0 0 0,0 0 0,-1 0 1,1 0-1,0 0 0,0 0 0,-1 0 0,1 0 0,0 0 0,0 0 0,0 0 0,-1 0 0,1 0 1,0 0-1,0 0 0,0 0 0,-1 0 0,1 1 0,0-1 0,0 0 0,0 0 0,-1 0 0,1 0 0,0 0 1,0 1-1,0-1 0,0 0 0,0 0 0,-1 0 0,1 1 0,0-1 0,0 0 0,0 0 0,0 1 1,0-1-1,0 0 0,0 0 0,0 1 0,-8 11-133,3 8 127,1 1 0,1 0 0,2 0 0,0 0 0,3 42 0,0-7 8,-1-31 7,-1-14 3,1-1 0,-1 1-1,-3 15 1,3-23-4,-1 0 1,0 0 0,0-1-1,1 1 1,-2-1-1,1 1 1,0-1-1,0 1 1,-1-1 0,1 0-1,-1 0 1,0 0-1,0 0 1,0 0-1,0 0 1,0 0 0,0 0-1,-3 1 1,-2 1 171,-1 0 0,1-1 0,-1 0 0,0-1 0,0 0 0,0 0 0,0 0 0,0-1-1,0 0 1,-1-1 0,-10 0 0,51-2-267,33-5-1,17-1 148,25 4-266,-106 4 116,-1 0 0,1 0 0,-1 0 1,1 0-1,-1 0 0,1 0 0,-1 0 0,1 1 1,-1-1-1,1 0 0,-1 0 0,1 1 1,-1-1-1,1 0 0,-1 1 0,0-1 0,1 0 1,-1 1-1,0-1 0,1 1 0,-1-1 0,0 0 1,1 1-1,-1-1 0,0 1 0,0-1 0,1 1 1,-1-1-1,0 1 0,0-1 0,0 1 0,0-1 1,0 1-1,0-1 0,0 1 0,0-1 0,0 1 1,0 0-1,0-1 0,0 1 0,0-1 0,0 1 1,-1-1-1,1 1 0,0 0 0,-4 10-3902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5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76 1665,'0'0'3231,"0"-36"-638,-1 35-2568,0 0 0,0 0 0,0 0 1,0 0-1,0 0 0,0 0 0,0 1 1,0-1-1,0 0 0,-1 1 0,1-1 0,0 1 1,0-1-1,0 1 0,-1-1 0,1 1 1,0 0-1,-1 0 0,1-1 0,0 1 0,-3 0 1,9 15-242,1-11 225,-1 0 1,1 0-1,-1 0 1,1-1 0,0 0-1,0 0 1,1-1-1,-1 1 1,10 1 0,-13-2 1692,-27-21-1126,21 17-589,0 0 0,-1 1 0,0-1-1,1 1 1,-1 0 0,0 0 0,0 0 0,0 0 0,0 1 0,0-1 0,0 1-1,-6 0 1,10 0 53,9 0-250,-4 0 169,4 1-149,-1-1 1,0 0-1,0 0 1,1-1-1,-1 0 0,0-1 1,0 0-1,0 0 1,0 0-1,0-1 0,10-6 1,11-16-3882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5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1249,'0'0'5098,"-4"0"-4765,-50-6 2415,59 6-3079,28-2 561,33-5 0,-30 2-1259,39 0 0,-72 5 871,0 1-1,0-1 1,0 1-1,1 0 0,-1 0 1,0 0-1,4 3 1,14 3-1826,-7-4 250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7:5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5090,'0'0'4544,"0"-12"-4454,11 153-262,-1-13 216,-8 6-1764,-2-104-922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63 1985,'0'0'2089,"-9"-9"782,7 9-2822,0 0 0,0 0 0,0 0 1,0 0-1,0 0 0,0 0 0,0 1 0,1-1 1,-1 0-1,0 1 0,0 0 0,0-1 1,0 1-1,0 0 0,1 0 0,-1 0 1,0 0-1,1 0 0,-3 3 0,3-2-62,-1 1-1,1 0 0,0 0 0,0 0 0,1 0 1,-1 0-1,1 1 0,-1-1 0,1 0 0,0 0 0,1 6 1,-2 3 24,1-8-22,0 0 1,0 0-1,0 0 1,0 0-1,1 0 1,-1 0-1,3 7 1,-2-10 17,0 0 1,-1 0-1,1 0 0,0 0 1,0 0-1,0 0 0,0 0 1,0 0-1,0 0 0,0 0 1,1 0-1,-1-1 0,0 1 1,0 0-1,1-1 0,-1 1 1,0-1-1,1 0 0,-1 1 1,0-1-1,1 0 0,-1 0 1,1 0-1,-1 0 0,0 0 1,3 0-1,-1 0 40,-1 0 0,1 0 0,0-1 0,0 1 0,-1-1 0,1 0 0,0 0 0,-1 0 0,1 0 0,-1 0 0,1 0 0,-1-1 0,1 1 0,-1-1 0,0 1 0,0-1 0,0 0 0,0 0-1,0 0 1,0 0 0,0-1 0,-1 1 0,1 0 0,1-4 0,0 0 14,-1-1 0,0 1-1,0-1 1,0 0 0,0 1 0,-1-1-1,0 0 1,-1-12 0,0 19-56,0-1 1,0 1 0,-1-1-1,1 0 1,0 1-1,-1-1 1,1 1-1,0-1 1,-1 1 0,1-1-1,-1 1 1,1 0-1,-1-1 1,1 1 0,-1-1-1,1 1 1,-1 0-1,1-1 1,-1 1 0,1 0-1,-1 0 1,0-1-1,1 1 1,-1 0 0,1 0-1,-1 0 1,0 0-1,0 0 1,-23-2-18,20 2-2,-151-1-104,154 1 76,3 27-334,-1-24 376,0-1 1,1 1-1,0-1 1,0 0 0,-1 0-1,1 0 1,1 0-1,-1 0 1,0 0 0,0-1-1,1 1 1,-1-1-1,0 1 1,1-1 0,0 0-1,-1 0 1,1 0-1,0 0 1,-1-1 0,4 1-1,6 2 60,1-2 1,-1 1-1,15-1 0,-24-1-29,1 0 1,-1 0-1,1-1 1,0 1-1,-1-1 1,0 0-1,1 1 1,-1-1-1,1-1 1,-1 1-1,0 0 1,0-1-1,0 0 1,0 0-1,0 0 1,0 0-1,0 0 1,-1 0-1,1-1 1,-1 0-1,0 1 1,1-1-1,-1 0 1,0 0-1,-1 0 1,1 0-1,0 0 1,-1-1-1,0 1 1,2-7-1,-2 5 136,0-1 0,0 1-1,-1-1 1,1 0-1,-2-7 1,1-3 506,0 16-680,0 0 0,0 0-1,0 0 1,0 1 0,0-1-1,0 0 1,0 0-1,0 0 1,0 0 0,0 0-1,0 0 1,0 1 0,0-1-1,-1 0 1,1 0 0,0 0-1,0 0 1,0 0 0,0 0-1,0 0 1,0 0 0,0 0-1,0 0 1,0 1 0,-1-1-1,1 0 1,0 0 0,0 0-1,0 0 1,0 0 0,0 0-1,0 0 1,0 0 0,-1 0-1,1 0 1,0 0 0,0 0-1,0 0 1,0 0 0,0 0-1,0 0 1,-1 0 0,1 0-1,0 0 1,0 0 0,0 0-1,0 0 1,0 0 0,0 0-1,0-1 1,0 1 0,-1 0-1,1 0 1,0 0-1,0 0 1,0 0 0,0 0-1,0 0 1,0 0 0,0 0-1,0-1 1,0 1 0,0 0-1,0 0 1,0 0 0,-1 0-1,-5 10-1036,-1 17 377,5-18 329,-1 0 0,0 0 0,0 0-1,0-1 1,-1 1 0,-6 9 0,-13 9-3634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3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68 119 1857,'0'0'2935,"-14"0"-959,12 0-1941,2 0 10,-5 23-165,3-17 106,2 0 0,-1 0 0,1 0 0,0 0 0,0 0 0,0-1 0,1 1 0,2 11 0,-1-13 4,0 0 0,0 0 0,0-1 0,1 1 0,-1-1 0,1 1 0,0-1 0,0 0 0,0 0 0,0 0 0,1 0 0,4 3 0,-7-5 62,0-1 0,0 1 0,-1 0 0,1-1 0,0 1 0,0-1-1,-1 1 1,1-1 0,0 0 0,0 1 0,0-1 0,0 0 0,0 0 0,0 1-1,0-1 1,0 0 0,0 0 0,0 0 0,-1 0 0,1 0 0,0 0 0,0-1-1,0 1 1,0 0 0,0 0 0,0-1 0,0 1 0,0 0 0,-1-1 0,1 1-1,0-1 1,0 1 0,0-1 0,-1 0 0,1 1 0,0-1 0,-1 0 0,1 1 0,0-1-1,-1 0 1,1 0 0,-1 1 0,0-1 0,1 0 0,-1 0 0,1-1 0,2-6-19,0-1 0,0 0 0,-1 0 0,2-10 0,1-4 111,0 2-101,0 0 0,-2-1-1,0 1 1,-1-1 0,-2-30-1,0 52-49,0-1 0,-1 1 0,1-1 0,-1 1 0,1-1 0,-1 1 0,1-1 0,-1 1 0,0-1 0,1 1 0,-1 0 0,1-1 0,-1 1 0,0 0 0,1 0 0,-1-1 0,0 1 0,1 0 0,-1 0 0,0 0 0,1 0 0,-1 0 0,0 0 0,1 0 0,-1 0 0,-1 0 0,-26 0-52,21 1 99,2-1-45,0 1 0,0 0 0,0 0 0,0 1 1,0-1-1,0 1 0,0 0 0,1 1 0,-1-1 0,1 1 0,-1 0 0,1 0 0,-7 6 0,8-6-2,0 0 0,-1 0-1,1 0 1,1 1 0,-1-1 0,0 1-1,1-1 1,0 1 0,0 0 0,0 0 0,0 0-1,0 0 1,1 1 0,0-1 0,0 0-1,-1 6 1,2-6-17,0 0 0,0-1 0,0 1 1,1 0-1,0-1 0,-1 1 0,1 0 0,0-1 0,0 1 0,1-1 0,-1 1 1,1-1-1,0 0 0,3 5 0,-2-5 26,1 0 0,-1 0-1,1 0 1,0 0 0,0-1 0,0 0 0,0 0 0,1 0-1,-1 0 1,0 0 0,10 1 0,9 2 71,0-2 1,1 0-1,46-1 0,-69-2-25,-1-1 0,1 1 0,0 0 0,-1-1 0,1 1 0,0-1 0,-1 1 0,1-1 0,-1 1 0,1-1 0,-1 1 0,1-1 0,-1 0 0,1 1 0,-1-1 0,0 0 0,1 1 0,-1-1 0,0 0 0,0 1 0,1-1 0,-1 0 0,0 0 0,0 1 0,0-1 0,0 0 0,0 0 0,0 0 0,1-28 216,-1 25-148,1-23-20,0-28 69,-2 52-158,1-1 0,-1 0-1,1 0 1,-1 1 0,0-1 0,0 0 0,-1 1 0,1-1-1,-1 1 1,-3-7 0,4 10-25,1-1-1,0 0 0,-1 1 1,1-1-1,-1 1 1,1-1-1,0 1 1,-1-1-1,1 1 0,-1-1 1,1 1-1,-1-1 1,0 1-1,1 0 1,-1-1-1,1 1 1,-1 0-1,0 0 0,1-1 1,-1 1-1,0 0 1,1 0-1,-1 0 1,0 0-1,1 0 0,-1 0 1,0 0-1,1 0 1,-1 0-1,0 0 1,1 0-1,-1 0 1,0 1-1,1-1 0,-1 0 1,1 0-1,-1 1 1,0-1-1,1 0 1,-1 1-1,1-1 1,-1 1-1,1-1 0,-1 1 1,1-1-1,-1 2 1,-15 26-1415,0 11 51,0-1-1046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8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1185,'0'0'64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2305,'0'0'2599,"32"1"1816,-29 2-4419,1 0 0,-1-1 0,0 1 0,0 1 1,0-1-1,0 0 0,0 1 0,-1-1 0,0 1 0,0 0 0,0 0 1,0 0-1,0 0 0,1 5 0,1 0-13,-4-4 1434,-1-9-1272,0 1 0,0 0-1,-1 0 1,1 0 0,-1 0 0,0 1 0,-3-5 0,2 3-5,0-2-143,0 0-1,0-1 1,0 1 0,1-1-1,0 0 1,-1-12 0,2 12-7,-1-1 0,0 1 0,0 0 0,0 0 0,-5-10 0,2 87-4520,5-56 1809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 3394,'0'0'3924,"-3"-4"-3305,-14-17 149,17 21-742,0 0 1,0 0-1,-1-1 0,1 1 0,0 0 0,0 0 1,0 0-1,0 0 0,0-1 0,0 1 0,0 0 0,0 0 1,0 0-1,0 0 0,0 0 0,0-1 0,0 1 0,0 0 1,0 0-1,0 0 0,0 0 0,0-1 0,0 1 1,0 0-1,0 0 0,0 0 0,1 0 0,-1 0 0,0 0 1,0-1-1,0 1 0,0 0 0,0 0 0,0 0 0,0 0 1,1 0-1,-1 0 0,0 0 0,0-1 0,0 1 1,0 0-1,0 0 0,1 0 0,-1 0 0,0 0 0,0 0 1,0 0-1,0 0 0,1 0 0,14-3 342,28 3-531,-32 0 386,108-9-11,-86 5-781,1 1-1,62 3 0,-94 0 302,1 1 0,-1-1-1,0 0 1,0 1-1,0-1 1,0 1 0,0 0-1,0 0 1,0 0 0,-1 0-1,1 0 1,0 0-1,0 0 1,2 3 0,2 7-2779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3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34 233 3858,'0'0'5013,"0"-4"-4544,-1-46 661,0 4-876,9-86 0,-8 173-517,2 0-1,1 0 1,14 61 0,-14-85 301,0-1 1,0 1 0,-1 20-1,-2-35-30,-1-1 0,0 1 0,1-1 0,-1 1 0,0-1 0,0 0 0,0 1 0,0-1 0,0 0-1,0 0 1,-1 0 0,1 0 0,0 0 0,-1 0 0,1 0 0,0 0 0,-1-1 0,1 1 0,-1 0 0,1-1 0,-1 1 0,1-1-1,-3 1 1,-38 9 56,157-18 840,-18-1-1071,-50 6-1050,-12-4-1603,-8-8-2692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8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3201,'0'0'5275,"0"-5"-4835,0-16-8,0 16 321,0 13-929,0 461-99,-1-457 263,2 0 0,-1 0 1,1 0-1,1 0 0,0 0 0,1-1 1,0 1-1,1-1 0,6 15 0,-10-26 12,1 1-1,-1-1 0,0 0 0,1 1 0,-1-1 1,1 0-1,-1 0 0,0 1 0,1-1 0,-1 0 0,1 0 1,-1 1-1,1-1 0,-1 0 0,1 0 0,-1 0 1,1 0-1,-1 0 0,1 0 0,-1 0 0,1 0 1,-1 0-1,1 0 0,-1 0 0,1 0 0,-1 0 1,1 0-1,-1-1 0,1 1 0,-1 0 0,0 0 1,1 0-1,-1-1 0,1 1 0,-1 0 0,0-1 0,1 1 1,-1 0-1,0-1 0,1 1 0,-1 0 0,0-1 1,1 1-1,-1-1 0,0 1 0,1-1 0,19-26-1076,-15 20 464,11-13-1106,-2-2-1004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39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3682,'0'0'4869,"9"10"-4856,21 31 179,66 70 0,-32-39-51,-43-47-66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3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142 302 1105,'0'0'4023,"3"-13"-3159,2-17 138,3-61 0,-6 49-589,-1 22-262,-1 0 1,-3-33-1,2 51-138,1 0 0,-1 1 0,1-1 1,-1 0-1,1 1 0,-1-1 0,0 1 1,0-1-1,0 1 0,0 0 0,0-1 1,0 1-1,0 0 0,0 0 0,-1-1 0,1 1 1,0 0-1,-1 0 0,1 0 0,-1 1 1,1-1-1,-1 0 0,1 1 0,-1-1 1,1 1-1,-1-1 0,0 1 0,1 0 0,-1-1 1,0 1-1,1 0 0,-1 0 0,0 0 1,0 1-1,1-1 0,-1 0 0,0 0 1,1 1-1,-1-1 0,1 1 0,-1 0 1,1-1-1,-1 1 0,1 0 0,-1 0 0,1 0 1,-1 0-1,1 0 0,-1 2 0,-7 1 50,7-3-48,1 8-13,0 21-36,-7 36 0,4-35 8,-1 42 739,5-78 475,0-107-903,0 111-281,-1 1 0,1-1 0,0 0-1,0 1 1,-1-1 0,1 0 0,0 1 0,-1-1 0,1 0-1,-1 1 1,1-1 0,-1 1 0,1-1 0,-1 1 0,1-1-1,-1 1 1,1-1 0,-1 1 0,0 0 0,1-1 0,-1 1-1,0 0 1,1-1 0,-1 1 0,0 0 0,1 0 0,-1 0-1,0 0 1,1 0 0,-1 0 0,0 0 0,-1 0 0,-30 0-18,22 0 8,18 13-408,42 63-2080,-22-33-190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0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2682 4632 1905,'0'0'2777,"-5"-6"-2566,1 1-130,2 3-49,0 0-1,0 1 1,1-1-1,-1 0 1,1 0-1,-1 0 1,1 0-1,0 0 1,0-1-1,0 1 1,0 0-1,-1-5 1,1 3 206,0 0 0,0 0 1,-1 1-1,1-1 0,-1 0 0,0 1 1,0-1-1,-1 1 0,1-1 0,-1 1 0,-3-4 1,-15-21 701,14 20-853,0 1 1,0 0-1,-1 0 0,0 1 1,0 0-1,0 0 0,-15-7 1,13 8 112,-54-32 268,28 17-180,0-1-1,1-2 1,-31-28 0,49 34-130,1 0 0,1-2 0,1 0-1,-12-22 1,13 21-117,0 0 0,-1 1-1,-1 0 1,-19-17 0,6 8 10,-32-41 1,48 55-43,0 1 0,0 2 0,0 0 0,-27-18 0,24 18-12,0 0 0,-25-25 0,-6-13 63,-54-65 125,66 74-67,23 27-51,-1 0 1,-10-19-1,-77-128 80,30 36-62,-1 11 147,-13-19 56,-94-98 150,52 56-383,-27-34 29,113 155-65,2-2 1,-31-63-1,54 91-11,-1-2 9,-11-32 0,16 33-11,-26-45 0,-44-85 16,78 154-20,-16-32-27,-28-38 1,19 33 78,-60-104-41,74 123-24,-7-13-5,2 0 0,1 0 1,-15-48-1,23 55 35,-16-34-1,14 39-39,2-1-1,-10-35 1,-7-32 56,-34-91-99,56 169 57,1-1 0,0 0 1,1 1-1,1-1 0,0-25 1,-5-36-10,-11-83 2,-2-42 69,16 134-33,-3 0 0,-16-69-1,11 88 14,11 47-334,1 18-2510,8 107-1521,-9-90-59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48,'0'0'1633,"-28"0"-3314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78 192,'-15'-4'442,"12"2"-154,12 1 55,-9 1-328,0-1 1,0 0-1,0 1 1,0-1-1,0 0 1,0 1-1,0-1 1,0 0-1,0 1 1,0-1-1,0 0 1,-1 1-1,1-1 1,0 0-1,0 1 1,-1-1-1,1 0 1,0 1 0,-1-1-1,1 1 1,0-1-1,-1 1 1,1-1-1,-1 1 1,1-1-1,-1 1 1,1-1-1,-1 1 1,0 0-1,1-1 1,-1 1-1,0-1 1,34 4-498,23 1 5038,-56-29-2683,0 20-1087,-1 17-692,-4 32-103,-16 63-1,16-83 53,6-60 1514,-2 19-1565,1 1-1,1-1 1,1 1 0,6-28-1,-5 36 33,-1 0 0,1-1-1,-1 1 1,-1 0-1,0-1 1,1-11 0,-2 20 18,0 2-626,14 180-1467,-12-167 455,0-9-1467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26:5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 2369,'0'0'1507,"-6"-3"-1341,2 1 21,-23-11 383,15 8 2968,37 4-3540,-13 0 23,1 1 0,0 0 0,13 3 0,-22-2-20,-1-1 0,1 1-1,-1 0 1,1 1 0,0-1 0,-1 0 0,0 1 0,1 0 0,-1 0 0,0 0 0,0 0 0,0 1-1,0-1 1,-1 1 0,4 3 0,-5-3 12,0 0 0,0 0 1,0 0-1,0 0 0,-1 0 0,1 0 0,-1 0 0,0 1 0,1-1 0,-2 0 0,1 0 1,0 1-1,-1-1 0,1 0 0,-1 0 0,0 0 0,0 0 0,0 0 0,-1 0 1,1 0-1,-1 0 0,1 0 0,-4 3 0,-7 8 6,-5 5 17,1 1 0,-14 22 0,26-35-45,0 0 1,0 1 0,1-1-1,0 1 1,1-1 0,-1 1-1,1 0 1,1 0-1,0 0 1,-1 13 0,2-17-3,-1 0 1,1 0 0,1-1-1,-1 1 1,0 0 0,1-1-1,0 1 1,0 0 0,0-1-1,2 5 1,-2-6 23,1-1-1,0 1 1,-1-1 0,1 1 0,0-1-1,0 0 1,0 0 0,0 0 0,0 0-1,0 0 1,0 0 0,0 0-1,0-1 1,0 1 0,1-1 0,-1 1-1,0-1 1,5 0 0,134 3 1578,-45-3-883,-94 0-784,1 0-1,-1 0 1,1 0-1,-1 0 1,0 1-1,1-1 1,-1 1-1,1 0 1,-1-1-1,0 1 1,0 0-1,0 0 1,1 1-1,-1-1 1,0 0-1,0 1 1,-1-1-1,1 1 1,0 0-1,0 0 1,-1-1-1,1 1 1,-1 0-1,0 0 1,1 1-1,-1-1 1,0 0-1,0 0 1,0 0-1,-1 1 1,1-1-1,0 1 1,-1-1-1,0 0 1,1 1-1,-1 2 1,1 27-2029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0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3330 2513,'0'0'3850,"-2"-7"-3463,-12-38 458,13 42-766,1 1-1,-1-1 0,1 0 0,0 1 0,0-1 1,0 1-1,0-1 0,0 0 0,0 1 0,1-1 0,-1 1 1,1-1-1,0 1 0,-1-1 0,1 1 0,0-1 1,1 1-1,-1 0 0,0-1 0,1 1 0,3-4 0,2-1-120,1 0-1,0 0 0,0 1 1,13-8-1,11-8 223,4-12-67,-1 0-1,-2-3 1,33-46 0,-36 44-84,1 2-1,2 1 1,47-41-1,-52 53 0,-1 0 0,-1-2-1,-1 0 1,-1-2 0,-1-1-1,-2-1 1,29-54 0,-20 25 96,100-174 77,-100 193-138,1 2 0,71-67-1,-7 10 6,-31 19 220,-3-3 0,-3-3 1,74-139-1,-97 163-273,78-99 1,17-27-5,70-197 117,28-47 30,-157 302 130,-62 108-134,-2-1 1,0 0 0,-1 0 0,-1-1 0,3-23-1,-8 43-162,0 0-1,0 0 0,0-1 0,0 1 0,0 0 1,0 0-1,0-1 0,0 1 0,0 0 0,0 0 1,0-1-1,0 1 0,0 0 0,0 0 0,0-1 1,0 1-1,0 0 0,0 0 0,0-1 0,0 1 1,1 0-1,-1 0 0,0 0 0,0-1 0,0 1 1,0 0-1,1 0 0,-1 0 0,0 0 0,0-1 1,0 1-1,0 0 0,1 0 0,-1 0 0,0 0 0,0 0 1,1 0-1,-1 0 0,0 0 0,0-1 0,1 1 1,-1 0-1,0 0 0,1 0 0,7 16-1534,-4 1 594,-1 0 0,-1 0 0,0 28-1,-2 6-2323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07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0 64,'0'0'414,"-5"20"-25,-58 204 937,35-143-723,3 2 0,-20 120 0,-27 149 809,64-319-1314,1-2-26,2 1 0,1-1 0,0 44 0,12-73-2393,3-2 315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07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0 3490,'0'0'229,"-4"22"0,-54 240 1020,29-86-294,-12 353 0,41-522-953,-18 347 124,12-299-58,-3-1 0,-2 0 1,-2 0-1,-30 74 1,34-106-74,4-14 36,2 0 1,-1 0-1,1 0 1,1 0 0,-1 1-1,-1 15 1,4-23 88,4-10-155,39-49-2862,-18 16 429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08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721 26 4290,'0'0'3180,"0"-5"-2529,0-11-189,0 11 351,-1 13-1013,-9 18 154,-2-1-1,0 0 1,-20 30-1,10-18 33,-27 54 15,5 2 1,-65 194-1,-16 209 27,-106 410 50,170-652-30,48-195-30,17-70-260,1 0 1,0 0-1,1 0 0,0 1 0,1 0 1,0 0-1,9-10 0,18-25-2071,-15 13 173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09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1087 0 6115,'0'0'1232,"-9"11"-1282,-31 40 172,-60 101 1,67-77-66,4 1 0,-28 109 0,31-97-33,-248 787 166,-41-14-68,307-840-125,-120 321 62,110-285-57,3 1 0,3 1 0,2 0 1,-3 64-1,13-79-8,0-43 92,2-1-18,0-1-1,1 1 1,-1-1 0,0 0 0,0 0 0,0 0 0,0 0-1,0 0 1,-1 0 0,1-1 0,0 1 0,0-1 0,-1 1-1,1-1 1,1-1 0,25-33-304,-20 26 208,45-68-2743,-32 47 703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0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 4194,'0'0'2545,"-4"0"-2516,-1 2-24,0 0 0,0 0 0,1 0-1,-1 1 1,1-1 0,-1 1 0,1 0 0,0 0-1,0 0 1,1 1 0,-1 0 0,0-1-1,1 1 1,0 0 0,-3 6 0,-11 16 37,-17 35 1,29-52-42,2-1-265,-1 1-1,2-1 0,-1 1 1,1 0-1,0 0 0,1-1 1,0 1-1,0 0 0,2 18 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09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920 13 7075,'0'0'2095,"-5"-4"-2159,4 3 59,1 1 0,-1-1 1,1 0-1,-1 1 1,1-1-1,-1 1 1,0-1-1,1 1 1,-1-1-1,0 1 1,1 0-1,-1-1 1,0 1-1,0 0 1,1-1-1,-1 1 1,0 0-1,0 0 0,1 0 1,-1 0-1,0 0 1,0 0-1,0 0 1,0 0-1,1 0 1,-1 0-1,0 0 1,0 0-1,1 1 1,-1-1-1,0 0 1,0 1-1,1-1 1,-1 0-1,0 1 0,1-1 1,-1 1-1,0-1 1,1 1-1,-1-1 1,1 1-1,-1 0 1,1-1-1,-1 1 1,1 0-1,-1-1 1,1 2-1,-5 7-8,1-1-1,1 1 1,-5 19-1,1-5 16,-48 156-48,-97 274 121,-28-31-66,-29 73 33,43 15-61,152-455 19,-11 40 13,4 2 1,-10 116-1,30-200-19,1-5-4,-1 0 0,1 0 0,0 0 0,2 14 0,-1-21 6,0 0-1,-1 0 1,1 0-1,0 0 1,0 0-1,0 0 1,0-1-1,0 1 1,0 0-1,0 0 1,0-1-1,0 1 1,0 0-1,0-1 1,1 1-1,-1-1 1,0 0-1,0 1 1,0-1-1,1 0 1,-1 0-1,0 0 1,3 0-1,37 1-468,-33-1 115,-5 0 158,1 0 0,0-1 1,-1 1-1,1-1 0,0 0 0,-1 0 0,1 0 0,-1 0 0,1-1 0,-1 1 0,0-1 0,0 0 0,0 0 1,6-5-1,24-25-3143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10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996 0 7187,'0'0'166,"-15"20"-204,-49 65 62,53-69-19,0 0 0,2 1 0,0 0 0,1 0 0,-9 29 0,5-12 29,-82 268 385,33-95-317,-201 473 177,86-240-168,29 8-72,109-319-29,-22 87 63,58-207-111,3-8-129,6-16 78,9-5-617,28-30 0,4-3-1686,-9 1-745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10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622 6 6931,'0'0'1179,"-2"-3"-1259,2 3 80,0 0-1,-1 0 0,1-1 0,0 1 0,0 0 0,0 0 1,0 0-1,0 0 0,-1 0 0,1-1 0,0 1 1,0 0-1,0 0 0,0 0 0,-1 0 0,1 0 0,0 0 1,0 0-1,0 0 0,-1 0 0,1 0 0,0 0 1,0 0-1,-1 0 0,1 0 0,0 0 0,0 0 1,0 0-1,-1 0 0,1 0 0,0 0 0,0 0 0,0 0 1,-1 0-1,1 0 0,0 0 0,0 0 0,0 0 1,0 1-1,-1-1 0,1 0 0,0 0 0,0 0 0,0 0 1,0 1-1,0-1 0,-1 0 0,1 0 0,0 0 1,0 0-1,0 1 0,0-1 0,0 0 0,0 1 0,-11 21 7,-11 50 72,14-43-47,-120 435 618,11-37-396,-30-11 27,101-310-376,5 1 1,-35 143 0,67-209-2207,3-24-2967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27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17 10181,'0'0'1616,"-2"-16"-1920,2 18 0,0 2 160,0 6-1729,0 1-304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0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3 3618,'0'0'3156,"0"0"-3156,-1 0 1,1-1-1,-1 1 0,1 0 1,0 0-1,-1-1 1,1 1-1,-1 0 1,1 0-1,0 0 0,-1 0 1,1-1-1,-1 1 1,1 0-1,-1 0 0,1 0 1,-1 0-1,1 0 1,-1 0-1,1 0 1,-1 0-1,1 0 0,0 1 1,-1-1-1,1 0 1,-1 0-1,1 0 0,-1 0 1,1 1-1,0-1 1,-1 1-1,-8 16 10,1 1 0,1 1 0,1-1 0,1 1 0,0 1 0,-3 30 0,-1 122 69,8-145-78,0 27-19,3 181 422,-2-235-403,7 39-5,-7-38 22,0 0 1,0 0-1,1-1 1,-1 1 0,0 0-1,1 0 1,-1-1-1,0 1 1,1 0-1,-1 0 1,1-1 0,-1 1-1,1-1 1,-1 1-1,1 0 1,0-1 0,-1 1-1,1-1 1,0 1-1,-1-1 1,1 0-1,0 1 1,0-1 0,-1 0-1,1 1 1,0-1-1,0 0 1,0 0-1,-1 0 1,1 0 0,0 1-1,0-1 1,0 0-1,0-1 1,-1 1 0,1 0-1,0 0 1,0 0-1,0 0 1,-1-1-1,1 1 1,0 0 0,0-1-1,0 0 1,5-2 49,-1-1-1,0-1 1,0 1 0,-1-1 0,1 1 0,-1-1-1,0-1 1,6-9 0,23-51 210,12-64-255,-7 19-35,-38 110 11,4-8 2,0-1 0,-1 1-1,0-1 1,0 0 0,-1 0 0,1-20 0,-3 30 58,-5 40-398,-2-16 334,2-1-1,0 1 1,2 0 0,1 0-1,1 1 1,0-1 0,2 0-1,1 0 1,1 1 0,1-2-1,8 26 1,89 195-17,-88-215-1,-9-19 29,0 1 1,0-1 0,-1 1 0,-1 0 0,0 0-1,0 0 1,-1 1 0,0-1 0,-1 0 0,-3 20-1,3-29 2,-1 0 0,1 0-1,-1 1 1,0-1-1,0 0 1,0 0 0,0 0-1,0-1 1,0 1 0,-1 0-1,1 0 1,-1-1 0,1 1-1,-1 0 1,1-1-1,-1 0 1,0 1 0,0-1-1,0 0 1,0 0 0,0 0-1,0 0 1,0 0-1,0-1 1,0 1 0,0-1-1,-3 1 1,-7 1 82,-1 0 0,0-1 0,-19 0 0,23-2 27,2 2-63,0-2-1,0 1 0,0-1 0,0 0 0,0-1 1,0 0-1,0 0 0,0 0 0,1-1 1,-1 0-1,1 0 0,0 0 0,-7-6 0,9 6-17,-1-1 0,1 0 0,1 0-1,-1-1 1,1 1 0,-1-1-1,1 1 1,0-1 0,1 0-1,-1 0 1,1-1 0,0 1-1,0 0 1,1-1 0,0 1-1,0-1 1,-1-7 0,2 8-72,-1-3 24,0 0 0,1 0 0,0 0 0,0 0-1,3-12 1,-3 18-31,1 1 0,-1-1 1,1 0-1,0 1 0,-1-1 0,1 0 0,0 1 0,0-1 0,0 1 0,1-1 0,-1 1 0,0 0 1,0-1-1,1 1 0,-1 0 0,1 0 0,-1 0 0,1 0 0,-1 0 0,1 0 0,0 0 1,-1 1-1,1-1 0,0 1 0,0-1 0,-1 1 0,1-1 0,0 1 0,2 0 0,37-1-3441,-24 1 661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1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1873,'0'0'6000,"4"2"-5933,1 1-40,1-1 0,0 0 0,0 0 0,0 0 1,0-1-1,0 0 0,0 0 0,7 0 0,62-1 105,-32-1 164,204 2 226,-132-1-3357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1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59 848,'0'0'8740,"140"-58"-8884,-89 58-64,5 0-304,-2 17-176,-10-1-1761,-11-3-1249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2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115 535 2593,'0'0'2996,"19"-9"-2297,59-30-144,-70 34-494,-1 0 1,0 0-1,0-1 0,-1 0 0,0 0 0,0 0 1,0-1-1,-1 0 0,0 0 0,0 0 1,-1 0-1,4-9 0,3-4 197,0 2-229,-1-1-1,-1 0 1,0 0 0,-2-1 0,0 0-1,-1-1 1,-1 1 0,-1-1 0,-1 0-1,-1 0 1,0-1 0,-3-24-1,1 42-43,-1 0 0,1 1 0,-1-1 0,0 1 0,0-1 0,0 1 0,0-1 0,-1 1 0,0 0 0,1-1 0,-1 1 0,0 0 0,0 0 0,-1 1 0,1-1 0,-1 0-1,1 1 1,-1-1 0,0 1 0,0 0 0,0 0 0,0 0 0,0 0 0,-1 1 0,1-1 0,-1 1 0,1 0 0,-4-1 0,-10-2-63,0 1 1,0 1-1,0 0 1,-28 2-1,37 0 75,1 1-4,-1-1 0,1 2 0,0-1 0,0 1-1,0 0 1,0 0 0,0 1 0,0 0 0,0 0-1,1 1 1,0 0 0,-1 0 0,2 0-1,-1 1 1,0 0 0,1 0 0,0 1 0,0-1-1,0 1 1,-6 12 0,3-7-7,2 1 0,0 0 0,0 0-1,1 1 1,0-1 0,1 1 0,1 0 0,0 0 0,1 1 0,-1 24 0,5-15 34,1-1 1,2 0 0,0 1 0,1-1 0,1-1 0,1 1 0,14 25 0,12 37 68,-19-37-28,-3 0 1,-1 1-1,7 87 0,-10 147-415,-8-253 153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2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7716,'0'0'1568,"170"-40"-1584,-102 32-48,2 1 144,-3 3-80,-6 2 0,-12 2 112,-12 0-240,-12 0 96,-8 13-976,-10-1-97,-7-3-1600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3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4338,'0'0'576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40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5218,'0'0'2103,"18"-5"-2045,54-16-50,-71 20-9,1 1-1,-1-1 0,1 1 0,-1 0 1,1-1-1,-1 1 0,1 0 1,-1 0-1,0 0 0,1 0 0,-1 0 1,1 0-1,-1 1 0,1-1 0,-1 0 1,1 1-1,-1-1 0,0 1 1,1-1-1,-1 1 0,0 0 0,1 0 1,-1-1-1,0 1 0,0 0 1,0 0-1,0 0 0,0 0 0,0 1 1,0-1-1,0 0 0,0 0 0,0 1 1,-1-1-1,1 0 0,0 1 1,-1-1-1,1 0 0,-1 1 0,0-1 1,1 1-1,-1-1 0,0 2 0,2 3 25,0 0-20,0 1 1,-1-1-1,1 1 0,-1-1 0,0 1 1,-1 0-1,0-1 0,0 1 1,0 0-1,-1-1 0,0 1 0,0-1 1,0 1-1,-4 9 0,-3 2 26,-1 0-1,0 0 0,-17 23 0,23-36-14,1-3 9,1 1-1,-1-1 1,1 1 0,0-1 0,0 1-1,0 0 1,0-1 0,1 1-1,-1 3 1,1-5-14,0 0 0,0 0 0,0-1 0,0 1 0,0 0 0,0 0 1,0 0-1,0-1 0,1 1 0,-1 0 0,0 0 0,0-1 0,1 1 0,-1 0 0,1-1 0,-1 1 0,0 0 0,1-1 1,-1 1-1,1 0 0,0-1 0,-1 1 0,1-1 0,-1 1 0,1-1 0,0 0 0,0 1 0,-1-1 0,1 0 0,0 1 1,-1-1-1,1 0 0,0 0 0,0 1 0,0-1 0,1 0 0,67 3 1184,-53-4-1112,-1 2 1,1-1-1,-1 2 0,0 0 1,16 5-1,-29-7-172,1 1-1,-1 0 1,0-1 0,0 1 0,0 0-1,0 0 1,0 1 0,0-1 0,0 0-1,-1 1 1,1-1 0,0 1 0,-1-1-1,1 1 1,-1 0 0,1 0 0,-1 0-1,0-1 1,2 5 0,-1 11-2796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4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 21 5587,'0'0'3193,"-10"-5"-3038,4 2-133,4 2-20,-1-1 0,1 1-1,0 0 1,-1-1-1,1 1 1,-1 0-1,1 0 1,-1 1-1,0-1 1,1 1-1,-1-1 1,0 1 0,1 0-1,-1 0 1,0 0-1,1 0 1,-1 0-1,0 1 1,1-1-1,-1 1 1,0 0-1,1 0 1,-1-1 0,-3 4-1,-8 8-4,0 0-1,2 2 1,-1-1 0,-18 29-1,-35 67-8,54-90 5,1 1 1,1 0 0,1 0 0,0 1-1,2 1 1,1-1 0,0 1-1,2 0 1,0 0 0,-1 36-1,5-53 5,0 1 0,0-1 0,1 0 0,-1 0 0,1 0-1,0 0 1,1 0 0,-1 0 0,1 0 0,0-1 0,0 1 0,0 0-1,1-1 1,0 0 0,0 1 0,0-1 0,0 0 0,0 0-1,1-1 1,0 1 0,0-1 0,0 0 0,0 0 0,0 0 0,6 2-1,13 10-61,37 16 0,-53-27-589,0-1 0,1-1 1,-1 0-1,1 0 0,12 2 1,-7-4-2688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5282,'0'0'2249,"4"-3"-2169,-1 2-86,0-1 0,0 1-1,0 0 1,0-1 0,0 1-1,0 1 1,0-1 0,0 0-1,0 1 1,1 0 0,-1 0-1,0 0 1,0 0 0,0 0-1,1 1 1,-1-1-1,0 1 1,0 0 0,0 0-1,4 2 1,9 5 5,0 0 0,0 2 0,-1 0 0,27 23 0,52 59 48,-62-59 10,-22-19 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4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22 8020,'0'0'1456,"0"-21"-2352,-4 60 736,-20 16 64,-6 8 96,-7 2 0,-3 4-80,1-6 64,6-7-112,12-12-481,10-12-175,6-16-1057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5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 3490,'0'0'1856,"7"21"-1591,1 2-130,-3-9-49,0 0-1,-1 1 1,-1 0-1,0-1 0,-1 1 1,0 0-1,-1 17 1,-1 16 213,-1 0 1,-3 0-1,-13 67 0,-15 5-29,17-72-68,2 1 0,3 0 0,1 0 1,-2 67-1,10 11-2790,0-115-1523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6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5410,'0'0'4880,"14"0"-3506,94-13-1283,-69 7-377,59-2 1,-75 8-45,-14-1-395,0 1 0,1 0-1,-1 1 1,0 0-1,10 2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6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 6611,'0'0'1201,"149"-67"-817,-93 50-192,-5 5-32,3-1 144,-5 5-288,-1 6 16,-8 2-32,-10 0-160,-11 14-961,-14 5-1488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6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0 6419,'0'0'1302,"-11"11"-1486,-8 8 194,2 1 0,0 1 0,1 0 0,-20 36 0,24-36 22,1 1-1,1 0 0,2 1 0,0 0 0,1 0 0,1 1 0,1-1 0,-3 49 1,8-70-27,0 1 1,1-1 0,-1 1 0,1-1-1,0 0 1,-1 1 0,1-1 0,0 0-1,1 0 1,-1 1 0,0-1 0,0 0 0,1 0-1,-1 0 1,1 0 0,0-1 0,0 1-1,0 0 1,-1-1 0,1 1 0,1-1-1,-1 0 1,0 1 0,0-1 0,0 0-1,1-1 1,-1 1 0,0 0 0,1-1-1,-1 1 1,4 0 0,11 1 64,-1 0 0,1 0 0,27-3 0,-27 1 18,137 0-347,-134-3-1128,-7-4-1257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7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5 6451,'0'0'3458,"0"0"-3459,0-1 0,0 1 1,0 0-1,0 0 0,0 0 1,1 0-1,-1 0 1,0-1-1,0 1 0,-1 0 1,1 0-1,0 0 1,0 0-1,0 0 0,0 0 1,0-1-1,0 1 1,0 0-1,0 0 0,0 0 1,0 0-1,0 0 1,0 0-1,0-1 0,0 1 1,0 0-1,-1 0 0,1 0 1,0 0-1,0 0 1,0 0-1,0 0 0,0 0 1,0 0-1,0 0 1,-1 0-1,1 0 0,0-1 1,0 1-1,0 0 1,0 0-1,0 0 0,-1 0 1,1 0-1,0 0 1,0 0-1,0 0 0,0 0 1,0 0-1,0 0 0,-1 1 1,1-1-1,0 0 1,0 0-1,0 0 0,0 0 1,0 0-1,0 0 1,-1 0-1,1 0 0,0 0 1,0 0-1,0 0 1,0 1-1,0-1 0,0 0 1,0 0-1,0 0 0,-1 0 1,-4 9-16,1 1 0,-1-1-1,2 1 1,-1-1 0,1 1 0,1 0 0,-3 12 0,-2 9 17,-8 25 17,-1 0-4,2 1 0,2 1 0,-8 117 0,20-158-6,1 1 0,0-1-1,6 25 1,-5-34-195,0 0 1,1 0 0,0 0-1,1-1 1,-1 1 0,2-1 0,-1 1-1,1-1 1,6 6 0,-1-4-1266,1-7-818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7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6051,'0'0'2241,"38"-25"-1985,-13 23-80,8 2-64,4 0 16,-2 0-48,-2 0-80,-3 0 0,-2 2-224,-5 6-336,-4 3-561,-10-7-976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7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6227,'0'0'2742,"5"-6"-2643,18-17-75,-22 22-26,0 1 0,0-1 0,0 1 0,0 0 0,0-1 0,1 1 0,-1 0-1,0 0 1,0 0 0,0 0 0,1 0 0,-1 0 0,0 0 0,0 1 0,0-1 0,1 0 0,-1 1-1,0-1 1,0 0 0,0 1 0,0 0 0,0-1 0,0 1 0,0 0 0,0-1 0,0 1 0,0 0 0,0 0-1,0 0 1,-1 0 0,1 0 0,0 0 0,0 1 0,3 2-12,35 36 1,64 83 1,21 55 280,-122-175-494,0-1 1,-1 1-1,1 0 1,-1 0-1,0 0 1,0 0 0,0 0-1,0 0 1,0 4-1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2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24 80,'0'0'4647,"-2"-4"-3779,2 3-814,0 0-1,0 0 1,-1 0 0,1 0 0,0 1 0,-1-1 0,1 0 0,-1 0 0,1 0 0,-1 0 0,1 0 0,-1 1 0,0-1 0,1 0 0,-1 1 0,0-1 0,0 0 0,1 1 0,-1-1 0,0 1 0,-2-1 0,3 1 71,-11-2 1793,10 2-1925,1 0-1,-1 1 0,1-1 0,-1 1 0,1-1 0,-1 1 0,1-1 1,-1 1-1,1-1 0,0 1 0,-1-1 0,1 1 0,0-1 1,-1 1-1,1 0 0,0-1 0,0 1 0,0-1 0,0 1 1,-1 0-1,1-1 0,0 1 0,0 0 0,0-1 0,0 1 1,1 1-1,-2 23-9,1-20-13,0 257 2711,0-267-2050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8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0 7363,'0'0'2132,"-2"3"-2215,-12 14 43,2 1-1,0 0 0,1 1 1,-12 28-1,-3 3 84,3-8-40,-1 0-63,-21 52 0,40-77-289,5-16 248,0-1 0,-1 1 0,1-1-1,0 0 1,0 1 0,0-1 0,0 1 0,0-1-1,-1 1 1,1-1 0,0 1 0,0-1-1,0 1 1,0-1 0,0 1 0,1-1-1,-1 1 1,0-1 0,0 0 0,0 1-1,0-1 1,0 1 0,1-1 0,-1 1-1,0-1 1,0 0 0,1 1 0,-1-1-1,0 1 1,1-1 0,13 0-1593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38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5138,'0'0'1532,"25"-1"-1287,11-2-137,135-5 1227,-169 7-1319,0 1 0,0 0 0,0 0-1,0 0 1,0 0 0,0 0-1,0 1 1,0-1 0,0 1-1,0-1 1,0 1 0,-1 0-1,3 1 1,-3-1-24,0 1 0,0-1 0,0 1 0,-1 0 1,1-1-1,-1 1 0,1 0 0,-1 0 0,0 0 0,1-1 0,-1 1 0,0 0 1,0 0-1,0 0 0,-1 2 0,1 1 19,-1 0 1,0 1-1,0-1 1,0 0-1,-1 0 0,1 1 1,-1-1-1,0-1 1,-1 1-1,1 0 0,-1 0 1,0-1-1,0 1 1,-5 4-1,-8 7 51,0-1-1,-21 17 1,9-9 1,11-8-8,5-5-31,0 0 1,0 1 0,1 0-1,0 1 1,-15 23-1,20-15 28,6-19-49,0 0 0,0-1 1,0 1-1,1-1 0,-1 1 0,0-1 1,0 1-1,1-1 0,-1 1 1,0-1-1,0 1 0,1-1 0,-1 1 1,1-1-1,-1 0 0,0 1 1,1-1-1,-1 1 0,1-1 0,-1 0 1,2 1-1,1 0 28,1 0-1,-1 0 1,1-1 0,-1 1-1,1-1 1,-1 0 0,7 0-1,-6 0 15,56-2 590,-33 1-522,0 0 0,-1 2 0,1 1 1,27 5-1,-50-6-200,-1 0 1,1 0 0,-1 0 0,0 0-1,0 0 1,0 1 0,1-1 0,-1 1 0,-1 0-1,1 0 1,0 0 0,0 0 0,-1 1 0,1-1-1,-1 1 1,0-1 0,0 1 0,3 5-1,-1 17-2623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6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35 1185,'0'0'8233,"1"-7"-7644,2-21-18,-5 75-856,3 50-1,1-18-5,-8 157 343,3 127 46,3-361-91,0 1 1,0-1-1,1 1 1,-1-1-1,1 1 0,-1-1 1,1 1-1,0-1 1,0 0-1,0 1 1,0-1-1,0 0 0,3 3 1,-4-4-4,1-1 0,-1 1 0,1-1-1,-1 0 1,1 1 0,-1-1 0,1 0 0,0 0 0,-1 1 0,1-1 0,-1 0 0,1 0 0,-1 0-1,1 1 1,0-1 0,-1 0 0,1 0 0,0 0 0,-1 0 0,1 0 0,-1 0 0,2-1-1,-1 1 4,1-1 0,0 0-1,-1 1 1,1-1-1,-1 0 1,1 0-1,-1 0 1,0 0-1,1-1 1,-1 1-1,2-2 1,88-114 112,1-1-361,-44 67 235,-27 31 33,-2-1 0,0-1-1,19-28 1,-34 34 715,-3 9-238,0 16-1469,26 319 676,-16-244 292,-2-6 45,1-3 70,0 78 1,-10-153-99,-7 2 176,-31-2 170,-65-8 1,88 5-350,1 0 1,-1-1-1,0-1 0,1 0 1,0-1-1,0 0 0,-20-13 1,25 13-12,-7-4-13,1 0 1,-20-18-1,32 25 7,0 0 0,0 0 1,0 0-1,1 0 0,-1 0 1,1-1-1,-1 1 0,1-1 1,0 1-1,1-1 0,-1 0 1,1 0-1,-1 0 0,1 0 1,1 0-1,-2-7 0,3 10-59,0 1 1,0-1-1,0 0 0,0 1 0,0-1 1,0 1-1,0-1 0,0 1 1,0 0-1,0-1 0,0 1 0,0 0 1,0 0-1,0 0 0,0 0 0,0 0 1,1 0-1,-1 0 0,0 0 0,0 0 1,1 1-1,3-1-184,2 0-71,1 1 0,-1 0 0,1 0 0,-1 0 0,0 1 0,1 0 0,-1 0 0,0 1 0,0 0 0,0 0 0,7 5 0,17 9-2302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7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6627,'0'0'1089,"112"21"-1089,-75-13 0,5 0 0,-2 1-32,-1-1 144,-4-2-112,-2 1 0,-5-3-209,-5-4-47,-9 0-720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7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8196,'0'0'2257,"151"-40"-2257,-100 40-80,1 0 96,-6 8-32,-6 18-529,-12 5-879,-10-2 79,-11-8-2545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7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0 6611,'0'0'2097,"-3"1"-2148,1 0 44,0 1-1,0-1 1,0 1-1,0-1 0,1 1 1,-1 0-1,0 0 1,1 0-1,-1 0 0,1 0 1,0 0-1,-1 0 1,1 0-1,0 0 0,0 1 1,1-1-1,-2 4 1,-13 53 1,11-41 7,-4 14-9,2 1 1,2-1-1,0 1 0,2 0 1,2 0-1,5 41 1,-5-70 14,1 0 1,0 0-1,0 0 1,1-1 0,-1 1-1,1-1 1,0 1-1,0-1 1,0 0 0,0 1-1,0-1 1,1 0-1,0 0 1,-1-1 0,1 1-1,0-1 1,1 1-1,-1-1 1,5 3 0,-5-4 12,-1 0 1,1 0-1,-1 0 1,1 0-1,0 0 1,-1-1-1,1 1 1,0-1-1,-1 0 1,1 1-1,0-1 1,0-1-1,-1 1 1,1 0-1,0-1 1,0 1-1,-1-1 1,1 0-1,-1 0 1,1 0-1,0 0 1,-1 0-1,0-1 1,1 1 0,-1-1-1,0 1 1,0-1-1,2-2 1,4-5-2,-1 0 0,0 0 1,0-1-1,-1 0 1,0 0-1,-1-1 1,0 0-1,-1 1 1,0-2-1,3-14 1,-1 0-280,-2 0 0,-1 0 1,0-40-1,-3 59 209,-1 1 0,1-1 0,-1 0 0,-1 1 0,1-1 0,-1 1 0,-1 0 0,1-1 0,-1 1 0,0 0 0,0 1 0,-1-1 0,1 0 0,-1 1 0,-1 0 0,1 0 0,-1 0 0,0 0 0,0 1 0,0 0 0,0 0 0,-1 0 0,0 1 0,-6-3 0,11 5 57,0 1 0,0 0 0,0-1 0,0 1-1,1 0 1,-1-1 0,0 1 0,0 0 0,0 0 0,0 0 0,0 0 0,0 0 0,0 0-1,0 0 1,0 1 0,1-1 0,-1 0 0,0 0 0,0 1 0,0-1 0,0 0 0,0 1 0,1-1-1,-1 1 1,0-1 0,0 1 0,-1 1 0,1-1-13,0 1-1,0 0 1,0 0 0,0 0-1,0 0 1,0 1-1,0-1 1,1 0 0,-1 0-1,1 0 1,-1 3 0,0 5-34,1-1 0,0 1 0,0 0 0,3 14 0,1-12 40,1 0 1,-1-1-1,2 1 1,0-1-1,0 0 1,1 0-1,8 9 1,11 20 17,-7-10 32,-3 1 1,0 1-1,-2 0 0,-2 1 0,0 0 1,-3 1-1,-1 1 0,-1-1 0,-2 1 1,1 41-1,-5-67 15,-1 0 0,0-1 0,-1 1 0,0-1 1,0 1-1,-1-1 0,0 1 0,0-1 0,-1 0 0,0 0 1,-1 0-1,0 0 0,0 0 0,0-1 0,-1 0 1,0 0-1,-1 0 0,-11 11 0,7-9-29,0-1 0,-1-1 0,0 0-1,0 0 1,0-1 0,-1-1 0,0 0 0,0 0-1,0-1 1,-1-1 0,1 0 0,-1 0 0,0-2 0,1 1-1,-1-2 1,0 1 0,-18-3 0,27 1-9,0 1 1,0-1-1,0 0 1,0 0-1,0 0 1,0-1-1,0 1 1,1-1-1,-1 0 1,0 0-1,1 0 1,0-1-1,-1 1 1,1-1-1,0 0 1,0 0-1,0 0 1,1 0-1,-1 0 1,1-1-1,0 1 1,0-1-1,0 0 1,0 1-1,0-1 0,1 0 1,-1-4-1,-2-6 32,1 0 0,0 0 0,1-1 0,1 1 0,0 0 0,3-24 0,-2 35-71,0-1 0,1 1 0,0-1 0,0 1 1,0-1-1,0 1 0,0 0 0,1 0 0,0-1 0,-1 1 0,1 0 0,0 1 0,0-1 0,6-5 0,0 1-447,1 0 1,-1 0-1,15-7 0,-9 5-666,12-8-2291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8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0 7171,'0'0'969,"-21"20"-1060,-66 70 78,81-82 16,0-1 0,0 1 0,1-1 0,0 1 0,1 1 0,0-1 0,0 1 0,1 0 1,0 0-1,-3 17 0,1-6 13,-7 47 36,2 1 0,3 0 0,3 118 0,4-178-46,1 0 0,0 0 0,1 0 0,-1 0 0,2-1 0,-1 1 0,1 0 0,0-1 0,0 0 0,1 1 0,0-1 0,0-1 0,1 1 0,0-1 0,0 0 0,1 0 0,-1 0 0,1 0 0,1-1-1,-1 0 1,1-1 0,-1 1 0,1-1 0,1-1 0,9 5 0,9-6-2548,-10-2-676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 7155,'0'0'2289,"-3"-1"-2195,6 4-150,33 34 55,-2 2 0,-2 1 0,-1 1 0,-2 2 0,38 75 0,-64-113-134,-1 1-1,0 0 1,0-1-1,0 1 1,-1 0 0,0 0-1,0 0 1,0 9-1,-2-11-963,-5-3-408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9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35 7123,'0'0'3164,"2"-9"-3004,0-13-227,-1 22 66,-1 0 0,0 0 0,0 0 0,0 0 0,0 0 0,0-1 0,0 1 0,0 0 0,0 0 0,0 0 0,0 0 0,0 0 0,0 0 0,0 0 0,0-1 0,0 1 0,0 0 0,0 0 0,0 0 0,0 0 0,0 0 0,0 0 0,0 0 0,0-1 0,0 1-1,0 0 1,-1 0 0,1 0 0,0 0 0,0 0 0,0 0 0,0 0 0,0 0 0,0 0 0,0-1 0,0 1 0,0 0 0,0 0 0,-1 0 0,1 0 0,0 0 0,0 0 0,0 0 0,0 0 0,0 0 0,0 0 0,0 0 0,-1 0 0,1 0 0,0 0 0,0 0 0,0 0 0,0 0 0,0 0 0,0 0 0,0 0-1,-1 0 1,1 0 0,0 0 0,-21 29-110,-10 16 21,-82 94-158,52-67-633,-80 122 1,141-193 795,-2 1-110,0 0 1,1 1-1,0-1 0,0 0 0,0 1 0,0-1 0,0 1 1,0-1-1,0 1 0,1-1 0,-1 4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9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6675,'0'0'2257,"5"6"-2564,-1 0 305,0-1 0,-1 1 0,0 0 0,0 1 0,0-1 0,-1 0 0,0 1 0,0 0 0,-1-1 0,1 1 0,-1 12 0,1 18 82,-4 37 1,1-42-55,-34 299 269,31-301-297,-8 39 5,-2 23 120,10-31-2967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22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72 896,'0'0'4787,"0"-6"-4043,-2-60 2369,-5 93-3497,-20 113 416,19-104-26,0-1 0,2 1 0,-1 48 0,7-11 72,0-73-66,0 1 0,0-1 0,0 0 1,0 0-1,0 0 0,0 0 0,1 1 1,-1-1-1,0 0 0,0 0 1,0 0-1,0 0 0,0 0 0,0 0 1,0 1-1,0-1 0,1 0 0,-1 0 1,0 0-1,0 0 0,0 0 1,0 0-1,0 0 0,1 0 0,-1 0 1,0 0-1,0 1 0,0-1 0,0 0 1,1 0-1,-1 0 0,0 0 0,0 0 1,0 0-1,0 0 0,1 0 1,-1-1-1,0 1 0,0 0 0,0 0 1,1 0-1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4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59 277 3426,'0'0'6274,"130"-46"-6338,-97 46 64,-3 0 0,3 6-80,-3 7 112,0-3-32,-2 3 0,-7-3-256,-4 1-16,-4-3-560,-6-4-625</inkml:trace>
  <inkml:trace contextRef="#ctx0" brushRef="#br0" timeOffset="1">1 88 8516,'0'0'4370,"181"-88"-4370,-104 88-112,-7 0 112,-12 25-1105,-21 13-591,-27-6-1186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1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7251,'0'0'1644,"16"6"-1644,-1-2 6,-7-1-3,1-1 0,-1 1 0,1 1 0,-1 0-1,0 0 1,0 0 0,-1 1 0,1 1 0,-1-1-1,9 9 1,7 11 10,0 1-1,-2 1 1,32 54-1,40 99 94,9 13-8,-92-177-70,-7-12-63,1 0-1,-1 1 1,0 0-1,-1 0 0,1 0 1,-1 0-1,0 0 1,0 0-1,-1 1 0,2 5 1,-3-10-18,-1-1 1,1 1-1,0-1 1,0 0-1,0 1 1,-1-1-1,1 1 1,0-1-1,0 0 1,-1 1 0,1-1-1,0 0 1,-1 1-1,1-1 1,-1 0-1,1 1 1,0-1-1,-1 0 1,1 0-1,-1 0 1,1 1-1,0-1 1,-1 0-1,1 0 1,-1 0 0,1 0-1,-1 0 1,1 0-1,-1 0 1,1 0-1,-1 0 1,1 0-1,-1 0 1,1 0-1,-1 0 1,1 0-1,0 0 1,-2-1-1,-2 1-574,-23 0-3121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1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0 7267,'0'0'1871,"-23"6"-1807,-7 3-75,-38 14 0,63-20 11,0-1-1,1 1 1,-1 0-1,0 0 1,1 1-1,0-1 1,0 1-1,0 0 1,0 0-1,1 0 1,0 1 0,-1-1-1,2 1 1,-1 0-1,-4 9 1,-1 3-1,-34 64-66,4 1-1,-30 100 0,66-178-195,1-2 28,1-1 1,-1 1-1,0 0 0,1-1 0,0 1 0,-1 0 0,1-1 0,0 1 1,0 0-1,0-1 0,0 1 0,0 3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1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6035,'0'0'2073,"19"-12"-1937,64-36 19,-80 47-152,0-1 0,0 0 0,0 1 0,0-1 0,1 1 0,-1 0 0,0 0 0,0 0 0,1 1 0,-1-1 0,0 1 0,1 0 0,-1 0 0,1 0 0,3 0 0,5 2-9,-4-2-17,5-1 0,0 1 1,1 1-1,-1 1 0,16 3 1,-27-5 10,1 1 0,0 0 1,-1 0-1,1 0 0,-1 0 1,1 0-1,-1 0 0,0 1 0,1-1 1,-1 1-1,0 0 0,0-1 1,0 1-1,0 0 0,0 0 0,-1 1 1,1-1-1,0 0 0,-1 0 1,0 1-1,0-1 0,1 1 1,-1-1-1,-1 1 0,1-1 0,0 1 1,0 3-1,0 0 38,0 0 1,-1 0-1,0 1 1,0-1-1,0 0 0,-1 1 1,0-1-1,0 0 1,0 0-1,-1 0 1,0 0-1,0 0 0,-1 0 1,0 0-1,0-1 1,0 0-1,0 1 0,-1-1 1,-8 8-1,4-3 13,-24 31 358,31-38-389,0-1 0,-1 1 0,1-1 0,0 1 0,0 0 0,1-1 0,-1 1 0,0 0 0,1 0 0,0-1 0,-1 1-1,1 0 1,1 0 0,-1 0 0,1 4 0,-1-6-3,1 0 0,0 1 0,-1-1 0,1 0 0,0 0 0,0 0 0,0-1-1,0 1 1,0 0 0,0 0 0,0 0 0,0-1 0,0 1 0,0 0 0,0-1 0,0 1 0,0-1 0,2 1-1,27 8 123,-18-6-59,15 6-707,-1 2 0,0 0 0,0 1-1,25 18 1,-20-9-2832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2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6611,'0'0'4818,"91"-59"-4818,-42 57 0,7 2-176,-3 0 32,-6 6-1024,-7 11 271,-10 2-207,-7-7-529,-4-9-1409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2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4002,'0'0'2606,"23"-3"-2280,72-10-222,-91 12-84,1 1 0,0 0 0,0-1 0,0 2 0,0-1 0,0 1 0,0-1 0,7 3 0,-10-2-14,0 0 0,0 0 1,-1-1-1,1 1 0,0 1 0,0-1 0,-1 0 0,1 0 1,-1 1-1,1-1 0,-1 1 0,1-1 0,-1 1 0,2 2 1,-1 1-8,0 0 0,-1 1 0,1-1 0,-1 0 1,0 1-1,0-1 0,-1 1 0,1-1 0,-1 1 1,-1 5-1,1 0-18,-1-7 44,1 1-1,-1 0 0,0-1 1,0 0-1,0 1 0,-1-1 1,1 1-1,-1-1 0,0 0 1,-1 0-1,1 0 0,-1 0 1,-4 4-1,-7 8 341,-29 25-1,-7 9 23,47-46-382,0 0 1,0 1-1,0-1 1,1 1-1,0 0 1,0-1-1,0 1 1,0 0-1,1 0 1,-1 1-1,1-1 1,1 0-1,-1 0 1,1 0-1,0 1 1,0-1-1,1 6 1,0-9-1,-1-1 1,1 1 0,0 0 0,0-1-1,0 0 1,0 1 0,1-1 0,-1 1-1,0-1 1,0 0 0,1 0-1,-1 0 1,1 0 0,-1 0 0,1 0-1,-1 0 1,1 0 0,0-1 0,-1 1-1,1-1 1,0 1 0,0-1 0,2 1-1,50 6 142,-42-6-103,164 12-1970,-163-13-1553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7459,'0'0'1713,"5"-2"-1779,-2 1 58,1 1 1,-1-1-1,0 1 1,1 0-1,-1 0 1,0 0-1,1 1 1,-1-1-1,0 1 1,1-1-1,-1 1 1,0 0-1,0 1 1,0-1 0,0 0-1,0 1 1,0 0-1,0 0 1,-1 0-1,5 3 1,11 10 26,32 33 0,-30-28 17,211 189-428,-229-207 252,13 5-2564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3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32 7475,'0'0'6131,"-42"-32"-6131,3 93-912,-22 29 912,-16 19 0,-4 12-624,2 11-225,2-16-1072,9-26-3361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5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28 3378,'0'0'5269,"0"-5"-4557,1-18 190,10 75-355,-5 2-548,-3 1 1,-4 60-1,0-37-8,-1-31 39,-11 63 0,6-70-35,3-1 0,0 67 0,4-104 6,1 0 0,-1 1 0,1-1-1,0 0 1,0 1 0,0-1 0,0 0-1,0 0 1,0 0 0,0 0 0,1 0-1,-1 0 1,1 0 0,-1 0 0,1 0-1,0-1 1,0 1 0,0-1 0,0 1-1,0-1 1,0 0 0,0 0 0,0 0-1,0 0 1,1 0 0,-1 0 0,0-1-1,1 1 1,2 0 0,11 1 18,-1 0 0,0 0 0,24-2 0,-26 0 8,48-2 45,112-18 0,62-28-8,17-3-40,-224 45-125,21-1-2685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4210,'0'0'4719,"3"-14"-4022,-1 4-592,-2 7-92,0 0 0,0 0 0,1 0 0,0 0 0,-1 0 0,1 0 0,0 1 0,0-1 0,0 0 1,1 0-1,-1 1 0,1-1 0,-1 1 0,1-1 0,0 1 0,0-1 0,0 1 0,0 0 0,1 0 0,-1 0 0,0 0 0,1 1 0,-1-1 0,1 1 0,0-1 0,0 1 0,-1 0 0,1 0 0,4-1 0,49-4-14,0 3-1,0 2 1,83 9-1,-46 4-48,118 32-1,-203-43-225,20 7-130,-27-8 274,0 1 0,0-1 0,0 0 0,0 0 0,0 1 0,-1-1 0,1 1 1,0-1-1,0 1 0,-1-1 0,1 1 0,0-1 0,-1 1 0,1 0 0,-1-1 0,1 1 0,-1 0 0,1-1 0,-1 1 0,1 0 0,-1 0 1,1 0-1,-1-1 0,0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23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35 3730,'0'0'4949,"0"-6"-4282,0-14-126,0 12-201,0 18-464,-1 2 107,0-1 0,-1 0 0,-1 1 0,0-1 0,0 0 0,-1-1 0,0 1 0,-1 0-1,-7 11 1,-5 5 33,0 0 1,-26 28-1,20-29 52,-32 29 0,52-54 353,23-20-93,2 9-416,0 0 1,27-19-1,-42 23 81,0 1 0,0-1 0,0-1 0,0 1 0,-1-1 0,-1 0 0,1-1 0,-1 1 0,7-14 0,-3 1 11,-1-1 0,-1 0 0,6-33 0,-1 9-55,-12 45 35,0-1 0,0 1 0,0-1 0,0 1-1,0 0 1,0-1 0,0 1 0,0-1 0,0 1 0,1 0-1,-1-1 1,0 1 0,0 0 0,0-1 0,0 1 0,1 0 0,-1-1-1,0 1 1,0 0 0,1 0 0,-1-1 0,0 1 0,1 0-1,-1 0 1,0-1 0,1 1 0,-1 0 0,0 0 0,1 0 0,0-1-1,5 11-138,3 21 232,-8-30-79,17 85-90,-12-50 103,2-2 0,1 1 1,1-1-1,2-1 0,20 39 1,-26-59 332,-10-17 385,-15-14 102,2 9-847,1 2 0,-1 0 0,-1 0 0,1 2 0,-1 0 0,-26-3 0,0-1 0,43 9-74,1 1-1,-1 0 0,1-1 1,-1 1-1,1 0 1,-1 0-1,1-1 0,-1 1 1,1 0-1,0 0 0,0 0 1,-1 0-1,1 0 1,0-1-1,0 1 0,0 0 1,0 0-1,0 0 1,0 0-1,0 0 0,0 0 1,0 0-1,0-1 0,1 3 1,3 33-3713,-4-32 3172,2 16-1938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6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6131,'0'0'3073,"126"-53"-2945,-45 43 80,12 6-112,12 4-64,2 0-32,-7 18-64,-2 14-464,-14-1-1201,-15-8-2641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6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4834,'0'0'2852,"10"-2"-2737,41-6 128,1 3 0,103 4-1,-93 2-67,0-2-1,64-10 0,-61 4-2690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7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8436,'0'0'1969,"135"-79"-1969,-61 60 96,8 11-112,-3 8 16,-7 2-640,-12 21-865,-18 0-3153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8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396 107 5106,'0'0'2847,"-21"-18"-2364,-66-52-304,85 68-173,0 0 1,-1 1 0,1-1 0,-1 0-1,1 1 1,-1-1 0,0 1 0,0 0 0,1 0-1,-1 0 1,0 0 0,0 1 0,0-1-1,0 1 1,0-1 0,0 1 0,0 0-1,-6 1 1,-2 0 9,5 0-15,1 0 0,0 0 0,-1 0 0,1 1 0,0 0 0,0 0 0,0 0 1,1 0-1,-1 1 0,0 0 0,1 0 0,0 0 0,0 1 0,0-1 0,0 1 0,0 0 1,-5 8-1,-7 9-8,1 1 1,-15 28-1,26-43 9,-6 13 9,0 2-1,1-1 0,2 1 1,0 1-1,1 0 1,1-1-1,1 2 0,-1 25 1,4-20-12,1 0 0,1 0 0,1-1 1,2 1-1,1-1 0,11 37 0,27 50 406,109 208 0,-89-200-80,51 139 0,-103-230-254,-1 0 0,-2 1 0,-1 1 1,-2-1-1,-1 1 0,-1 0 0,-3 0 1,0 0-1,-6 38 0,2-56-33,-1 1 0,0-1 0,-1 0 0,0 0 1,-2-1-1,0 0 0,0 0 0,-2-1 0,0 0 0,0-1 0,-19 19 0,9-13 32,0 0 0,-1-1 0,-1-1 0,-1-2 0,-1 0 0,-32 16 0,47-27-36,3-1-20,0 0 0,-1 0 0,1-1 0,-1 0 0,1 0 0,-1 0 0,0-1 0,-7 1 0,14 0-291,0 0 0,0 0 0,0 0 0,1 0 0,-1 0 0,1 0 0,-1 0 0,1 0 0,0-1 0,-1 1 0,1 0 0,2 3 0,18 14-1111,12-1-1461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8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21 8132,'0'0'2862,"-1"-4"-2742,-6-13-170,26 25-230,120 62 291,-72-38 32,92 59 1,-146-82-33,0 1 0,-1 0 1,0 1-1,0 1 0,14 18 0,-21-24-91,-1 1 0,1 0 0,-2 0 0,1 0 0,-1 0 0,0 1 0,0-1 0,-1 1 0,0 0 0,0-1 0,-1 1 0,1 15 0,-2 0-2300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8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4 8004,'0'0'2628,"-4"-2"-2834,3 2 198,1 0 0,-1-1 1,0 1-1,0 0 0,0 0 0,0 0 0,1 0 0,-1 0 0,0 0 0,0 0 1,0 0-1,1 0 0,-1 0 0,0 0 0,0 1 0,0-1 0,1 0 1,-1 0-1,0 1 0,0-1 0,1 1 0,-1-1 0,0 1 0,1-1 0,-1 1 1,0-1-1,1 1 0,-1 0 0,-17 26-22,14-18 19,-147 232 26,7-10-54,132-210-173,0 1 1,-10 31 0,19-45-319,1 1-1,0 0 1,0 0 0,1 0 0,-1 12 0,2-9-2378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1:59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3265,'0'0'8668,"2"-9"-8531,7-28-140,-7 36-112,0 8 61,2 12-33,1 25-22,-2 1 0,-2 0 0,-2 0 0,-11 69 0,0-6-3535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40 4162,'0'0'4941,"-3"-7"-4338,-8-19-126,9 19 534,1 7-848,0 0-91,10 14-525,18 8 406,1-1 0,59 33-1,-51-33 83,76 39 14,193 73 0,-281-123-35,-20-9-94,0 1 0,0-1 0,0 0 0,0 0 0,0 0 0,0 0 0,7 0 0,-29 10-1097,8-7 452,0-1-1,0 1 0,-20 2 1,1-5-1983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3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 6723,'0'0'1454,"-7"11"-1569,-159 237 195,24-42-10,139-202-75,0 1 0,0 0 0,0 1 0,0-1 0,1 0 0,0 1 0,0-1 0,0 1 0,1 0 1,0 0-1,0-1 0,0 10 0,1-15-50,0 1 0,0 0 0,0-1 0,0 1 0,1-1 1,-1 1-1,0 0 0,0-1 0,1 1 0,-1-1 0,0 1 0,0-1 1,1 1-1,-1-1 0,1 1 0,-1-1 0,0 1 0,1-1 0,-1 0 0,1 1 1,-1-1-1,1 0 0,-1 1 0,1-1 0,0 0 0,-1 0 0,1 1 1,-1-1-1,1 0 0,0 0 0,-1 0 0,1 0 0,-1 0 0,1 0 1,0 0-1,-1 0 0,1 0 0,-1 0 0,1 0 0,0 0 0,0-1 0,2 1-244,24 1-2460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4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5731,'0'0'683,"21"-2"-569,5 1-70,13-1 205,53-10 0,-82 10-230,22-4 263,0 2 0,35-1-1,-67 6-280,1-1-1,-1 1 1,1 0 0,-1 0-1,1-1 1,-1 1-1,1 0 1,-1 0 0,0-1-1,1 1 1,-1 0-1,0 0 1,0 0 0,0 0-1,1 0 1,-1-1-1,0 1 1,0 0-1,0 0 1,0 0 0,-1 0-1,1 0 1,0 1-1,-5 26 85,-2-17 30,0 0-1,0-1 1,-1 0-1,0 0 1,-1-1 0,0 0-1,-1-1 1,-13 10 0,11-9-15,1 0 0,1 0 0,0 1 0,0 0 0,1 1-1,-16 22 1,24-30-91,-1-1-1,1 1 0,0-1 0,0 1 0,1-1 0,-1 1 0,1 0 1,-1-1-1,1 1 0,0 0 0,0-1 0,0 1 0,0 3 0,0-5-6,1 0-1,-1 0 1,0 0-1,1 0 0,-1 0 1,1 0-1,-1 0 1,1 0-1,0 0 0,-1 0 1,1 0-1,0 0 1,0 0-1,-1-1 0,1 1 1,0 0-1,0-1 1,0 1-1,0 0 0,0-1 1,0 1-1,0-1 1,0 0-1,0 1 0,1-1 1,-1 0-1,0 1 1,0-1-1,0 0 0,2 0 1,114-1 671,-85-1-412,1 1-1,0 2 1,41 6-1,-70-6-323,0 0 0,-1 0 0,1 0 0,0 0 0,0 1 0,0 0 0,-1 0 0,1 0 0,-1 0 0,1 0 0,-1 1 0,0 0 0,0-1 0,0 1 0,-1 0 0,5 6 0,-4-4-215,0 1 1,0-1 0,-1 1-1,1 0 1,-1 0 0,-1 0 0,1 1-1,-1-1 1,1 13 0,-1 29-3994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24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3410,'0'0'3070,"0"-6"-2675,0-17 80,0 17 1256,1 19-1872,6 4 147,0 1-1,2-1 1,0-1 0,0 0-1,1 0 1,1-1 0,1 0-1,24 23 1,-12-12 317,-16-14-879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5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85 1601,'0'0'2153,"-1"-10"-1236,-7-38 409,3 22 2522,6 32-3909,0 0 0,0 0 0,-1 0 1,-1 13-1,2 15 71,25 254 116,8 55-52,-12-191 120,23 132 132,-31-240 4361,-14-65-4318,1 9-910,2 20-2047,1 18 13,-2-2 571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6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1 868 2865,'0'0'5555,"23"-2"-4872,-2-7-375,-1-1 1,0 0-1,0-2 1,22-16-1,70-63 578,-81 64-832,-1-2 0,-2 0 0,-1-2 0,-2-1 0,24-38 1,-37 50-55,-1-2 1,-1 1 0,0-1 0,-2-1-1,0 0 1,-2 0 0,0 0 0,-2-1 0,-1 1-1,1-26 1,-3 32-13,-1 1 0,-1 0 0,-1 0 0,0 0 0,-8-29-1,9 40-6,-1 1-1,0-1 0,0 0 0,-1 1 0,1-1 1,-1 1-1,0 0 0,0-1 0,0 1 0,-1 1 1,1-1-1,-1 1 0,0-1 0,0 1 0,0 0 1,0 0-1,-1 1 0,1-1 0,-1 1 0,0 0 0,0 0 1,-6-1-1,-2 1-39,1 0 0,-1 0 1,1 1-1,-1 1 0,0 0 0,1 1 1,-1 1-1,1-1 0,-1 2 0,1 0 1,0 0-1,0 1 0,0 1 0,1 0 1,-1 1-1,1 0 0,0 0 0,1 1 1,0 1-1,-11 9 0,7-4 44,1 0 0,0 0 0,1 1 0,1 1 0,0 0 0,1 1 0,0 0 0,1 0 0,1 1 0,1 0 0,1 1 0,0-1 0,-4 21 1,4 13 43,1-1 0,4 78 0,1-73-66,1-38 26,0 0 0,2 0 0,0-1-1,0 1 1,10 25 0,38 79 47,-23-61 65,20 38-77,-47-95-153,0 1 0,-1 0 0,0-1 0,0 1 0,0 0 0,-1 7 0,1 2-2378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7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4786,'0'0'4629,"10"-10"-4445,-6 7-176,-1-1-2,1 0 0,0 0 0,1 0 0,-1 1 0,1-1 0,0 1-1,0 0 1,0 1 0,0-1 0,0 1 0,0 0 0,1 0 0,-1 1 0,1-1 0,-1 1 0,1 0 0,8 0 0,14 1-7,1 0 0,-1 2 0,0 1 0,41 10-1,321 105-2097,-368-113 205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7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 51 6099,'0'0'3380,"-4"-9"-3164,3 4-193,1 4-21,-1-1 0,1 0-1,0 1 1,-1-1-1,1 0 1,-1 1 0,1-1-1,-1 0 1,0 1-1,0-1 1,0 1 0,0 0-1,0-1 1,0 1-1,0 0 1,0-1-1,-1 1 1,1 0 0,0 0-1,-1 0 1,1 0-1,-1 0 1,1 1 0,-1-1-1,1 0 1,-1 1-1,1-1 1,-1 1 0,0-1-1,1 1 1,-1 0-1,0 0 1,-2-1-1,-5 4-19,0 0 0,0 0 0,0 0 0,1 1-1,0 0 1,0 1 0,-10 7 0,-55 46 28,56-44-19,-118 110 55,113-102-39,2 2-1,0 1 1,-28 48-1,43-63-10,1 0 0,0 0 0,1 1 0,0-1 0,1 1 0,0 0 0,0 0-1,1 0 1,1 0 0,1 16 0,-1-25 0,1 0-1,-1 0 0,1 0 1,-1 0-1,1 1 1,0-1-1,0 0 1,0 0-1,0-1 1,1 1-1,-1 0 1,0 0-1,1 0 1,-1-1-1,1 1 1,0-1-1,-1 1 0,1-1 1,0 0-1,2 2 1,47 23 10,-36-20 14,143 78 174,-152-81-443,1 1 0,-1-1-1,1-1 1,0 1 0,-1-1 0,1 0-1,0-1 1,0 0 0,0 0-1,12 0 1,0-1-3011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8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7075,'0'0'2988,"0"-6"-2889,1 4-101,2-15-30,-3 16 32,0 1-1,0 0 0,1 0 0,-1-1 1,0 1-1,0 0 0,0 0 0,1 0 1,-1-1-1,0 1 0,0 0 0,1 0 1,-1 0-1,0 0 0,0-1 0,1 1 1,-1 0-1,0 0 0,0 0 0,1 0 1,-1 0-1,0 0 0,1 0 1,-1 0-1,0 0 0,1 0 0,-1 0 1,0 0-1,0 0 0,1 0 0,-1 0 1,0 0-1,1 0 0,-1 1 0,0-1 1,0 0-1,1 0 0,-1 0 0,0 0 1,0 1-1,1-1 0,-1 0 0,0 0 1,0 0-1,0 1 0,1-1 1,-1 0-1,0 0 0,0 1 0,0-1 1,0 0-1,0 0 0,0 1 0,1-1 1,-1 0-1,0 1 0,0-1 0,0 0 1,26 38-5,24 44 1,1 1-62,71 102 77,-110-161-591,-11-13-2042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8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311 1 7908,'0'0'3198,"-6"1"-2949,1 0-272,1 1 0,-1 0 0,1 1 0,-1-1 0,1 1 0,0-1 0,0 1 0,0 0 1,0 1-1,0-1 0,1 1 0,-1 0 0,1 0 0,-3 5 0,-13 17 16,-15 31-1,22-35-12,-30 47-69,16-29-33,2 2 1,1 0-1,3 1 1,-17 49-1,36-90-11,0 1-1,1 0 1,-1-1-1,0 1 1,1 0 0,0 0-1,0-1 1,-1 1-1,1 0 1,1 0-1,-1 0 1,1 4-1,0-6 33,0 0 0,0 0 0,0 0 0,-1-1 0,1 1 0,0 0 0,0-1-1,0 1 1,0 0 0,0-1 0,0 0 0,0 1 0,1-1 0,-1 0 0,0 1 0,0-1 0,0 0-1,0 0 1,0 0 0,0 0 0,1 0 0,-1 0 0,0 0 0,0 0 0,0 0 0,0-1 0,0 1-1,0 0 1,0-1 0,1 1 0,0-2 0,28-12-2823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8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7187,'0'0'1777,"17"-12"-1652,58-35-42,-73 46-81,-1 0 1,1 0-1,0 0 0,0 0 0,-1 0 0,1 0 0,0 0 1,0 1-1,0-1 0,0 1 0,0 0 0,0-1 0,0 1 1,0 0-1,4 1 0,-5-1 1,0 1 0,0-1-1,0 1 1,0 0 0,0-1 0,0 1 0,0 0 0,0 0-1,0 0 1,-1-1 0,1 1 0,0 0 0,-1 0 0,1 0-1,0 2 1,3 3 13,5 8-7,-1 0 0,0 0 0,-1 1 0,-1 0 0,0 0 0,-1 1-1,-1 0 1,-1-1 0,4 30 0,-3 14 71,-5 79 0,0-83-6,-2-19-154,-1 0 0,-2-1 0,-1 1 0,-2-1 0,-2 0 0,0-1 0,-3 0 0,-1-1 0,-1-1 0,-29 43 0,39-68-1796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9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5010,'0'0'5763,"19"0"-5507,11 0 64,10-2-320,4-3 0,5 5-32,-3 0 112,1 0-208,-1 7-304,-6 12-1073,-8-5-95,-13-7-2722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9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45 4770,'0'0'2110,"-21"11"-1869,-67 39 68,84-47-291,0-1-1,0 1 1,0-1-1,1 1 1,-1 1 0,1-1-1,0 0 1,0 1 0,0-1-1,0 1 1,0 0-1,1 0 1,0 0 0,0 0-1,0 1 1,0-1-1,1 0 1,0 1 0,0-1-1,-1 6 1,1-3 52,-1 1-36,1-1 0,-1 1 0,2 0-1,-1 0 1,1-1 0,1 1 0,-1 0-1,1-1 1,3 14 0,-2-17-21,-1 0 0,1 1-1,0-1 1,1 0 0,-1 0 0,1 0 0,-1-1-1,1 1 1,0-1 0,0 1 0,1-1 0,-1 0-1,1 0 1,0 0 0,-1-1 0,1 1 0,5 1 0,-3 0 19,1-1 1,-1-1-1,0 1 1,1-1 0,-1 0-1,1-1 1,0 1-1,-1-1 1,1-1 0,0 1-1,0-1 1,0 0-1,-1-1 1,1 0 0,0 0-1,0 0 1,-1-1-1,1 0 1,-1 0 0,1 0-1,-1-1 1,0 0-1,0-1 1,0 1-1,-1-1 1,1 0 0,-1 0-1,0-1 1,0 0-1,0 0 1,7-10 0,-4 3-82,-1 0 0,0 0 0,-1-1 0,0 0 0,-1 0 1,0 0-1,-2-1 0,1 1 0,2-26 0,-4 22-723,-1 0-1,-1 0 0,-1 0 1,-4-25-1,-6 4-1908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0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 86 2593,'17'-81'510,"-17"77"-393,-2 5 68,-5 12 308,-5 24 427,10-29-795,1-1 0,0 1 0,1-1 0,-1 1 0,2 0 0,-1-1 0,1 1 0,0-1 0,0 1 0,1-1 0,0 0 0,1 1 0,-1-1 0,1 0 0,1 0 0,-1-1 0,1 1 0,0-1 0,10 11 0,67 63 527,-44-47-294,33 41 0,-61-63-275,0 0-1,-1 0 1,-1 1-1,0 0 1,-1 0-1,0 0 0,0 1 1,5 20-1,-9-21-37,0 1 0,0-1 1,-1 0-1,0 1 0,-2 20 0,0-27-23,0 0 0,0 1 1,0-1-1,-1 0 0,0 0 1,0 0-1,-1 0 0,1 0 0,-1-1 1,-1 1-1,1-1 0,-6 7 1,-8 6 4,-1-2 0,0 0 1,-2-1-1,1-1 1,-2 0-1,0-2 1,0-1-1,-1 0 1,0-2-1,-1 0 1,0-1-1,-1-2 1,1 0-1,-1-2 1,0 0-1,-26-1 0,33-3-10,5 1 16,-1-1-1,1-1 1,0 0-1,-15-3 1,24 3 3,0 0 0,-1 0 0,1 0 0,0-1 0,0 1 0,0-1 0,0 0 0,1 0 0,-1 0 0,0 0 0,1 0 0,-1 0 0,1-1 0,0 1 0,0-1 0,0 0 0,0 0 0,0 1 0,-2-7 0,1-1 11,0-1 0,1 1 0,1 0 0,-1 0 0,2-1 0,-1 1 0,2-1 1,-1 1-1,1-1 0,1 1 0,4-15 0,-2 14-41,1 0-1,1 1 1,0 0-1,0 0 1,1 0 0,0 1-1,1 0 1,0 0-1,9-7 1,4-2-3,0 1-1,43-26 1,-43 31-21,37-17 0,-52 27-37,0-1 1,-1 1-1,1 1 0,0-1 0,1 1 0,-1 0 1,0 0-1,0 1 0,0 0 0,0 0 0,12 2 1,-16-2-28,-1 1 1,0-1-1,0 1 1,1 0-1,-1 0 1,0-1-1,0 1 1,0 0-1,0 0 1,0 0-1,0 0 1,0 1-1,0-1 1,-1 0-1,1 0 1,0 0-1,-1 1 1,1-1-1,-1 0 1,1 1-1,-1-1 1,1 0-1,-1 1 1,0 1-1,2 38-1502,-2-33 763,0 22-3018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24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23 4098,'0'0'6003,"0"-23"-5299,-11 23-704,-20 13-80,-13 20-48,-7 13 128,-3 15 0,10 12-64,9 11-849,10 0 225,6-17-1793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0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14 6547,'0'0'2809,"-9"-3"-2395,3 1-333,3 1-65,0 0-1,0-1 1,0 1-1,0 0 1,0 1-1,0-1 1,0 1-1,0-1 1,0 1-1,0 0 1,-1 0-1,1 0 1,0 0-1,0 1 1,0 0-1,0-1 1,0 1-1,-5 2 1,-3 5-18,0 1 0,0 0 0,1 1-1,1 0 1,-1 0 0,2 1 0,-1 0 0,-9 18 0,3-3 9,1 1 0,-19 54 1,21-40-15,1 0 0,2 0 0,3 0 0,0 1 0,3 0 0,3 60 1,1-95 10,-1 0 0,2 0 1,-1 1-1,1-1 0,0-1 1,1 1-1,-1 0 0,1 0 1,1-1-1,-1 0 0,1 0 1,0 0-1,9 10 1,-9-11-25,0-1 0,1 0 1,-1 0-1,1 0 1,0-1-1,0 0 1,0 1-1,0-2 1,1 1-1,-1-1 1,1 0-1,0 0 1,0 0-1,-1-1 0,1 0 1,0 0-1,6 0 1,-8-1-83,-1 0-8,-1 0-1,1 0 1,-1 0 0,1 0-1,-1 0 1,0 0-1,1-1 1,-1 0 0,0 1-1,1-1 1,-1 0 0,3-2-1,8-13-1919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0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7331,'0'0'622,"17"1"-609,54 8-7,-65-7 2,0 0 0,-1 1 0,1-1 0,-1 1 0,0 0 0,0 1 0,0-1 0,0 1 0,-1 0 0,1 1 0,-1-1 0,0 1 0,5 7 0,6 6 16,101 90 296,-65-64-115,-32-21-68,-19-23-180,1 0 0,-1 0 0,0 1 0,1-1 0,-1 0 0,0 1 0,0-1 0,0 0 1,1 1-1,-1-1 0,0 1 0,0-1 0,0 0 0,0 1 0,0-1 0,0 1 0,0-1 0,1 0 0,-1 1 0,0-1 0,-1 1 0,1-1 0,0 1 0,0-1 0,0 0 0,0 1 0,0-1 0,0 1 0,0-1 1,-1 0-1,1 1 0,0-1 0,0 0 0,0 1 0,-1-1 0,1 0 0,0 1 0,-1-1 0,1 0 0,0 0 0,-1 1 0,1-1 0,0 0 0,-1 0 0,1 1 0,0-1 0,-1 0 0,1 0 0,-1 0 0,1 0 1,0 0-1,-1 0 0,1 0 0,-1 0 0,1 0 0,-1 0 0,1 0 0,0 0 0,-1 0 0,1 0 0,-1 0 0,0 0 0,-23 0-4324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0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0 6243,'0'0'4490,"-2"1"-4701,1 0 189,-1 0 0,1 1 0,-1-1 1,1 0-1,-1 1 0,1-1 0,0 1 0,0-1 0,-1 1 0,1 0 0,0-1 1,1 1-1,-1 0 0,0 0 0,0 0 0,0 3 0,-4 8-11,-65 122 49,44-88-302,1 0 0,3 2-1,-24 74 1,41-88-2491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1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 6867,'0'0'702,"16"7"-598,51 26-35,-63-30-55,-1 0-1,1 0 1,-1 1 0,0-1-1,0 1 1,-1 0 0,1 0-1,-1 0 1,0 0-1,0 1 1,0-1 0,-1 0-1,1 1 1,-1-1-1,0 1 1,0 0 0,-1-1-1,1 1 1,-1 0 0,0-1-1,-1 7 1,2 7 113,1 2 4,-1 1-1,0-1 0,-1 0 1,-2 0-1,0 1 1,-1-1-1,-1 0 1,-8 25-1,-68 134 332,65-149-735,-2-2 0,-1 0 0,-41 46 0,52-66-1677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1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 7571,'0'0'2850,"7"6"-2989,0 2 142,0 0-1,-1 1 1,0-1-1,0 1 0,-1 0 1,0 1-1,-1-1 1,0 1-1,0 0 1,-1 0-1,-1 0 1,1 1-1,-2-1 1,2 14-1,2 51 133,-4 101 0,-2-152-111,-5 43 155,-2-1 0,-4 0 1,-34 112-1,26-113-34,3 0 0,4 1 0,-10 118-1,22-167-100,0 0-25,1-1-1,4 31 0,-3-41-5,0-1 1,1 0-1,-1 0 0,1 0 0,0 0 0,1 0 0,-1 0 0,1 0 0,0-1 1,0 0-1,1 1 0,5 5 0,6 4-60,-9-9-220,0 0 0,0 1 0,-1 0 0,1 0 0,-1 0 0,-1 0 1,1 1-1,-1-1 0,5 14 0,-7-8-2105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2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 1 6819,'0'0'1590,"3"13"-1763,5 43 187,4 101 1,-12 74 416,-2-92-166,0 1 103,6 176 169,-4-306-508,0-7-7,0 0-1,0 0 0,0 0 0,0 0 0,1 0 0,-1 0 0,1-1 0,0 1 1,-1 0-1,6 5 3235,-5-13-3308,-1 0 0,0 0-1,0 0 1,0 0 0,-1 0-1,0 0 1,0 0 0,0 1-1,0-1 1,-1 0 0,0 1-1,0-1 1,0 1 0,0-1-1,-1 1 1,0 0 0,0 0-1,0 0 1,0 0 0,0 1-1,-1-1 1,0 1-1,0 0 1,0 0 0,0 1-1,0-1 1,0 1 0,-9-4-1,0 0-337,-1 1 0,1 0 0,-1 1 0,-1 1 0,-25-4 0,-74 3 395,99 4-73,12 0 69,1 0 1,-1 1 0,0-1 0,0 0-1,0 1 1,0 0 0,1-1 0,-1 1-1,0 0 1,1 1 0,-1-1 0,1 0-1,-1 1 1,1-1 0,-1 1 0,1 0-1,0 0 1,0 0 0,0 0 0,0 0-1,0 0 1,1 1 0,-1-1-1,1 0 1,-1 1 0,-1 5 0,0 0-13,0 1 0,1 1 0,0-1 0,1 0 0,-1 0 0,2 19 0,0-25 13,0 1-1,0-1 0,1 0 1,0 0-1,-1 0 1,1 1-1,0-1 0,1 0 1,-1 0-1,0 0 0,1-1 1,0 1-1,-1 0 1,1 0-1,5 4 0,-2-2 17,0-1 0,1 1 0,0-1 0,0 0 0,0 0 0,13 5 0,5 0 156,1-1 1,50 10 0,-72-17-158,33 7-3,-20-4-369,1 0 1,0-1 0,20 1-1,-29-4-1827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2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9332,'0'0'203,"23"9"-88,72 33-83,-89-40-36,-1 1-1,0 1 1,0-1 0,0 1 0,-1 0-1,1 0 1,-1 0 0,0 1 0,0-1 0,0 1-1,-1 0 1,5 7 0,3 6-3,-5-9 8,43 60 126,3-1 0,108 108 0,-160-176-200,1 0 1,-1 0-1,0 0 1,0 0-1,1 1 0,-1-1 1,0 0-1,0 0 1,1 0-1,-1 1 1,0-1-1,0 0 0,0 0 1,0 1-1,1-1 1,-1 0-1,0 0 0,0 1 1,0-1-1,0 0 1,0 1-1,0-1 1,0 0-1,0 0 0,0 1 1,0-1-1,0 0 1,0 1-1,0-1 0,0 0 1,0 0-1,0 1 1,0-1-1,-8 0-2627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13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638 0 9604,'0'0'3426,"-107"96"-4050,30 3 624,-11 12 0,6 8-32,8 5-32,9-1-417,7-3-783,11-22-129,7-29-4930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24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3 108 3410,'0'0'4844,"-1"-17"-4505,-1-73 1430,280 96-2198,-252-5 279,0 1 1,0 1-1,-1 1 1,1 2 0,41 14-1,-56-13-857,-11-7 949,1 0 0,-1 0 0,0 0 0,0 0 0,0 0 0,0 1 0,1-1 1,-1 0-1,0 0 0,0 0 0,0 0 0,0 0 0,0 1 0,1-1 1,-1 0-1,0 0 0,0 0 0,0 1 0,0-1 0,0 0 0,0 0 0,0 0 1,0 1-1,0-1 0,0 0 0,0 0 0,0 0 0,0 1 0,0-1 0,0 0 1,0 0-1,0 0 0,0 1 0,0-1 0,0 0 0,0 0 0,0 0 0,0 1 1,0-1-1,0 0 0,-1 0 0,1 0 0,0 0 0,0 1 0,0-1 1,0 0-1,0 0 0,-1 0 0,1 0 0,0 0 0,0 0 0,0 1 0,-1-1 1,-6 1-1469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24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3554,'0'0'4847,"0"-4"-4094,0 3-727,0 0 0,0 0 0,0 0 0,0 0 1,0 0-1,0 0 0,0 0 0,1 0 0,-1 0 1,0 0-1,1 0 0,-1 0 0,1 0 0,-1 0 1,1 0-1,-1 0 0,1 0 0,0 0 0,-1 1 1,1-1-1,0 0 0,0 0 0,0 1 0,-1-1 1,1 1-1,2-2 0,36-6 147,16 1-462,1 3 1,-1 3-1,1 2 0,71 10 1,-70-2-1916,-4-6-1638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8:56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76 1489,'0'0'3865,"0"-8"-3208,1-1-457,-1 6-103,1 0-1,-1-1 0,0 1 1,0 0-1,0 0 0,0-1 0,-1 1 1,0-6-1,0 8-51,0 0 1,1-1-1,-1 1 1,0 0-1,0 0 1,0 0-1,0 0 1,0 0-1,0 0 0,0 0 1,0 0-1,0 0 1,0 1-1,-1-1 1,1 0-1,0 1 1,-1-1-1,1 1 1,-2-1-1,-31-5 676,31 6-726,-1 0 0,0 1 0,1-1 0,-1 1 1,1-1-1,-1 1 0,0 0 0,1 0 0,0 1 0,-1-1 0,1 1 0,0-1 0,0 1 1,0 0-1,0 0 0,0 1 0,0-1 0,0 1 0,1-1 0,0 1 0,-1 0 0,1 0 0,-2 4 1,0 0-10,1 0 1,0 0 0,1 0-1,-1 1 1,2 0 0,-1-1-1,1 1 1,0 0 0,0 14-1,1-19 17,-1 1-1,1-1 1,0 1-1,0-1 1,0 0 0,0 1-1,1-1 1,0 1-1,-1-1 1,1 0-1,0 0 1,0 1-1,1-1 1,-1 0-1,1 0 1,0 0 0,-1 0-1,1-1 1,0 1-1,1 0 1,-1-1-1,5 5 1,0 0-16,-6-5 22,0-1 0,0 0 1,-1 0-1,1 0 0,0 0 0,0 0 1,0 0-1,1 0 0,-1-1 0,0 1 1,0 0-1,0 0 0,1-1 0,-1 1 1,0-1-1,1 1 0,-1-1 1,0 0-1,1 1 0,1-1 0,-2-3 91,0 0 0,0 0 0,0-1 0,0 1 0,-1 0 0,0 0-1,1-1 1,-1 1 0,0 0 0,0 0 0,-1-5 0,0 3 171,2 4-240,-1-1-1,0 0 0,0 1 1,-1-1-1,1 0 0,0 1 0,0-1 1,-1 0-1,1 1 0,-1-1 1,0 1-1,1-1 0,-1 1 0,0-1 1,0 1-1,0-1 0,0 1 1,0 0-1,0 0 0,-2-3 1,0 3-65,1 0 0,-1 0 1,0 0-1,1 0 0,-1 0 0,0 0 1,0 1-1,1-1 0,-1 1 1,0 0-1,-5 0 0,6 42-2495,2-19 69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25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345 21 3730,'0'0'2846,"-10"-3"-2616,4 1-192,-41-12 310,43 14-337,0-1-1,0 1 0,1 0 0,-1 0 0,0 0 0,0 0 0,1 1 1,-1 0-1,0-1 0,1 1 0,-1 1 0,1-1 0,-1 0 1,-3 3-1,-12 10 1,1 0 0,1 1 1,0 1-1,2 0 0,-1 2 1,2-1-1,0 2 0,2 0 1,0 0-1,1 1 0,-11 27 1,14-24 20,1 0-1,1 1 1,1 0 0,-3 42 0,6 99 368,3-143-348,0 7 11,2-1 0,2 0 1,0 0-1,2 0 1,1-1-1,1 0 0,24 47 1,112 174 309,-92-165-199,-38-59-137,254 450 727,-243-420-681,-4 1 1,-1 1-1,-3 1 0,-3 0 0,-2 1 0,-3 1 1,4 66-1,-14-110-51,3 26 2,-3 0 0,-1 0 0,-2 0 1,-8 40-1,9-71 64,0 1-1,-2-1 1,1 1 0,-1-1 0,0 0 0,-1 0 0,-1-1-1,1 0 1,-1 1 0,-1-2 0,0 1 0,0-1-1,0 0 1,-1-1 0,0 1 0,-1-2 0,0 1-1,0-1 1,0-1 0,-12 6 0,10-6 99,0 2-456,9 13-1392,4 43-2487,-2-35-1616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28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78 1617,'0'0'4602,"1"-13"-3882,3-51 1148,-5 64-1886,1 0 0,0 0 1,-1 0-1,1 0 1,-1 0-1,1 0 0,-1 0 1,1 0-1,-1 0 0,1 0 1,0 1-1,-1-1 1,1 0-1,0 0 0,-1 1 1,1-1-1,-1 0 0,1 0 1,0 1-1,0-1 1,-1 0-1,1 1 0,0-1 1,0 1-1,-1-1 0,1 0 1,0 1-1,-2 4 18,-1 0 0,1 0 0,-1-1-1,0 1 1,0-1 0,0 1 0,-1-1 0,-5 5-1,6-6 5,0 0 0,0 0 0,0 0 0,0 0 0,1 0 0,-1 1 0,1-1-1,0 1 1,0-1 0,1 1 0,-1 0 0,1 0 0,-1 0 0,1 0-1,0 0 1,0 7 0,1 41-31,2-50 43,1-1 0,-1 1 0,1 0 0,0-1-1,0 0 1,-1 1 0,1-1 0,0 0-1,0 0 1,0-1 0,6 2 0,-4-1-5,7 3 15,0-1 0,0 0 0,24 2 0,-32-5 26,0 0 1,-1 0 0,1-1 0,0 1 0,0-1 0,0 0 0,0 0 0,-1 0 0,1 0-1,0-1 1,-1 1 0,1-1 0,-1 0 0,0 0 0,0-1 0,4-2 0,-5 4-15,0-1 1,0 1-1,0-1 1,-1 0-1,1 0 0,0 1 1,-1-1-1,0 0 1,1 0-1,-1-1 1,0 1-1,0 0 1,0 0-1,0 0 1,-1-1-1,1 1 1,0 0-1,-1-1 0,0 1 1,0-1-1,1 1 1,-1-1-1,-1-4 1,1 1 24,-1-1 0,1 0 0,-1 1 0,0-1 0,-4-9 0,5 14-50,-1-1 1,0 1-1,0 0 0,0 0 1,0 0-1,-1 0 1,1 0-1,0 0 0,-1 0 1,1 0-1,-1 0 0,0 1 1,0-1-1,0 1 1,0-1-1,0 1 0,0 0 1,-3-2-1,3 2-44,-1 1 0,1-1 0,0 0 0,0 1 0,0 0 0,-1-1 0,1 1-1,0 0 1,0 0 0,-1 0 0,1 1 0,0-1 0,0 0 0,-4 2 0,5-1 13,0-1 1,0 1 0,-1 0-1,1-1 1,0 1-1,1 0 1,-1 0 0,0-1-1,0 1 1,0 0-1,0 0 1,1 0-1,-1 0 1,0 0 0,1 0-1,-1 0 1,1 1-1,-1-1 1,1 0 0,0 0-1,-1 0 1,1 1-1,0-1 1,0 0-1,0 0 1,0 2 0,0 9-236,0 0 1,2 0 0,-1-1 0,1 1-1,1-1 1,0 1 0,1-1 0,6 14-1,2 3-2959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0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1 608,'0'0'8567,"-19"5"-8500,1 6-64,1 2 1,0 0 0,1 1 0,0 0 0,2 1-1,-20 25 1,33-39-8,0 0 0,-1 1 0,1-1 0,0 0 0,0 1 0,0-1 0,1 1 0,-1-1-1,0 1 1,1-1 0,-1 1 0,1 0 0,-1-1 0,1 1 0,-1 0 0,1 0 0,0-1 0,0 1 0,0 0 0,0-1-1,0 1 1,1 0 0,-1 0 0,0-1 0,1 1 0,0 2 0,1-3 5,-1 1 1,0-1-1,1 1 0,-1-1 1,1 0-1,0 1 1,-1-1-1,1 0 0,0 0 1,0 0-1,0 0 0,0-1 1,0 1-1,-1 0 1,1-1-1,1 1 0,-1-1 1,0 0-1,0 0 0,0 0 1,3 0-1,16 0 20,-13 1-3,0-1 0,1 0-1,-1-1 1,0 0 0,14-3 0,-19 3 16,0 0 0,0-1 0,0 1 0,0-1 1,0 0-1,-1 0 0,1 0 0,0 0 0,-1 0 0,0-1 0,1 1 1,-1-1-1,0 0 0,-1 1 0,1-1 0,0 0 0,-1 0 0,2-4 1,9-18 405,-8 18-402,0-1 1,0 1-1,-1-1 0,0 0 0,-1 0 0,1-1 1,-1 1-1,1-14 0,-4 21-32,0 0-1,0 1 1,0-1 0,0 0 0,0 0 0,0 1-1,0-1 1,0 1 0,0-1 0,0 1-1,0-1 1,0 1 0,0 0 0,-1 0 0,1-1-1,0 1 1,0 0 0,0 0 0,-1 0-1,1 0 1,-1 0 0,-2 0 3,-32-3-118,-47 2 0,47 1 44,36 26-239,0-19 305,0 1 1,1-1-1,0 0 0,1 1 1,-1-1-1,1 0 0,4 9 1,-5-13-1,1 1-1,0-1 1,-1 0 0,1 0-1,0 0 1,0-1 0,0 1-1,1 0 1,-1-1 0,1 0-1,0 1 1,-1-1 0,1 0 0,0 0-1,0-1 1,0 1 0,0 0-1,4 0 1,-5-1 54,0-1 0,0 0-1,0 0 1,0 0 0,0 0 0,0 0 0,0 0 0,0-1-1,0 1 1,0-1 0,0 1 0,0-1 0,0 0-1,-1 0 1,1 0 0,0 0 0,0 0 0,-1 0-1,1 0 1,-1 0 0,1-1 0,-1 1 0,0-1-1,1 1 1,-1-1 0,1-1 0,0 0 22,0 1 1,0 0-1,1 0 1,-1 0-1,1 0 1,-1 0-1,1 0 1,-1 1-1,6-3 0,-7 4-87,1 6-1706,-7 20-1376,-18 6 168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6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0 162 4706,'0'0'4984,"0"-17"-4384,0-127 1972,0 143-2497,0 6-396,13 142 91,-2-39 284,-5 10-53,12 148 15,-10-194-9,30 117-1,12 31 58,-49-218-133,-1 1-1,0 0 1,0-1 0,0 1 0,-1-1-1,1 1 1,0-1 0,-1 1 0,0-1-1,0 1 1,0-1 0,0 1 0,0-1-1,0 0 1,0 0 0,-1 1 0,1-1-1,-1 0 1,1 0 0,-4 2 0,-1 2-480,0-1-1,0 0 1,0 0 0,0-1 0,-9 5 0,-18 4-3858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8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66 3298,'0'0'5071,"1"-11"-4431,11-43-31,-11 71-608,0 1 0,-2-1 0,-1 1 0,0-1 1,-1 1-1,0-1 0,-2 0 0,-6 17 0,5-21 10,-1 0-8,1 1-1,0 1 0,1-1 1,1 1-1,0 0 0,0 0 0,-1 24 1,6-38 1,0-1 0,-1 1 0,1-1 0,0 0 0,0 0 0,-1 1-1,1-1 1,0 0 0,0 0 0,0 0 0,-1 0 0,1 1 0,0-1 0,0-1 0,0 1 0,-1 0 0,3 0 0,0 0 13,42-3 63,-1-1 0,79-19-1,-66 11-1,-29 8-544,0 1 0,40 1 0,-67 3 353,-1-1-1,1 1 0,0-1 1,-1 1-1,1-1 0,-1 1 1,1-1-1,-1 1 1,1 0-1,-1-1 0,1 1 1,-1 0-1,0-1 0,1 1 1,-1 0-1,0 0 0,1-1 1,-1 1-1,0 0 1,0 0-1,0-1 0,0 1 1,0 0-1,0 0 0,0 0 1,0-1-1,0 1 0,0 0 1,0 0-1,-1 0 1,1-1-1,0 1 0,0 0 1,-1-1-1,1 1 0,-1 1 1,-7 3-3003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9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23 3874,'0'0'5408,"0"-4"-4816,0-11-253,0 11-91,-2 9-382,-6 327-47,9-228 216,-1-90-32,-1 2-4,1-1 0,1 0 0,0 0 0,2 0 0,4 22 0,-5-29-530,0-1 0,-1 1 0,0 0 0,0 0 0,-1 10 1,0-10-2045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5987,'0'0'3094,"0"-2"-2763,0-3-189,22 3-217,1 4 88,-1 1 0,0 1-1,0 0 1,39 15 0,9 2 110,-4 0-435,-40-7-2343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9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6915,'0'0'3290,"0"-4"-2797,0-14-415,0 13-198,12 10-3,85 63 116,25 17-2,-76-59 95,84 51 102,-108-62-166,-1 0 0,-1 2 0,31 30 1,-48-44-39,-1 0 0,1 1 1,0-1-1,-1 0 0,0 1 1,0-1-1,0 1 0,0 0 1,-1-1-1,1 1 0,-1 0 1,0 0-1,0 0 1,1 8-1,-27-12-2649,15 0 127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0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534 36 6339,'0'0'4111,"-2"-6"-3732,-7-18-246,9 24-134,0-1 0,-1 1 0,1-1 0,0 1 0,0 0-1,-1-1 1,1 1 0,0 0 0,-1 0 0,1-1 0,-1 1 0,1 0-1,0 0 1,-1 0 0,1-1 0,0 1 0,-1 0 0,1 0 0,-1 0-1,1 0 1,-1 0 0,1 0 0,-1 0 0,1 0 0,0 0-1,-1 0 1,1 0 0,-1 0 0,1 0 0,-1 0 0,1 0 0,0 0-1,-1 1 1,1-1 0,-1 0 0,1 0 0,0 0 0,-1 1 0,1-1-1,0 0 1,-1 1 0,1-1 0,0 0 0,-1 0 0,1 1 0,0-1-1,0 1 1,-1-1 0,1 0 0,0 1 0,0-1 0,0 1-1,-1-1 2,-28 37 10,-33 52 0,15-21-49,-111 132 46,3-4 93,150-189-105,-29 46 58,31-48-74,1-1-1,1 0 1,-1 1 0,1-1-1,0 1 1,0 0 0,0-1-1,0 1 1,1 0 0,0-1-1,0 6 1,0-9-21,1 0 0,-1 0 0,0 0 0,1-1 0,-1 1 0,1 0 0,-1 0 0,1 0 0,-1-1 0,1 1 0,0 0 0,-1-1 0,1 1 0,0-1 0,-1 1 0,1-1 0,0 1 0,0-1 0,0 1 0,-1-1 0,1 0 0,0 1 0,0-1 0,0 0 0,0 0-1,0 1 1,0-1 0,1 0 0,31 1-1286,-28-1 644,22 0-2784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1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5827,'0'0'2243,"20"-11"-2139,64-36 83,-77 43-156,0 1-1,-1 1 0,1-1 1,0 1-1,0 0 0,0 1 1,0 0-1,0 0 1,1 0-1,-1 1 0,0 0 1,10 1-1,8 1 18,-7-3-9,-10 1-43,0 0 0,-1 0 0,1 0 0,-1 1 0,13 3 0,-18-4 0,0 1-1,0 0 1,1 0-1,-1 0 1,0 1 0,0-1-1,0 0 1,0 1 0,0 0-1,-1-1 1,1 1 0,0 0-1,-1 0 1,1 0 0,-1 0-1,0 0 1,0 0-1,0 0 1,0 0 0,0 1-1,0-1 1,0 3 0,1 0 10,-1 1 0,0-1 0,0 1 1,0 0-1,-1 0 0,0-1 0,0 1 1,-1 0-1,1-1 0,-1 1 0,0 0 1,-3 7-1,-2 1 8,0 0 0,-1 0-1,-10 14 1,11-20 11,0 1 0,1-1 0,1 1 0,-1 0 0,1 1 0,1-1 0,0 1 0,0-1 0,1 1 0,-2 19 0,29-27 84,17-2 40,-7-1-453,0 1 0,61 9 0,-64 0-3434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3:12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45 2097,'0'0'1505,"-37"-13"-1185,37 9 96,0 2-320,0-2-96,14-1-208,16 1-64,7 0-529,3 0 49,-5 0-192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3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16 4434,'0'0'5325,"0"0"-5272,0 0 0,-1 0 1,1 1-1,0-1 0,0 0 0,-1 1 0,1-1 0,0 0 0,0 1 0,0-1 0,0 0 1,-1 1-1,1-1 0,0 0 0,0 1 0,0-1 0,0 1 0,0-1 0,0 0 1,0 1-1,0-1 0,0 1 0,0-1 0,0 0 0,0 1 0,0-1 0,1 0 1,-1 1-1,0-1 0,0 0 0,0 1 0,0-1 0,1 1 0,650-24 676,-595 19-1018,-84 15-4281,-10-10 96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4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7235,'0'0'2332,"9"3"-2201,85 35 216,-2 5 0,106 65 1,-43-22-118,-144-79-248,-9-5 76,0-1 1,-1 0 0,1 1-1,0-1 1,0 0 0,0 0 0,0 0-1,0-1 1,1 1 0,2 0-1,-10 23-1877,2-19 1424,0-1 1,-1 0-1,0 0 1,1 0-1,-1 0 1,-7 5 0,-6 0-2669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5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 26 6227,'0'0'4210,"1"-6"-4042,4-13-160,-12 45-168,-10 11 172,-1-1 0,-2-1 0,-40 53 1,23-35-49,-24 35 7,26-40 76,2 1 0,3 1 1,-29 64-1,58-112-136,0 0 0,0 0 0,0 0 0,1 0 0,-1 0 0,1 0 0,-1 1 0,1-1 0,0 0 0,0 2 1,0-3 13,1-1 0,-1 1 0,1-1 0,-1 1 0,1-1 0,-1 1 0,1-1 0,-1 1 0,1-1 0,0 0 0,-1 1 0,1-1 0,0 0 0,-1 0 0,1 1 0,0-1 0,0 0 0,-1 0 0,1 0 0,0 0 0,0 0 0,-1 0 0,1 0 0,0 0 0,-1 0 0,1-1 0,0 1 0,0 0 0,-1 0 0,2-1 0,31-6-1485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5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5891,'0'0'1782,"20"-7"-1515,60-24 39,-77 30-294,0 0-1,0 0 0,1 0 1,-1 0-1,0 1 0,0-1 0,0 1 1,0 0-1,1 0 0,-1 0 1,0 0-1,5 2 0,-6-2-11,0 1 0,-1-1 0,1 1 0,-1 0 0,1 0-1,-1 0 1,0 0 0,1 0 0,-1 0 0,0 0 0,0 0 0,0 1 0,0-1-1,0 0 1,0 1 0,0-1 0,1 2 0,0 3-10,0 1 1,0-1-1,-1 0 1,0 1-1,0-1 1,-1 0-1,1 1 1,-2 7-1,1-9 18,0 8 21,-1 0 0,-1-1 0,0 1 0,-1 0 0,0-1-1,-1 1 1,-7 16 0,-7 7 139,-23 35 1,26-45-82,0-1 1,1 2-1,-14 40 1,27-63-73,0-1 0,0 0 0,0 1 0,1-1 0,-1 1 0,1-1-1,0 0 1,0 1 0,1 4 0,-1-7-6,0 1 0,1-1 0,-1 0 0,1 1 0,-1-1 0,1 0 0,0 0 0,-1 0 1,1 1-1,0-1 0,0 0 0,0 0 0,0 0 0,0 0 0,0 0 0,0 0 0,1 0 0,5 2 33,-1-1 0,0 0-1,1 0 1,-1 0 0,1-1 0,0 0 0,-1-1 0,8 1 0,-12-1-35,85 4 97,-48-3-479,-1 1 0,41 9-1,-40-1-1774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6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63 4258,'0'0'5160,"0"-10"-4408,0-32-197,0 31-248,0 14-371,-1 10 25,-1 1 0,-1-1 0,0 1 0,-1-1 0,-10 23 0,-3 12 30,-75 309 33,83-300-15,3 0 0,2 0 0,2 0 0,8 68 0,-3-99 25,2 0-1,0 0 0,15 40 1,37 73 53,-19-51-86,-21-49-21,-6-12 86,10 33 0,-6-46 848,-13-12-1087,0 0 0,0-1 1,0 1-1,0 0 0,0 0 1,0 0-1,-1 0 0,3 4 0,1 11-1107,-4-1-1284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7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97 4690,'0'0'5259,"-1"-5"-4310,1 4-919,-1-1 0,1 0 0,0 0 0,0 0-1,0 0 1,0 1 0,1-1 0,-1 0 0,0 0-1,1 0 1,-1 1 0,1-1 0,0 0 0,-1 1 0,1-1-1,0 0 1,0 1 0,0-1 0,0 1 0,0-1-1,1 1 1,-1 0 0,0-1 0,1 1 0,-1 0 0,1 0-1,-1 0 1,1 0 0,-1 0 0,1 1 0,0-1-1,-1 0 1,4 0 0,15-7-9,0 0-1,1 2 0,-1 0 1,1 2-1,0 0 1,27-1-1,134 4-50,-95 3 77,-47-3-12,-23 0-68,-1 0 0,1 1-1,-1 1 1,0 1-1,0 0 1,1 1-1,21 7 1,-36-9-122,0-1-1,-1 1 1,1 0-1,-1 0 1,1 0-1,-1 0 1,1 0-1,-1 0 1,0 0-1,0 0 1,1 1 0,-1-1-1,0 0 1,0 1-1,0-1 1,0 1-1,-1-1 1,1 1-1,0 0 1,-1-1-1,2 4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7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6419,'0'0'2116,"23"-10"-1631,70-30-170,-88 37-291,-1 1-1,1 1 1,-1-1 0,1 0-1,0 1 1,0 0 0,0 0-1,-1 1 1,1-1 0,0 1-1,0 0 1,0 1 0,9 0-1,-3 1-45,-10-1 23,1-1-1,0 1 0,0 0 0,-1-1 0,1 1 0,-1 0 0,1 0 0,-1 0 1,1 0-1,-1 0 0,0 1 0,1-1 0,-1 0 0,0 1 0,0-1 0,0 1 0,0-1 1,0 1-1,0-1 0,0 1 0,-1 0 0,1-1 0,0 1 0,-1 0 0,0 0 1,1 3-1,1 6 18,-1 1 1,0 0 0,-1 12 0,0-14-20,0-9 1,0 8 2,0 0 1,0 0 0,-1 0-1,0 0 1,0-1 0,-1 1-1,0 0 1,-5 12 0,0-8 4,2 0 1,-1 0-1,2 1 0,0-1 1,0 1-1,1 0 1,1 1-1,-1 23 0,4-36-4,-1 0-1,1-1 0,-1 1 0,1 0 0,0 0 0,-1-1 1,1 1-1,0 0 0,0-1 0,0 1 0,0-1 0,1 1 0,-1-1 1,0 0-1,0 1 0,1-1 0,-1 0 0,1 0 0,-1 0 0,1 0 1,3 1-1,43 18 83,-34-14-12,32 16-12,-34-15-743,-1-1 1,1-1-1,25 8 1,-25-12-1966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8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3265,'0'0'5755,"5"4"-5589,34 23 169,50 25 1,40 26-236,-30-9 59,55 42-113,-137-94 42,-16-17-149,-1 1 0,1-1 0,-1 1 0,1 0 0,-1-1 0,1 1 1,-1 0-1,0-1 0,1 1 0,-1 0 0,0-1 0,0 1 0,1 0 0,-1 0 0,0 0 0,0-1 0,0 1 0,0 0 0,0 0 0,0 0 0,0-1 0,0 1 1,0 0-1,-1 1 0,-4-2-1532,-15 0-1875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8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56 9636,'0'0'2482,"0"-10"-2146,0-35-359,0 60-125,-3 9 28,-2 1-1,0-1 1,-1 0 0,-19 44-1,6-17 101,3-5-86,-30 99-1,40-120-620,1 0 0,0 0 0,0 47 0,4-69 394,1-3 286,0 0 0,0 0 1,0 0-1,0 0 0,0 0 1,0 0-1,0 1 1,0-1-1,0 0 0,0 0 1,0 0-1,0 0 0,0 0 1,0 1-1,0-1 1,0 0-1,0 0 0,0 0 1,0 0-1,0 0 0,0 1 1,0-1-1,0 0 0,0 0 1,0 0-1,0 0 1,0 0-1,0 0 0,1 1 1,-1-1-1,0 0-186,0 0 186,0 0 1,1 0-1,-1 0 0,0 1 1,0-1-1,0 0 1,0 0-1,0 0 0,0 0 1,1 0-1,-1 0 0,0 0 1,0 0-1,0 0 1,0 0-1,0 0 0,1 0 1,-1 0-1,0 0 0,0 0 1,0 0-1,0 0 0,0 0 1,1-1-1,-1 1 1,0 0-1,0 0 0,0 0 1,14-5-3577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9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6499,'0'0'1721,"16"12"-1585,2 2-47,-8-8-23,-1 0 0,0 1 0,-1 0 0,0 1 0,0 0 0,0 0 0,-1 1 0,11 17 0,-1 3 60,-1 1 0,-2 1 0,-1 0 0,-1 0 1,-2 2-1,10 48 0,-10-17 58,-3 1 0,-1 93 0,-6-143-177,-1 1-1,-1-1 1,0 0-1,-1 1 1,-1-1-1,0-1 1,-1 1-1,0 0 1,-2-1-1,1 0 1,-2-1-1,0 1 1,0-2-1,-2 1 1,-17 18-1,23-26-186,0-1-1,0-1 1,-1 1-1,1-1 1,-10 6-1,-21-1-2447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9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 1 3249,'0'0'958,"-14"18"-606,3-3-247,-14 20 242,-2-2 1,-33 33 0,4-21 165,40-33-314,0 1 0,-28 28-1,43-40-193,-1 0-1,1 0 1,0 0-1,0 0 0,0 1 1,0-1-1,1 0 0,-1 0 1,0 1-1,1-1 0,-1 1 1,0-1-1,1 1 1,0-1-1,-1 1 0,1-1 1,0 1-1,0-1 0,-1 1 1,1-1-1,1 1 0,-1-1 1,0 1-1,0-1 0,0 1 1,1-1-1,-1 1 1,1-1-1,-1 1 0,1-1 1,0 1-1,0-1 0,-1 0 1,1 0-1,0 1 0,0-1 1,0 0-1,0 0 1,1 0-1,-1 0 0,0 0 1,0 0-1,0 0 0,1 0 1,-1-1-1,1 1 0,-1 0 1,0-1-1,1 1 0,-1-1 1,3 1-1,43 6 142,0-1-1,1-3 1,83-5-1,-43 1 26,-73 1-305,43 0-2392,-51 0 239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3:14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3957 1969,'0'0'2030,"-8"-1"-1627,-23-2-61,28 2-55,0 0 0,0 0 0,0 0 0,0-1 0,0 1 0,0-1 0,0 0 0,-4-3 0,1 0 243,4 3-460,1 1-1,0-1 1,0 0 0,-1 0 0,1 0-1,1 0 1,-1 0 0,0 0-1,0 0 1,1 0 0,-1 0 0,1 0-1,0-1 1,-1-2 0,-1-33-73,2 31 2,0 0 1,0 1-1,1-1 0,0 1 0,0-1 0,0 1 1,1-1-1,0 1 0,0 0 0,0-1 0,1 1 1,0 0-1,1 1 0,-1-1 0,1 1 1,6-8-1,84-92-3,43-54 5,-99 110-33,2 2 0,1 1 0,76-62 0,-31 37-158,114-122 0,-164 152 218,-2-1 0,-1-1 1,-3-2-1,-1-1 0,26-59 0,-41 73 13,6-9-34,-2-1 0,-2-1 0,11-48 1,-24 80-9,0 0 1,1 1-1,0 0 1,1-1-1,0 1 1,1 1-1,0-1 1,1 1-1,0 0 1,0 1-1,1-1 1,0 2-1,13-11 1,14-8-20,0 1 1,48-23 0,-28 16-12,44-29 26,-17 10-1,103-49 1,184-55 1,2-1 48,-8-32-60,-236 118 93,-18 18-77,214-70 0,36-14 8,-262 90 4,566-239 248,-635 275-260,477-149 32,120-29-24,-20 5 3,-332 126-45,-164 36 41,107-16 5,238-11 0,76 47-54,-229 8 36,144 24 30,-5 0 0,-274-32-20,217 5 8,-212 15 8,196 48-1,-255-45-15,-73-14 0,57 12 72,0-4 0,122 5 0,243-21 1602,-462-8-784,-3 7-985,0 0-1,0 1 1,0-1 0,0 1 0,0 0-1,0 1 1,0-1 0,1 0 0,-1 1 0,0 0-1,0 0 1,0 0 0,-6 4 0,-1 1-274,1 0 1,0 1-1,-12 10 1,-10 8-151,-31 11-1512,-13-8-1674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49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1 109 6611,'0'0'4474,"0"-18"-3788,2-55-169,-2 55-12,0 24-548,17 558-253,-2-404 353,52 242 0,62 52-43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50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470 10 1265,'0'0'7907,"3"-9"-8171,0 13 246,-1 0-1,0 1 1,0-1-1,-1 1 1,1-1-1,-1 1 1,1 7-1,-2-11 15,10 65 49,-2 0-1,-4 0 0,-5 94 1,-1-55 70,2-57-127,-2-3 89,3 0 1,1 0-1,2 0 0,19 81 0,-18-115 963,-4-23-758,-8-24-371,3 31 29,0 0 1,-1 0-1,1 1 1,-1 0-1,0 0 1,0 0-1,0 1 1,-1-1-1,1 1 1,-11-4-1,-65-21-251,71 25 308,-30-7-5,-1 2 0,0 2 0,0 2 0,-83 2 0,120 2 10,1-1 0,-1 1 0,0 1 1,1-1-1,-1 0 0,1 1 0,-1 0 0,1 0 0,-1 0 0,1 0 0,-1 0 1,1 1-1,0 0 0,0 0 0,0-1 0,0 2 0,0-1 0,0 0 0,1 0 1,-1 1-1,1 0 0,-1-1 0,1 1 0,0 0 0,0 0 0,0 1 0,1-1 1,-1 0-1,1 0 0,-1 1 0,1-1 0,0 1 0,1-1 0,-1 1 0,0-1 0,1 1 1,0 0-1,0-1 0,0 1 0,1-1 0,-1 1 0,1 0 0,1 4 0,-1-5 27,1 1 0,-1-1 0,1 0-1,0 0 1,0 0 0,0 0-1,1-1 1,-1 1 0,1 0-1,-1-1 1,1 0 0,0 0-1,0 0 1,0 0 0,4 2 0,51 23 359,-58-27-387,58 19 187,1-2 0,1-3 0,78 8 0,-127-20-295,1 1 1,-1 0-1,19 9 0,-21-7-595,1-2 1,0 1-1,-1-1 1,18 2-1,-8-4-2094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51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7395,'0'0'1516,"8"3"-1511,12 7 135,-1 0 1,-1 2-1,1 0 0,-2 2 1,18 16-1,8 5 64,-13-12-91,0-1-12,0 1 0,-2 1 1,-1 2-1,-1 1 0,23 31 0,-41-38-483,-7-19 260,-1-1 0,0 1 0,1 0 0,-1-1-1,0 1 1,0 0 0,0 0 0,0 0 0,0-1 0,0 1 0,0 0 0,0 0 0,0-1 0,0 1 0,0 0 0,0 0 0,0-1 0,-1 1 0,1 0 0,0-1 0,-1 1 0,1 0 0,0 0 0,-1 0 0,-7 0-3205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51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 1 9556,'0'0'3010,"-119"113"-3106,40-40 0,-5 11 256,3 12-320,9 5-305,7-5-1343,11-23-209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05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5106,'0'0'3783,"1"-2"-3374,-1 0-353,1 1 1,-1-1 0,0 1 0,1 0 0,-1-1 0,1 1-1,0 0 1,-1 0 0,1-1 0,0 1 0,0 0-1,0 0 1,0 0 0,0 0 0,0 0 0,0 0 0,0 0-1,0 0 1,3-1 0,33-3 235,-31 5-370,310-2-29,46-3 37,-326 5-1149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06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3730,'0'0'5202,"158"-12"-4578,-107 12-528,5 0 241,7 0-161,-3 0 32,1 0-176,-3 4-32,-9 10-208,-10 7-289,-11-4-1423,-21-6-2274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0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44 2881,'0'0'5251,"-3"-2"-5107,-8-9 1390,135 13-1724,-9 0 366,137-16 1,267-7 154,-516 21-332,-2 0-106,0 0 0,-1 0 0,1 0 0,0 1 0,-1-1 0,1 0 0,0 0-1,-1 1 1,1-1 0,0 0 0,-1 1 0,1-1 0,-1 0 0,1 1 0,-1-1-1,1 1 1,-1-1 0,1 1 0,-1 0 0,1-1 0,-1 1 0,0-1 0,1 1 0,-1 0-1,0-1 1,1 1 0,-1-1 0,0 1 0,0 0 0,0 0 0,0-1 0,0 1-1,0 0 1,0-1 0,0 1 0,0 0 0,0-1 0,0 1 0,0 0 0,0-1-1,0 1 1,-1 0 0,1-1 0,0 1 0,-1 0 0,1 2 24,-2 6-1480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08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86 2593,'0'0'4890,"0"-1"-4735,-1-1-1,1 1 1,-1 0 0,1 0-1,0-1 1,-1 1-1,1 0 1,0-1-1,0 1 1,0 0-1,0 0 1,0-3-1,4 0-91,-1 1 0,1-1 0,0 1 0,0 1 1,0-1-1,0 0 0,1 1 0,-1 0 0,1 0 0,-1 0 0,1 1 0,0-1 0,6 0 0,-5 0-36,28-7 40,0 2-1,1 1 0,52-2 1,111 8 24,-90 2-37,-106-2-57,21-1-107,-1 1 0,1 1 1,0 1-1,-1 0 1,1 2-1,-1 1 0,35 12 1,16 21-2938,-50-24-557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09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1809,'0'0'1422,"-9"19"-1006,-28 64 56,35-79-375,1 0 1,-1-1-1,1 1 0,0 0 0,0 0 0,0 0 1,0 0-1,1 0 0,0 0 0,0 0 0,0 0 1,0 0-1,0 0 0,1 0 0,0 0 0,0 0 1,0 0-1,0 0 0,1 0 0,0 0 0,-1-1 0,1 1 1,1-1-1,-1 1 0,4 3 0,3 7 143,90 138 713,38 66-183,-66-88-224,89 232-1,-151-335-470,-2 0-1,0 0 1,-2 1-1,-2 0 0,0 0 1,-2 0-1,-3 47 0,1-65-49,-1 1 0,-1-1 0,0 0 0,0 0 0,-1 0 0,0-1-1,0 1 1,-1-1 0,-1 0 0,1 0 0,-1-1 0,-1 0-1,0 0 1,0 0 0,0-1 0,-1 0 0,0 0 0,-18 10 0,20-15-4,0 0 0,0-1 1,0 1-1,0-1 0,-1-1 1,1 1-1,0-1 0,-1-1 1,1 1-1,0-1 0,0 0 1,0 0-1,-1 0 0,-8-5 1,14 6-144,1 0 1,0 0-1,-1 0 0,1 0 1,-1 0-1,1 0 1,0 0-1,-1 0 1,1 0-1,0 0 0,-1 0 1,1 0-1,0 0 1,-1 0-1,1 0 0,0 1 1,-1-1-1,1 0 1,0 0-1,-1 0 1,1 1-1,0-1 0,-2 2-850,2-2 850,0 1 1,-1-1-1,1 0 0,0 1 1,0-1-1,0 0 1,0 1-1,0-1 1,0 0-1,0 1 0,-7 18-2049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09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4818,'0'0'3991,"2"-3"-3900,2 1-69,0-1-1,0 1 1,0 0 0,0 0-1,0 0 1,0 0 0,0 1-1,1 0 1,6-2 0,50-5 100,-31 5 14,87-14 80,-9 1-240,148-3 0,-186 19-2446,-45 0-265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3:19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62 1857,'0'0'763,"-5"-14"1379,-9 14-1990,-32 3 162,43-3-309,1 1-1,-1 0 0,1 0 1,-1 0-1,1 1 0,-1-1 1,1 0-1,0 1 1,0 0-1,0-1 0,0 1 1,0 0-1,0 0 1,0 0-1,-1 3 0,-4 4 42,-4 6-102,11-14 57,0-1 0,0 0 0,0 1 0,0-1 1,0 1-1,1-1 0,-1 1 0,0-1 0,0 0 0,0 1 0,1-1 1,-1 0-1,0 1 0,1-1 0,-1 0 0,0 1 0,1-1 0,-1 0 1,0 0-1,1 1 0,-1-1 0,1 0 0,-1 0 0,0 0 0,1 0 1,-1 1-1,1-1 0,-1 0 0,1 0 0,-1 0 0,1 0 0,-1 0 1,0 0-1,1 0 0,-1 0 0,1 0 0,-1-1 0,1 1 0,-1 0 0,1 0 1,0 0-1,30-1 406,45-4 1,-65 3-386,0 0 0,0-1 0,0 0-1,-1 0 1,1-1 0,-1-1 0,17-9 0,-26 13 19,0 0 1,0 1 0,0-1-1,0 0 1,-1 0 0,1 0-1,0 0 1,-1 0 0,1 0-1,0 0 1,-1 0 0,1-1 0,-1 1-1,0 0 1,1 0 0,-1 0-1,0-1 1,0 1 0,0 0-1,0 0 1,0 0 0,0-1 0,0 1-1,0 0 1,0 0 0,-1-1-1,1 1 1,0 0 0,-2-2-1,2 1-37,-1 0 0,0 1 0,1-1 0,-1 0 0,0 1 0,0-1 0,0 1-1,-1-1 1,1 1 0,0 0 0,0-1 0,-1 1 0,1 0 0,-1 0 0,1 0 0,-1 0 0,1 0-1,-1 0 1,-2-1 0,-9 1-12,0 0 1,0 0-1,-26 2 0,6 1-28,26-1 29,-1 1-1,1-1 1,-1 2-1,1-1 1,0 1-1,0 0 1,0 1-1,0-1 1,0 2-1,1-1 1,0 1-1,-8 7 1,3-4-13,10-8 15,1 0 0,-1 1 0,1-1 0,-1 0 0,1 0 0,-1 1 0,1-1 0,-1 0 0,1 1 0,-1-1 0,1 0-1,0 1 1,-1-1 0,1 1 0,0-1 0,-1 0 0,1 1 0,0-1 0,0 1 0,-1-1 0,1 1 0,0-1 0,0 1 0,0 0 0,0-1 0,0 1 0,0-1 0,0 1 0,0-1 0,0 1-1,0-1 1,0 1 0,0-1 0,0 1 0,0-1 0,0 1 0,0 0 0,1-1 0,-1 1 0,0 0 0,1-1 0,0 1-1,0 0 1,1 0-1,-1-1 1,0 1 0,0-1-1,0 1 1,0-1-1,1 0 1,-1 1 0,0-1-1,0 0 1,0 0-1,1 0 1,1 0 0,2 1-113,-1 0-1,1 0 1,0 0 0,0 0 0,-1 1 0,1 0 0,-1 0 0,0 0 0,1 0 0,-1 1 0,0-1 0,0 1-1,0 0 1,-1 1 0,1-1 0,-1 0 0,0 1 0,4 6 0,9 10-1870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0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3570,'0'0'6949,"0"-6"-6716,0-18-231,2 274-14,0 4-2601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3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4338,'0'0'5955,"0"10"-6222,-2 32 263,-2-1 0,-15 64 0,10-63 18,2 0 1,-3 68 0,12-109-1,0-1 0,0 1 0,0 0 1,0-1-1,0 1 0,1-1 0,-1 1 0,0-1 1,0 0-1,0 0 0,1 0 0,-1 0 0,3-1 0,-2 1 12,17-2 13,0 0 0,0-1-1,27-8 1,-27 6-38,0 0 1,1 2-1,28-2 0,19 5-953,-68 0 891,0 0 0,0 0 0,0 0 0,0 0 1,0 0-1,1 0 0,-1 0 0,0 0 0,0 0 0,0 0 1,0 0-1,1 0 0,-1 0 0,0 0 0,0 0 0,0 0 1,0 0-1,1 0 0,-1 0 0,0 0 0,0 0 0,0 0 1,0 0-1,2 4-1521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3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5 3970,'0'0'4447,"0"0"-4440,0 0-1,0-1 0,0 1 1,0 0-1,0 0 0,0 0 1,0 0-1,0 0 0,0-1 1,0 1-1,0 0 1,0 0-1,0 0 0,0 0 1,0 0-1,0-1 0,0 1 1,0 0-1,0 0 0,0 0 1,-1 0-1,1 0 1,0 0-1,0 0 0,0-1 1,0 1-1,0 0 0,0 0 1,0 0-1,-1 0 1,1 0-1,0 0 0,0 0 1,0 0-1,0 0 0,0 0 1,0 0-1,-1 0 0,1 0 1,0 0-1,0 0 1,0 0-1,0 0 0,0 0 1,-1 0-1,1 0 0,0 0 1,0 0-1,0 0 0,0 0 1,0 0-1,0 0 1,-1 0-1,1 0 0,0 0 1,0 0-1,-4 14 1,0-1 0,1 1 0,-1 22-1,-2 3 26,-7 44 448,-4 168 0,17-241-821,1 0-1,0 0 1,0 0-1,1-1 1,5 16-1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4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1601,'-1'-6'10771,"1"5"-10673,44-8-85,1 1 1,65-3-1,-76 8-21,-2 0-14,251-13-7,-283 16 130,2 23-4276,-5-9 2366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6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28 960,'0'0'7014,"0"-5"-6333,0-13-239,0 14 97,-4 4-355,0 1-182,1 0-1,0 0 0,-1 1 1,1-1-1,0 1 0,0 0 1,0 0-1,0 0 0,0 0 0,1 1 1,-1-1-1,1 1 0,-1-1 1,1 1-1,0 0 0,-3 6 1,-31 58-53,31-57 55,-86 211 113,76-174-71,1 0 1,-12 91 0,22-106 13,2 0 1,2 1-1,4 45 1,-2-61-27,1 0 1,1 1 0,0-2 0,2 1 0,0 0-1,1-1 1,15 28 0,-10-26 43,0 0 0,1-1 0,0 0 0,2-1 0,0 0 0,0-2 0,2 1 0,0-2 0,0 0 0,1-2 0,1 0 0,0 0 0,0-2 0,1 0 0,28 7 0,-47-15-161,0-1 0,0 1 0,0-1 0,0 1 0,0 0-1,0-1 1,0 1 0,0 0 0,0-1 0,-1 1 0,1 0 0,0 0-1,-1 0 1,1 0 0,0 0 0,-1 0 0,1 0 0,-1 0-1,1 0 1,-1 0 0,0 0 0,0 0 0,1 0 0,-1 0-1,0 0 1,0 2 0,-2 34-3224,1-31 3001,-5 23-3672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17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394 286 2769,'0'0'4344,"-15"3"-4216,13-2-124,-25 6 227,-1-1 0,1-2 0,-35 2 0,-4-5 370,25 1-313,-56-6 0,96 4-273,-1-1 0,1 1 1,0-1-1,-1 0 1,1 0-1,0 0 1,0 0-1,0 0 1,0 0-1,0 0 0,0 0 1,0 0-1,0 0 1,0-1-1,0 1 1,1 0-1,-1 0 0,0-1 1,1 1-1,-1-1 1,1 1-1,0-1 1,0 1-1,-1-2 1,-5-39 105,6 33-118,-1 1 1,1 0-1,1-1 1,-1 1 0,2-1-1,-1 1 1,1 0 0,0 0-1,1 0 1,-1 0 0,2 0-1,-1 0 1,1 1-1,0-1 1,1 1 0,0 0-1,0 1 1,0-1 0,1 1-1,0 0 1,7-6 0,-4 4-8,0 0 1,1 1 0,0 0 0,0 1 0,1-1 0,0 2 0,15-6 0,-20 9-8,0 0 0,1 0 0,-1 1 0,1 0 0,-1 1 0,1-1 0,-1 1 0,1 1 0,0-1 0,-1 1 0,1 0 0,-1 0 0,0 1 0,1 0 0,5 3 0,152 56 75,-162-60-63,-1-1-1,0 1 1,1 0-1,-1 0 0,0 0 1,0 0-1,0 0 0,0 0 1,1 0-1,-1 0 1,-1 0-1,1 0 0,0 1 1,0-1-1,0 0 0,-1 1 1,1-1-1,0 1 0,-1-1 1,0 1-1,1-1 1,-1 1-1,0-1 0,0 1 1,1-1-1,-1 1 0,0-1 1,-1 1-1,1-1 0,0 1 1,0-1-1,-1 1 1,1-1-1,-1 1 0,1-1 1,-2 3-1,-1 3 5,0 0 0,0-1 0,-1 1-1,0-1 1,-9 12 0,-101 103 155,65-72-111,-82 108 1,114-127-98,16-28 43,1-1 0,-1 1 0,0-1-1,1 1 1,-1-1 0,1 1 0,0 0 0,0-1-1,-1 1 1,1 0 0,0-1 0,0 1 0,0 0-1,1-1 1,-1 1 0,0 0 0,1 1 0,20 0-120,-17-3 119,328 0 2020,-239-12-1765,-61 6 20,53-1 0,-85 7-262,0 0-1,1 0 0,-1 0 1,0 0-1,0 0 1,0 0-1,0 0 1,0 0-1,0 0 1,1 0-1,-1 0 1,0 0-1,0 0 0,0 0 1,0 0-1,0 0 1,0 0-1,1 0 1,-1 1-1,0-1 1,0 0-1,0 0 1,0 0-1,0 0 1,0 0-1,0 0 0,0 0 1,1 0-1,-1 0 1,0 1-1,0-1 1,0 0-1,0 0 1,0 0-1,0 0 1,0 0-1,0 0 0,0 1 1,0-1-1,0 0 1,0 0-1,0 0 1,0 0-1,0 0 1,0 0-1,0 1 1,0-1-1,0 0 0,0 0 1,0 0-1,0 0 1,0 0-1,-7 10-1028,-16 8-1673,-13-8 886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20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438 116 4482,'0'0'5010,"0"-4"-4537,0-13-292,0 13 198,-10 6-355,0 2-29,1 1-1,0 0 1,0 0 0,1 1 0,-13 11-1,13-9 9,-1-1-1,0-1 0,-1 0 0,1 0 0,-17 7 0,-2-4 17,-1 0 0,0-2-1,0-2 1,-1 0 0,1-2-1,-43-1 1,71-2-15,-1-1-1,0 1 1,0-1 0,0 0-1,1 1 1,-1-1 0,0 0-1,1 0 1,-1 0 0,1 0 0,-1 0-1,1-1 1,-1 1 0,1 0-1,0-1 1,0 1 0,0-1-1,0 1 1,0-1 0,0 0-1,0 1 1,0-1 0,1 0 0,-1 0-1,0-2 1,-1-2 12,0-1 0,0 0 0,0 0 0,1 0 0,0-11 0,1 16-18,1 0 0,-1-1 0,1 1-1,0 0 1,0 0 0,0-1 0,0 1 0,0 0 0,1 0 0,-1 0 0,1 0 0,-1 1-1,1-1 1,0 0 0,-1 1 0,1-1 0,0 1 0,2-2 0,43-25-51,-39 23 50,113-53-42,-118 57 32,0 0 1,0 0-1,0 0 1,1 0 0,-1 1-1,0-1 1,0 1 0,1 0-1,-1 0 1,0 0-1,0 1 1,4 0 0,6 0-22,0 1 34,0-1 1,0 2-1,0 0 1,0 0-1,19 9 0,-28-10-1,-1 0 0,0 0 0,1 0 0,-1 1 0,0-1 0,0 1-1,-1 0 1,1-1 0,-1 1 0,1 0 0,-1 1 0,0-1 0,0 0 0,0 1-1,-1-1 1,1 1 0,-1 0 0,0-1 0,0 1 0,1 6 0,0 8-9,0-1 0,-1 1 0,-2 23 1,0-13 5,1-23 7,-2 1 1,1-1 0,-1 1-1,0-1 1,0 1-1,0-1 1,-1 0-1,0 0 1,0 0 0,-6 7-1,-40 46 40,18-31-10,-2-1-1,-42 27 1,35-26 5,-42 36 0,61-42-89,44-19 537,17-3-403,1-2-1,-1-2 1,43-11 0,118-40 252,-63 16-129,-89 25-51,-35 9-144,1 2 0,0-1 0,-1 2 1,1 0-1,17-1 0,-31 4-25,-1 0 1,0 1-1,0-1 1,1 0-1,-1 0 1,0 0 0,0 1-1,0-1 1,1 0-1,-1 0 1,0 0 0,0 1-1,0-1 1,0 0-1,1 0 1,-1 1-1,0-1 1,0 0 0,0 0-1,0 1 1,0-1-1,0 0 1,0 1-1,0-1 1,0 0 0,0 0-1,0 1 1,0-1-1,0 0 1,0 1 0,0-1-1,0 0 1,0 0-1,0 1 1,-1-1-1,1 0 1,0 1 0,-4 12-360,1-8 272,0 0 0,0-1 0,-1 1 0,1 0 0,-1-1 0,-5 5 0,-46 34-1391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48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26 1873,'0'0'5501,"-2"-2"-5111,-7-7-50,-7-6 522,31 22-384,-9-4-469,0 0-1,1 0 0,-1 0 1,1-1-1,-1 0 0,1-1 1,0 1-1,11 0 1,60-1 108,-48-2-94,151 1 196,-180 0-200,0 0-1,0 0 1,0 0-1,0-1 1,0 1-1,-1-1 0,1 1 1,0-1-1,0 1 1,0-1-1,-1 1 1,1-1-1,0 1 1,-1-1-1,1 0 1,0 0-1,-1 1 1,1-1-1,-1 0 0,1-1 1,0 1-188,-1 0 0,1 0-1,0 0 1,0 0 0,0 0 0,0 0 0,0 0 0,0 0-1,0 1 1,0-1 0,0 0 0,2-1 0,4 0-2454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1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3025,'0'0'6779,"-5"0"-6173,-27 2 1200,32-2-1766,2 0-181,214 4-105,144-3 300,-162-4-2479,-197 3 2358,1 0-147,0 0-1,0-1 1,0 1-1,0 1 1,0-1-1,0 0 1,0 0 0,-1 1-1,1-1 1,0 1-1,0-1 1,0 1-1,0 0 1,-1 0 0,4 2-1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2:32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4338,'0'0'4976,"0"-9"-3896,0-40 478,7 56-1718,1 12 147,0-1 0,-1 2 1,-2-1-1,0 1 0,-1-1 0,3 35 0,-3 128-361,-5-117-467,0-26-594,-5-11-766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3:20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98 1345,'0'0'1680,"0"-3"-1413,0-4-207,0 6 11,0 0 1,1 0-1,-1 0 1,0 0-1,0-1 0,0 1 1,-1 0-1,1 0 0,0 0 1,0-1-1,0 1 0,-1 0 1,1 0-1,-1 0 0,1 0 1,-1 0-1,1 0 0,-1 0 1,0 0-1,1 0 0,-1 0 1,0 0-1,0 0 0,0 1 1,0-1-1,0 0 1,0 0-1,0 1 0,0-1 1,0 1-1,0-1 0,-2 0 1,1-1 29,-1 1 1,1-1 0,0 0-1,0 0 1,0-1 0,0 1 0,0 0-1,-2-5 1,-14-14 599,11 19-695,1 0 0,-1 0 0,1 0-1,-1 1 1,0 0 0,0 0 0,0 1-1,0-1 1,0 2 0,0-1 0,1 1-1,-12 2 1,15-1-14,0 0 0,0 0 0,0 0 0,0 0 0,0 0 0,0 1 0,1-1 0,-1 1 0,1 0 0,0 0 0,0 0 0,0 0 0,0 0 1,0 0-1,1 1 0,-1-1 0,1 1 0,0-1 0,-1 6 0,-2 3-14,2 1 1,-1 0-1,1-1 1,1 18-1,1-28 30,0-1 0,0 1 0,1 0-1,-1-1 1,1 1 0,0-1 0,-1 1-1,1-1 1,0 1 0,0-1 0,0 1 0,0-1-1,0 0 1,0 1 0,0-1 0,1 0-1,-1 0 1,0 0 0,1 0 0,-1 0 0,0 0-1,1-1 1,-1 1 0,1 0 0,0-1-1,-1 1 1,3 0 0,-2-1 58,0 1-1,0-1 1,-1 1 0,1-1-1,0 0 1,0 0 0,0 0-1,0 0 1,0 0 0,0 0-1,0 0 1,0-1 0,0 1-1,0-1 1,0 1 0,-1-1-1,1 0 1,0 0 0,0 0-1,-1 0 1,1 0 0,-1 0-1,1 0 1,2-3 0,1-3 55,0-1-1,-1 1 1,0-1 0,0 0 0,-1-1 0,0 1 0,0 0-1,0-1 1,-2 0 0,1 1 0,-1-1 0,0 0-1,-1-12 1,0 23-172,0-1-1,-1 1 1,1-1-1,-1 0 0,1 1 1,-1-1-1,0 1 1,0-1-1,1 0 1,-1 1-1,0-1 1,-2 2-1,-3 6-265,-31 60-2239,20-42-117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8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339 147 4674,'0'0'3146,"-2"15"-3250,0-11 114,0-1 0,0 1 1,-1-1-1,1 0 1,-1 0-1,0 0 1,0 0-1,0 0 1,0-1-1,-7 4 1,-39 22 72,45-26-76,-13 6 14,0 0 0,-1-1-1,0 0 1,0-2 0,0 0 0,0-1 0,-1-1-1,0 0 1,-28-1 0,45-2-16,0-1 0,0 1 0,1-1-1,-1 1 1,0-1 0,0 0 0,1 0 0,-1 0 0,1 0 0,-1 0-1,1 0 1,-1 0 0,1 0 0,-1 0 0,1-1 0,0 1 0,0-1-1,0 1 1,0-1 0,0 1 0,0-1 0,0 0 0,1 1 0,-1-1-1,0 0 1,1 0 0,0 0 0,-1 1 0,1-1 0,0 0 0,0-3-1,-1-2 12,0 0 0,1 0-1,0 0 1,0 0-1,1 0 1,0 0 0,3-11-1,-1 11-16,0-1 0,1 1 0,0 0 0,1 0 0,-1 1-1,1-1 1,1 1 0,7-8 0,2 0 76,0 1-1,21-14 1,-26 21-79,-1 0 1,1 1 0,1 0-1,-1 0 1,1 1 0,0 0 0,-1 1-1,2 0 1,-1 1 0,0 1-1,0-1 1,18 1 0,-28 2 3,1-1-1,-1 0 1,0 1-1,1-1 1,-1 1-1,0 0 1,0-1 0,1 1-1,-1 0 1,0 0-1,0-1 1,0 1-1,0 0 1,0 0 0,0 0-1,0 0 1,0 1-1,0-1 1,-1 0-1,1 0 1,0 0 0,-1 1-1,1-1 1,-1 0-1,1 1 1,-1-1-1,0 0 1,0 1 0,1-1-1,-1 2 1,3 48 11,-3-48 7,0 20 133,-2 0 1,-1 0 0,-1-1-1,0 1 1,-14 36-1,-51 101-33,24-62 58,44-97-176,-19 53 38,19-50-40,0 0 1,0 0-1,0 0 1,0 0-1,1 0 0,-1 0 1,1 0-1,0 0 1,1 0-1,-1 1 0,2 4 1,1-8 36,1 0 1,0 0 0,-1 0-1,1-1 1,-1 0-1,1 0 1,0 0 0,-1 0-1,5-1 1,-1 1 56,10 0 0,0-1 0,0-1 0,-1 0-1,1-1 1,0-1 0,30-11 0,53-13 96,-49 15-2921,-39 9 484,-3-2-1353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8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4706,'0'0'4458,"0"0"-4441,1-1 1,-1 1-1,0 0 0,1-1 0,-1 1 1,0 0-1,1 0 0,-1-1 1,0 1-1,1 0 0,-1 0 0,1 0 1,-1-1-1,0 1 0,1 0 0,-1 0 1,1 0-1,-1 0 0,1 0 0,-1 0 1,0 0-1,1 0 0,-1 0 0,1 0 1,-1 0-1,1 0 0,-1 0 0,0 0 1,1 1-1,-1-1 0,1 0 0,12 5 12,-1 0 0,0 0 0,0 1 0,16 12 0,20 9 107,67 25 738,-43-21-619,84 51 0,-153-79-282,1-1-1,-1 1 1,1 0-1,-1 1 1,0-1-1,4 7 1,-6-9-76,0 0 0,-1-1 0,1 1 0,-1 0 0,1-1 0,-1 1 1,1 0-1,-1 0 0,1 0 0,-1 0 0,0-1 0,0 1 0,1 0 0,-1 0 0,0 0 0,0 0 0,0 0 0,0 0 0,0 0 1,0 0-1,0 0 0,0-1 0,0 1 0,-1 0 0,1 0 0,0 0 0,-1 0 0,1 0 0,0 0 0,-1-1 0,1 1 1,-1 0-1,1 0 0,-1-1 0,1 1 0,-1 0 0,-1 0 0,-7 2-2501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19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461 22 4914,'0'0'5403,"0"-5"-5259,0-9-117,-4 11-42,-21 25-45,-110 110 225,-89 95 91,211-211-293,0-1 0,1 2-1,-19 32 1,31-49-22,-1 1 1,1-1-1,0 0 1,-1 1-1,1-1 1,0 1-1,-1-1 1,1 1-1,0-1 1,0 1-1,0-1 1,0 1-1,-1 0 1,1-1-1,0 1 1,0-1-1,0 1 1,0-1-1,0 1 1,0-1-1,0 1 1,1-1-1,-1 1 1,0 0-1,0-1 1,0 1-1,0-1 1,1 1-1,-1-1 1,0 0-1,1 1 1,-1-1-1,0 1 1,1-1-1,-1 1 1,0-1-1,1 0 1,-1 1-1,1-1 1,-1 0-1,1 1 1,1-1-58,0 1 1,-1-1 0,1 0-1,0 0 1,0 0 0,-1 0-1,1 0 1,0 0 0,0-1-1,-1 1 1,1-1 0,2 0-1,27-14-2050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2065,'0'0'6734,"16"-10"-6387,52-30-139,-65 38-200,0 0 1,0 0 0,1 1 0,-1-1 0,0 1-1,1 0 1,-1 0 0,1 0 0,0 1 0,-1-1-1,1 1 1,-1 0 0,1 0 0,0 0 0,-1 1-1,1-1 1,0 1 0,-1 0 0,4 1 0,-4-1-18,0 1 1,-1-1-1,0 1 1,1-1 0,-1 1-1,0 0 1,0 0-1,0 0 1,0 0 0,0 0-1,-1 1 1,1-1-1,0 0 1,-1 1-1,0-1 1,0 1 0,0 0-1,0-1 1,0 1-1,1 4 1,0 4 29,0 0 1,0 0-1,-1 21 1,-1-27-8,-1 1 0,1 0 0,-1-1 0,0 1 0,-1 0 0,1-1 0,-1 1 0,-1-1 0,1 0 0,-5 7 0,-3 3 95,-23 28-1,22-31-28,0 1 0,-15 27 0,21-31-53,0 0 0,1 0 0,0 0 0,1 1 0,0 0 0,0-1 0,1 1-1,0 0 1,0 17 0,2-26-15,0 1 0,0-1 0,0 0 0,1 0 0,-1 0 0,0 0 0,1 0-1,-1 0 1,1 0 0,-1-1 0,1 1 0,-1 0 0,1 0 0,0 0 0,-1 0-1,1-1 1,0 1 0,0 0 0,-1 0 0,1-1 0,0 1 0,0-1 0,0 1-1,0-1 1,0 1 0,0-1 0,0 0 0,0 1 0,0-1 0,0 0 0,0 0-1,2 0 1,39 2 477,-31-3-209,15 0 59,0-1 1,-1-1-1,33-9 1,-13 2-255,17 5-237,-61 5 91,0 0 1,0 0-1,0 0 0,-1 1 0,1-1 0,0 0 0,0 0 1,0 1-1,0-1 0,-1 0 0,1 1 0,0-1 0,0 1 1,-1-1-1,1 1 0,0-1 0,-1 1 0,1 0 0,-1-1 1,1 1-1,-1 0 0,1 0 0,-1-1 0,1 1 0,-1 0 1,1 0-1,-1 0 0,0-1 0,0 1 0,1 0 0,-1 0 1,0 0-1,0 0 0,0 0 0,0 1 0,0 1-293,0 1-1,0 0 1,0 0-1,-1-1 1,1 1-1,-1 0 0,-3 6 1,-15 20-4174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3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82 2849,'0'0'3887,"22"-5"-3377,8-1-306,105-29 555,-100 26-380,1 1-1,0 1 1,54-2-1,106 6-1127,-129 4-931,-86-1-1516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4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5891,'0'0'4538,"0"-10"-4021,0-32-175,0 42-343,1 0 1,-1 1-1,0-1 1,0 0-1,0 0 1,1 1-1,-1-1 1,0 0-1,0 0 1,1 1-1,-1-1 1,0 0-1,0 0 1,1 0-1,-1 0 1,0 1-1,1-1 1,-1 0-1,0 0 1,1 0-1,-1 0 1,0 0-1,1 0 1,-1 0-1,0 0 1,1 0-1,-1 0 1,0 0-1,1 0 1,-1 0-1,0 0 1,1 0-1,-1 0 1,0 0-1,1-1 1,-1 1-1,0 0 1,0 0-1,1 0 1,-1 0-1,0-1 1,1 1-1,-1 0 1,0 0-1,0-1 1,0 1-1,1 0 1,-1 0-1,0-1 1,0 1-1,0 0 1,0-1-1,1 1 1,-1 0-1,0-1 1,0 1-1,0 0 1,0-1-1,0 1 1,0 0-1,0-1 1,0 1-1,0-1 1,5 11-25,0-1 1,0 1 0,-1 0-1,0 0 1,-1 0-1,0 1 1,3 16 0,5 82 42,-9-78 33,1 12-10,-1 4-4,3 0 0,1-1 1,20 73-1,-20-106-488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5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0 126 3810,'0'0'4551,"20"-17"-3756,63-53-464,-79 66-283,0 1 0,0-1 0,0 1 0,1 0 0,0 1 0,-1-1 0,1 1 0,0 0-1,0 0 1,0 0 0,0 1 0,0 0 0,1 0 0,8-1 0,1 1 36,-10 0-67,1 0-1,-1 1 1,0 0-1,1 0 1,-1 0-1,1 0 1,-1 1 0,0 0-1,0 0 1,1 1-1,-1-1 1,0 1-1,6 4 1,-8-5-16,0 2-1,-1-1 1,1 0 0,-1 0-1,1 1 1,-1 0 0,0-1 0,0 1-1,-1 0 1,1 0 0,0 0-1,-1 0 1,0 0 0,0 0-1,0 1 1,0-1 0,0 0 0,0 1-1,-1-1 1,0 0 0,0 1-1,0 4 1,0-3-3,-1 0 0,1 0-1,-1 0 1,0-1 0,-1 1 0,1 0-1,-1-1 1,0 1 0,0-1 0,0 1-1,-1-1 1,0 0 0,-6 7 0,-4 4 84,-1-1 1,-20 16 0,-6 5-44,32-27-23,0 0 0,1 0 0,0 1 0,-9 15 0,14-21-5,0 1 1,1 0-1,-1 0 0,1-1 0,0 1 0,0 0 0,0 0 0,0 0 1,1 0-1,0 0 0,-1 0 0,1 0 0,1 0 0,-1 0 0,1 0 1,1 5-1,-1-7-7,0 0 0,1 1 0,-1-1 1,1 0-1,0-1 0,-1 1 0,1 0 1,0 0-1,0-1 0,0 1 0,0-1 1,1 0-1,-1 1 0,0-1 0,0 0 1,5 1-1,40 13 161,126 18-513,-57-26-4866,-93-7 820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5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6467,'0'0'2513,"11"3"-2182,74 39 551,-36-19-716,-1 2 1,-2 2-1,54 41 0,-96-65-194,0 0-1,-1 1 1,1-1 0,-1 1-1,0 0 1,0 0-1,0 0 1,-1 0 0,1 1-1,1 4 1,0 15-2781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5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387 38 5122,'0'0'4968,"0"-7"-4080,0-19-543,0 26-343,0-1 0,0 1 0,0 0 0,0 0 0,0 0 1,0 0-1,0 0 0,0 0 0,0-1 0,0 1 1,0 0-1,0 0 0,0 0 0,0 0 0,0 0 1,0 0-1,0-1 0,0 1 0,-1 0 0,1 0 1,0 0-1,0 0 0,0 0 0,0 0 0,0 0 1,0 0-1,0-1 0,0 1 0,0 0 0,0 0 1,-1 0-1,1 0 0,0 0 0,0 0 0,0 0 1,0 0-1,0 0 0,0 0 0,-1 0 0,1 0 0,0 0 1,0 0-1,0 0 0,0 0 0,0 0 0,0 0 1,-1 0-1,1 0 0,0 0 0,0 0 0,0 0 1,0 0-1,0 0 0,0 0 0,0 0 0,-1 0 1,1 0-1,0 0 0,0 0 0,0 0 0,0 1 1,0-1-1,-9 7-52,8-6 50,-55 52-10,2 2 0,-88 118 0,122-141-109,2 0-1,-23 54 1,17-33-1494,7-21-1810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8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3185,'0'0'5299,"1"-11"-4440,0-33-256,-1 44-551,0-1 1,0 1-1,0-1 1,0 1-1,0-1 0,0 1 1,0-1-1,0 1 1,0-1-1,1 1 1,-1-1-1,0 1 1,0-1-1,0 1 0,0 0 1,1-1-1,-1 1 1,0-1-1,1 1 1,-1 0-1,0-1 0,0 1 1,1-1-1,-1 1 1,1 0-1,-1 0 1,0-1-1,1 1 0,-1 0 1,1 0-1,-1-1 1,1 1-1,-1 0 1,1 0-1,-1 0 0,0 0 1,1 0-1,-1 0 1,1 0-1,-1 0 1,1 0-1,-1 0 1,1 0-1,15 7-271,-15-7 292,17 13-110,0 0 0,-1 1 0,0 1 0,-2 0-1,0 1 1,0 1 0,-1 0 0,-1 1 0,-1 1 0,15 30 0,-15-22 51,0 0 1,-2 0-1,-1 1 0,-1 0 0,-2 1 1,-1 0-1,3 46 0,-6-26 5,-2 0 0,-10 70-1,6-96-13,-1 1 0,0-2 0,-2 1 0,-1-1 0,-1 0 0,0 0 0,-16 24 0,-19 19 43,40-60-39,-1 1 0,0-1 0,0 0 0,0 0 0,-1 0 0,0 0 0,0-1 0,-11 6 1534,39-10-7114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5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1225 1569,'0'0'6552,"6"-8"-5517,32-44-228,48-48 0,-45 60-712,-2-2 0,-2-2 0,-2-2 0,-2-1 0,-1-1 0,42-93 0,-54 97-66,-1 3-10,-1-2 0,-1 0-1,-3-1 1,9-49-1,-18 44 9,-3 0-1,-4-57 0,0 19-230,2 85 189,-1-1 1,1 0-1,-1 1 0,0-1 1,0 1-1,0-1 1,0 1-1,-1-1 0,1 1 1,0 0-1,-1-1 0,0 1 1,0 0-1,1 0 1,-1 0-1,0 0 0,-1 1 1,1-1-1,0 0 1,0 1-1,-1 0 0,1-1 1,-1 1-1,1 0 0,-1 0 1,0 1-1,1-1 1,-1 0-1,-5 0 0,4 1-2,0-1 1,0 0-1,0 1 0,0-1 0,0 1 0,0 0 0,0 1 1,0-1-1,0 1 0,1 0 0,-1-1 0,0 2 0,0-1 0,0 0 1,1 1-1,-1 0 0,0 0 0,1 0 0,0 0 0,-6 5 1,-7 14-2,1 1 0,1 0 0,1 1 0,0 1 1,2 0-1,1 0 0,1 1 0,1 1 0,1-1 1,2 1-1,0 1 0,2-1 0,0 1 1,2 29-1,2-14 8,1 0 0,10 56 0,-7-73 8,1-1 0,1 0 0,2 0 0,0-1-1,18 32 1,149 259 93,-164-291-41,1-1 0,1 0 1,2-1-1,0-1 0,20 20 0,-36-39-24,1-1 1,-1 1-1,1-1 0,0 1 0,-1-1 0,1 0 0,0 1 1,0-1-1,-1 0 0,1 0 0,0 0 0,0 1 0,-1-1 1,1 0-1,0 0 0,0 0 0,1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8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1 7716,'0'0'1664,"0"20"-1842,0 303 724,2-174-79,-4 161 467,-3-276-865,5-33 169,-7-13 1704,5 3-1942,-1-1-1,0 1 0,-1 1 1,0-1-1,-4-8 1,6 14-24,0 1 0,0 0 0,1-1 0,-1 1 0,0 0 0,-1 0 0,1 0 0,0 1 0,-1-1 0,1 0 0,-1 1 0,1 0 0,-1-1 0,0 1 0,1 0 0,-1 0 0,0 1 0,0-1 0,0 1 0,-4-1 0,-2 0-17,-1 1 1,1 1-1,0-1 0,0 2 0,-1-1 0,1 1 0,0 1 1,1-1-1,-13 6 0,4 1 20,1 0-1,0 1 1,-25 21 0,23-18-52,-16 15 162,33-26-102,-1 0 0,0 0 0,1 0 0,0 0 1,0 0-1,-1 0 0,1 0 0,0 1 0,1-1 0,-1 0 0,0 0 1,1 1-1,-1-1 0,1 1 0,0 2 0,0-4 12,0 0 0,1-1 0,-1 1 0,0 0-1,1-1 1,-1 1 0,1 0 0,-1-1 0,1 1-1,-1-1 1,1 1 0,-1-1 0,1 1 0,0-1-1,-1 1 1,1-1 0,0 1 0,-1-1 0,1 0 0,0 0-1,-1 1 1,1-1 0,0 0 0,0 0 0,-1 0-1,1 0 1,1 0 0,27 3 52,-23-3-63,111 0 217,-72-1-153,62 5 0,-29 18-3995,-63-22 854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9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78 2593,'0'0'9975,"1"-13"-9289,2-38-376,-3 50-311,0 1 0,0-1 1,0 0-1,1 1 0,-1-1 1,0 1-1,0-1 0,0 1 1,0-1-1,1 1 1,-1-1-1,0 1 0,0-1 1,1 1-1,-1-1 0,0 1 1,1-1-1,-1 1 0,1 0 1,-1-1-1,1 1 0,-1 0 1,0-1-1,1 1 1,-1 0-1,1-1 0,0 1 1,-1 0-1,1 0 0,-1 0 1,1-1-1,-1 1 0,1 0 1,-1 0-1,1 0 1,0 0-1,-1 0 0,1 0 1,-1 0-1,1 0 0,-1 1 1,1-1-1,-1 0 0,1 0 1,0 0-1,-1 0 0,1 1 1,-1-1-1,1 0 1,-1 1-1,1-1 0,-1 0 1,0 1-1,1-1 0,-1 1 1,1-1-1,-1 0 0,1 2 1,0-2 6,36 26-14,-1 1 1,54 51-1,-57-46-6,3-1 0,55 37 1,54 28-321,-168-102-8814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29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808 46 7732,'0'0'4676,"1"-9"-4337,0 1-300,0-17 6,-1 25-44,0 0-1,0 0 0,0-1 1,0 1-1,0 0 0,0 0 1,0 0-1,0 0 0,0-1 1,0 1-1,-1 0 0,1 0 0,0 0 1,0 0-1,0-1 0,0 1 1,0 0-1,-1 0 0,1 0 1,0 0-1,0 0 0,0 0 1,0 0-1,-1 0 0,1 0 1,0-1-1,0 1 0,0 0 0,-1 0 1,1 0-1,0 0 0,0 0 1,0 0-1,-1 0 0,1 0 1,0 0-1,0 0 0,0 0 1,-1 1-1,-14 10 21,-163 162-155,-43 43 228,171-162-127,2 3 0,-47 73 0,45-46-2362,-64 152 1,80-159-3542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3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3314,'0'0'5482,"0"-7"-4850,0-49 1748,19 57-2564,28 15 159,-38-12 19,1-1-1,-1 0 1,19 4-1,9-4 39,45-2 0,-53-1-435,-14 4-571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39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5763,'0'0'4354,"128"-63"-3474,-79 53-800,-2 1-16,-8 7-64,-6 2 96,-5 0-240,-12 19-576,-16 12-785,0 5-96,-49-5-3313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45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40 108 3185,'0'0'3191,"5"-8"-2737,23-33 21,-7-17 3398,-21 69-4825,0 8 918,0 1-1,-2 0 1,0 0 0,-1 0 0,-1-1-1,-8 26 1,-10 9 69,12-30-48,1 1-1,0-1 1,2 1-1,-6 39 1,13-63 18,0 0-1,-1 1 1,1-1 0,0 0 0,0 0-1,0 0 1,0 0 0,0 0 0,0 0-1,1 0 1,-1 0 0,0 0 0,0 0-1,1 0 1,-1 0 0,1 0 0,-1 0-1,2 2 1,17 0 95,-14-4-79,178-4 784,119 2-778,-287 8 126,-3-2-1322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46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65 3506,'0'0'4711,"-1"-11"-4100,-2-1-361,-2-30 703,4 54-832,-1 0-1,-6 22 1,2-7-40,-20 85-42,10-47-21,2 0 1,3 1-1,-3 93 0,14-158-75,0 0 0,0 0 0,0 1 0,0-1-1,0 0 1,0 0 0,0 0 0,0 0 0,0 0 0,1 0-1,-1 0 1,0 0 0,1 0 0,-1 0 0,1 0 0,-1 0-1,1 0 1,0-1 0,-1 1 0,1 0 0,0 0 0,-1 0-1,1-1 1,0 1 0,1 0 0,27 2-2416,-20-3 2027,10 0-1709,4 0-1023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46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5010,'0'0'4501,"2"-2"-4101,-1 1-399,1-1 1,-1 1-1,1 0 0,-1 0 1,1 1-1,0-1 0,-1 0 0,1 0 1,0 1-1,0-1 0,-1 1 0,1 0 1,0 0-1,0-1 0,0 1 0,0 0 1,-1 0-1,1 1 0,0-1 1,0 0-1,0 0 0,-1 1 0,1 0 1,0-1-1,0 1 0,-1 0 0,1-1 1,0 1-1,-1 0 0,1 0 0,1 2 1,10 6 26,0 1-1,21 21 1,-8-8 51,47 31 189,-42-33-176,-1 1 0,-1 1-1,38 41 1,-53-45-79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47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569 43 3522,'0'0'4986,"0"-6"-4114,0-30 350,-1 36-1217,0 0 1,0 0-1,0 0 0,1 0 0,-1 0 0,0 0 1,0 0-1,0 0 0,0 0 0,1 0 1,-1 0-1,0 0 0,0 0 0,0 1 0,1-1 1,-1 0-1,0 1 0,0-1 0,1 0 0,-1 1 1,0 0-1,-12 8-23,2 1 1,-1 0-1,-19 24 0,3-3 17,-50 50 93,-12 13-74,-156 126 0,241-216-20,-31 16 1,36-19-105,6-1-2309,26 6 118,-17 0-277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48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2097,'0'0'4848,"0"-4"-4296,0-2-863,0 5 428,0 0-1,0 0 1,-1 0-1,1 0 1,0 0-1,0 0 1,0 0-1,0 0 0,0 0 1,1 0-1,-1 0 1,0 0-1,0 0 1,1 0-1,-1 0 1,0 0-1,1 0 1,-1 0-1,1 1 0,-1-1 1,1 0-1,0 0 1,-1 0-1,1 1 1,0-1-1,0 0 1,-1 1-1,1-1 1,0 0-1,0 1 0,0-1 1,0 1-1,0 0 1,0-1-1,0 1 1,0 0-1,0-1 1,1 1-1,60-13-642,0 2-1,111-4 1,-172 17 296,0 1 1,0 0 0,0 0 0,-1 0 0,1-1-1,-1 1 1,0 0 0,0 0 0,0 0 0,0 4-1,0-5-82,0 15-2073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35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2297 2049,'0'0'4970,"-12"-11"-4535,-3-7-183,7 9-35,-1 0 0,0 0 0,0 0 0,-15-9 0,23 17-189,-1 0 0,1 0 0,0-1 1,0 1-1,0 0 0,0-1 0,0 1 0,0-1 1,0 1-1,0-1 0,0 1 0,1-1 0,-1 0 1,0 1-1,1-1 0,0 0 0,-1 0 0,1 1 1,0-1-1,0 0 0,0 0 0,0 1 0,0-1 1,0 0-1,1 0 0,-1 1 0,1-1 0,-1 0 1,1 0-1,-1 1 0,1-1 0,0 1 1,0-1-1,0 1 0,1-2 0,3-5-27,0 1 0,0 0 0,1 1 0,0-1 0,12-9 0,132-110 105,235-255-1,-338 331-113,3 1 0,2 4 0,94-66 0,188-92 40,-291 181-41,0 2 0,1 2 0,1 2 0,1 2 0,0 2-1,57-7 1,-35 7 13,60-11 17,226-12 0,-315 34-21,111 3 5,-127-1-11,1 2 1,-1 1 0,0 1 0,29 10-1,-3 3-19,129 41 80,-145-50-47,1-1-1,0-2 0,50 2 0,166-8 46,470-62 1,-428 7-15,-161 27 17,136-10 1,-197 31 28,-2-4 0,101-27 1,125-62 135,-271 92-197,49-18 206,-1-3 0,-1-3 1,91-57-1,-54 19-44,-34 24 17,115-95 0,-173 125-72,-1 0 1,-1-1-1,-1 0 0,0-1 0,-2 0 1,0-1-1,10-27 0,-4 13-127,-14 25 110,-1 1 0,1-1 0,-2 0 0,1 0 0,-1 0-1,0 0 1,-2-15 0,0-5-62,2 34-365,-1 0 0,0-1 0,-1 1 1,1-1-1,-1 1 0,0-1 0,0 0 0,-1 1 1,0-1-1,0 0 0,-5 6 0,-29 22-2325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49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63 4914,'0'0'3282,"14"-10"-3002,46-28-120,-56 36-145,0 0 1,1 0-1,-1 0 0,1 1 0,-1-1 1,1 1-1,0 0 0,0 0 0,0 1 1,-1-1-1,1 1 0,0 0 1,0 1-1,8 1 0,2-1-33,-13 0 19,0-1 0,-1 0 1,1 0-1,-1 1 0,1-1 1,0 1-1,-1-1 0,1 1 1,-1 0-1,1 0 0,-1 0 1,0-1-1,1 1 0,-1 0 0,0 1 1,0-1-1,1 0 0,-1 0 1,1 3-1,0-1 7,0 1-1,0-1 1,-1 0-1,1 1 1,-1 0 0,0-1-1,0 1 1,0 5-1,0 0 6,-1-1 0,0 1 0,0-1 0,0 1 0,-1-1-1,-1 0 1,-3 12 0,2-12-5,0 0-1,-1 0 1,0-1-1,0 1 1,-1-1-1,0-1 1,0 1-1,-8 7 0,-6 4 62,-29 20-1,34-28-51,1 0 0,0 1 0,1 1 0,0-1 0,1 2 0,-10 13 0,20-25-13,0 1-1,0-1 1,0 1 0,0-1-1,0 1 1,0-1 0,1 1-1,-1 0 1,0-1 0,1 1-1,-1 0 1,1-1 0,0 1-1,0 0 1,-1 0 0,1-1-1,0 1 1,0 0 0,1 0-1,-1 0 1,0-1 0,1 1-1,0 3 1,1-3 18,-1-1-1,1 0 1,-1 1-1,1-1 1,0 0 0,-1 0-1,1 0 1,0 0 0,0 0-1,0 0 1,0-1-1,0 1 1,0 0 0,0-1-1,0 0 1,0 1 0,0-1-1,4 0 1,58 3 468,55 6 159,-102-7-904,-2 1-1,1 1 1,0 0 0,-1 2 0,22 9 0,0 1-2525,-20-11-184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50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 5475,'0'0'4847,"-1"-3"-4433,-4-8-62,6 10-353,0 1 0,0 0 1,0-1-1,0 1 1,0 0-1,0 0 0,0 0 1,1 0-1,-1 0 0,0 0 1,0 0-1,0 0 1,0 0-1,0 0 0,0 0 1,1 1-1,17 7 0,0 1 1,0 0-1,-1 1 1,0 1-1,28 23 1,-25-18 3,-7-6-2,13 8 10,0 2-1,-2 1 1,0 1-1,-2 0 1,30 38-1,-43-37-2157,-10-23 2064,0 1 0,0-1 0,1 1 0,-1-1 0,0 0 0,0 1 0,0-1 0,1 1 0,-1-1-1,0 1 1,0-1 0,0 1 0,0-1 0,0 1 0,0-1 0,0 1 0,0-1 0,0 1 0,0-1 0,0 1 0,-1-1 0,1 1 0,0-1 0,0 1 0,0-1-1,-1 1 1,1-1 0,0 0 0,-1 1 0,1-1 0,0 1 0,-1-1 0,1 0 0,0 1 0,-1-1 0,1 0 0,-1 0 0,0 1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5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91 5715,'0'0'5562,"0"-15"-5146,2-45-29,-2 45-248,0 16-157,-1 1-1,1-1 1,-1 1 0,1 0-1,-1-1 1,0 1-1,0-1 1,0 1 0,0-1-1,0 0 1,0 1 0,-1 0-1,-4 5-12,-97 125-31,-34 51 119,115-150-144,10-18-80,1 1 0,1 0 0,1 1 0,0 0 1,-12 34-1,21-51 119,0 0 1,0 0-1,0 1 1,0-1-1,0 0 1,0 0 0,0 1-1,0-1 1,0 0-1,0 0 1,1 0-1,-1 1 1,0-1-1,0 0 1,0 0 0,0 0-1,0 1 1,0-1-1,0 0 1,0 0-1,1 0 1,-1 1-1,0-1 1,0 0 0,0 0-1,0 0 1,1 0-1,-1 0 1,0 0-1,0 1 1,0-1-1,1 0 1,-1 0 0,0 0-1,0 0 1,0 0-1,1 0 1,-1 0-1,0 0 1,0 0 0,1 0-1,-1 0 1,0 0-1,13-1 237,-9 1-371,2-1-63,0 0 0,1 0 0,-1-1 0,0 0 0,1 0 0,-1-1 0,0 0 0,-1 0 0,8-4 1,26-20-2480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3:51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2 3954,'0'0'3551,"5"0"-3426,3-1-42,0 1 0,0 0-1,0 0 1,0 1 0,0 0-1,0 0 1,0 1 0,13 4 0,5 1 152,-22-6-155,0 0 0,0 0-1,1 0 1,-1 0 0,0 1-1,0 0 1,-1-1 0,1 2-1,6 3 1,-10-5-76,1 1 0,-1-1 0,0 1 0,0 0 0,0-1 0,0 1 0,0-1 0,0 1 0,0-1 0,0 1 0,-1 0 0,1-1 0,0 1 0,-1-1 0,0 0 0,1 1 0,-1-1 0,0 1 0,-1 1 0,-9 8 33,0 0 0,0-1 0,-1 0 0,-21 12 0,23-16-44,0 1 1,0-1 0,1 2 0,0-1 0,0 1 0,1 1 0,0 0 0,0 0 0,1 0 0,-10 18-1,15-25 9,1 0-1,0 1 0,0-1 0,0 1 0,0-1 1,1 1-1,-1 0 0,1-1 0,-1 1 1,1 0-1,0-1 0,0 1 0,0 0 0,0-1 1,1 1-1,-1-1 0,1 1 0,0 0 0,-1-1 1,1 1-1,0-1 0,1 1 0,-1-1 1,0 0-1,1 1 0,-1-1 0,1 0 0,0 0 1,-1 0-1,5 3 0,3 1 146,0 0 0,0-1 0,1 0-1,0 0 1,0-1 0,11 3 0,-15-5-71,-3 0-68,0-1 0,0 1 0,0 0-1,-1 0 1,1 0 0,-1 0 0,1 0 0,-1 0-1,0 1 1,0-1 0,0 1 0,0 0 0,0-1-1,-1 1 1,1 0 0,1 5 0,16 57-78,-12-37-163,10 19-314,-11-31-408,0 1 0,-1 0-1,5 31 1,-10-26-3476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28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1665,'0'0'5674,"0"-4"-5192,0 1 1,1-1-1,-1 1 0,1-1 0,0 0 0,2-4 0,304-26-407,-108 16 21,288-50 832,-482 70-1241,-8 6-486,-10 9-1405,12-16 1919,-11 12-2196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28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6371,'0'0'2670,"19"-10"-2021,65-32-310,-69 36-251,0 0 1,0 1-1,1 1 1,0 1 0,0 0-1,0 1 1,1 0 0,24 2-1,-14-1 147,13 0-44,-2-1 14,68 6-1,-105-4-205,1 0 0,-1 0 0,0 0-1,1 0 1,-1 0 0,0 1 0,1-1-1,-1 0 1,0 1 0,0-1 0,1 1 0,-1 0-1,0-1 1,0 1 0,0 0 0,0 0-1,0 0 1,0 0 0,0 0 0,0 0-1,0 0 1,0 0 0,-1 0 0,1 0 0,0 0-1,-1 0 1,1 1 0,-1-1 0,1 0-1,-1 1 1,1 0 0,-1 0-3,0 0 0,-1 0 1,1 0-1,0 0 0,-1 0 0,1 0 0,-1-1 1,0 1-1,0 0 0,0 0 0,0-1 0,0 1 1,0 0-1,0-1 0,0 1 0,0-1 1,-1 0-1,1 1 0,-1-1 0,1 0 0,-3 1 1,-44 28 46,37-24-48,-1 0 1,0 1-1,1 1 1,1 0-1,-1 0 1,1 1-1,1 0 1,-17 21-1,25-30 0,1 1 0,-1 0-1,1-1 1,-1 1 0,1 0-1,-1 0 1,1-1 0,0 1 0,-1 0-1,1 0 1,0 0 0,-1-1-1,1 1 1,0 0 0,0 0-1,0 0 1,0 0 0,0 0 0,0-1-1,0 1 1,0 0 0,0 0-1,0 0 1,0 0 0,1-1-1,-1 1 1,0 0 0,1 0 0,-1 0-1,0-1 1,1 1 0,-1 0-1,1 0 1,-1-1 0,1 1-1,0 0 1,-1-1 0,1 1 0,0-1-1,-1 1 1,1-1 0,0 1-1,0-1 1,1 1 0,3 1 21,1 0 1,0-1-1,0 0 1,0 0-1,9 0 1,-3 0-35,6 1 95,94 16 353,-101-15-384,0 0-1,-1 0 1,1 1-1,-1 0 1,0 1 0,0 0-1,0 1 1,8 6 0,-16-10-45,-1-1 0,1 1 1,-1 0-1,1 0 0,-1-1 1,0 1-1,1 0 0,-1 0 1,0 0-1,0 0 0,-1 0 1,1 0-1,0 1 0,-1-1 1,1 0-1,-1 0 1,0 0-1,0 1 0,0-1 1,0 0-1,0 0 0,0 1 1,0-1-1,-1 0 0,1 0 1,-1 0-1,0 1 0,-1 1 1,0 2 18,-1 1 0,0-1 0,-1 0 0,0 0 0,0 0 0,0-1 1,-8 9-1,-22 20 93,-104 94-2297,90-94-724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0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5138,'0'0'4485,"6"-6"-3821,2-2-577,0 1-1,0 0 0,1 0 0,0 1 0,0 0 0,0 1 1,1 0-1,0 0 0,19-6 0,5 3-10,-1 1 1,1 2-1,48-2 0,107 7 18,-80 2-133,-50 2 524,-23-1-1831,-12-2-3243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0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4 7123,'0'0'2332,"0"-4"-1985,-4 348-390,3-322 36,0-15-25,0 1-1,1 0 1,0-1-1,1 1 1,1 12 0,-1-19-28,0 1 1,-1 0 0,1 0-1,0-1 1,-1 1 0,1-1 0,0 1-1,0-1 1,1 1 0,-1-1-1,0 1 1,0-1 0,1 0 0,-1 0-1,0 0 1,1 0 0,0 0-1,-1 0 1,1 0 0,-1 0 0,1 0-1,0-1 1,0 1 0,-1-1-1,1 1 1,0-1 0,0 0 0,2 0-1,30 1-1591,5-1-950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1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5747,'0'0'3294,"21"-8"-2728,66-26-267,-74 30-142,1 0 0,-1 1-1,1 1 1,0 0 0,-1 1 0,1 0 0,25 2 0,-4 0 165,-33-1-320,0 0 0,0 0 0,0 1 0,0-1 0,0 1-1,-1-1 1,1 1 0,0 0 0,0-1 0,-1 1 0,1 0 0,0 0 0,-1 0 0,1 1 0,-1-1 0,1 0 0,-1 1 0,1-1 0,-1 0 0,0 1 0,0 0 0,0-1 0,0 1 0,0 0 0,0-1 0,0 1 0,-1 0 0,1 0 0,-1 0 0,1 3 0,0-1 1,0 0 1,-1 0-1,0 0 0,1 0 1,-1 0-1,-1 0 0,1 0 1,-1 0-1,1 0 0,-1 0 1,-1-1-1,1 1 0,0 0 1,-1 0-1,-2 3 0,-5 5-3,-1 0 0,-1-1 0,0 0 0,-1-1 0,0 0 0,-26 15 0,-10 9 96,32-21-79,0 1 0,-27 30 0,39-39-24,0 0-1,0 0 0,1 0 0,0 1 0,0 0 0,0-1 1,0 1-1,1 0 0,0 0 0,0 1 0,1-1 0,0 0 1,-1 12-1,2-16 13,1-1 0,-1 0 0,0 1 1,1-1-1,-1 0 0,1 1 0,0-1 1,-1 0-1,1 0 0,0 0 0,0 0 0,-1 1 1,1-1-1,0 0 0,0-1 0,0 1 1,1 0-1,-1 0 0,0 0 0,0-1 1,0 1-1,0 0 0,1-1 0,-1 1 0,0-1 1,1 0-1,-1 1 0,0-1 0,1 0 1,1 0-1,48 5 405,-42-5-246,59-2 9,25 2 41,-83 0-279,0 1 0,0 1 0,0-1-1,0 2 1,0-1 0,15 8 0,-23-9-164,0 0 0,0 0 0,-1 0 1,1 0-1,0 0 0,-1 0 0,1 0 1,-1 1-1,1-1 0,-1 1 1,0-1-1,1 1 0,-1 0 0,0-1 1,0 1-1,0 0 0,0 0 0,1 3 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2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2465,'0'0'4439,"0"-1"-4203,0 0-1,0 0 0,0 0 0,-1 1 1,1-1-1,0 0 0,0 0 0,1 1 0,-1-1 1,0 0-1,0 0 0,0 0 0,0 1 1,1-1-1,-1 0 0,0 1 0,1-1 0,-1 0 1,1 1-1,-1-1 0,0 0 0,1 1 1,0-2-1,7 4-234,-1 1 0,0-1 0,0 1 0,0 1 0,0-1 0,0 1 0,7 6 0,47 39 9,-28-20-15,-21-20 1,25 20-33,72 45 1,-101-70-160,-1 0 1,1 0-1,0-1 1,0 0 0,1-1-1,-1 0 1,15 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36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25 2913,'0'0'5429,"0"-6"-4716,0-12-159,0 22-138,0 43-474,-15 189 71,2-71-124,9-9-474,4-156 589,0 1-1,0-1 1,1 0 0,-1 1-1,0-1 1,0 0 0,1 1-1,-1-1 1,0 0-1,1 1 1,-1-1 0,0 0-1,1 0 1,-1 0 0,0 1-1,1-1 1,-1 0-1,1 0 1,-1 0 0,0 0-1,1 1 1,-1-1 0,1 0-1,-1 0 1,0 0-1,1 0 1,-1 0 0,1 0-1,-1 0 1,1 0 0,-1-1-1,0 1 1,1 0-1,-1 0 1,1 0 0,-1 0-1,0 0 1,1-1-1,-1 1 1,0 0 0,1-1-1,20-8 389,-3-4-231,-1-1 0,-1-1 0,-1 0-1,0-1 1,13-18 0,63-97 83,-58 82-239,-19 26 1,0-1-1,-2 0 0,-1-1 1,0 0-1,-2-1 0,-1 0 1,-1 0-1,5-44 0,-12 68-153,-3 6 53,-4 14 17,-7 28 66,9 1-30,4 69 1,1-65 71,1-39-27,0 0-1,0 0 1,1 0 0,1-1 0,0 1 0,0 0 0,1-1 0,1 0 0,0 0 0,10 16 0,7 6 7,50 57 1,-45-60-5,40 60 0,-61-79-6,0 1 0,0-1 1,-1 1-1,0 0 1,-1 0-1,0 0 1,-1 1-1,0-1 0,1 24 1,-4-30 2,1 1 0,-1 0 0,0-1 0,-1 1-1,0 0 1,0-1 0,0 1 0,-1-1 0,0 1 0,-6 11 0,5-14-1,0 1 0,0-1 0,-1 0 0,1-1 1,-1 1-1,0 0 0,0-1 0,-1 0 0,1 0 0,-1-1 0,1 1 1,-1-1-1,0 0 0,-9 3 0,-7 1 34,0-1 0,-1 0-1,0-2 1,0 0 0,0-2 0,-44-2 0,56-1-5,1 1 0,-1-2 0,1 1 1,0-1-1,0-1 0,0 0 0,0 0 1,1 0-1,-1-1 0,1-1 0,-10-7 1,3 0-2,1 0 1,0 0 0,1-2-1,-19-25 1,27 32 15,1 1-1,0 0 1,0-1-1,-3-10 1,6 15-48,0 0 1,0-1-1,0 1 1,0-1-1,1 1 1,-1-1-1,1 0 1,0 1-1,0-1 1,0 1-1,1-1 1,1-6-1,-1 8-18,1 0 1,0 0-1,-1 0 0,1 1 0,0-1 1,0 0-1,0 1 0,0-1 0,0 1 1,0 0-1,1 0 0,-1 0 0,0 0 1,1 0-1,-1 0 0,3 0 0,43-9-359,-34 8-552,0 1 0,0 1 0,0 1 0,23 3 0,-14 1-1873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2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366 39 3282,'0'0'7622,"1"-8"-7273,0-22-244,-6 44-192,5-12 85,-14 25-27,-1 0 0,-19 24-1,-1 3-50,-216 334 123,238-353-2156,48-38-1964,-14-11-173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3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5827,'0'0'2057,"22"-6"-1577,74-21 77,-88 25-469,-1 0 0,1 0 0,0 1-1,0 0 1,-1 0 0,1 1 0,0 0-1,10 2 1,-2-1-35,-13-1-46,0 1-1,0-1 1,-1 1-1,1-1 1,0 1-1,0 0 1,0 0-1,0 0 0,-1 0 1,1 0-1,-1 1 1,1 0-1,-1-1 1,1 1-1,-1 0 1,0 0-1,0 0 1,0 0-1,0 0 0,3 5 1,-3-3 5,0 0 0,-1 0 0,1 1 0,-1-1 0,0 1 0,0-1 0,0 1 0,-1-1-1,1 1 1,-1 0 0,0-1 0,-2 9 0,2-9-8,-1-1 0,0 0 0,-1 0 0,1 0-1,0 0 1,-1-1 0,0 1 0,1 0 0,-1-1 0,0 1-1,-1-1 1,1 1 0,0-1 0,-1 0 0,-3 3 0,-47 28 178,38-24-132,-11 5-49,17-10 24,1 0 1,0 0-1,0 0 0,1 1 1,0 1-1,-1-1 0,2 1 1,-1 0-1,1 1 1,-11 14-1,16-20-27,0 0 1,1 0 0,-1 0-1,1 0 1,-1 0-1,1 0 1,0 0 0,-1 0-1,1 0 1,0 1-1,0-1 1,0 0 0,0 0-1,0 0 1,0 0-1,0 1 1,0-1 0,0 0-1,0 0 1,1 0-1,-1 0 1,0 1-1,1-1 1,-1 0 0,1 0-1,0 0 1,-1 0-1,1 0 1,0 0 0,-1 0-1,1-1 1,0 1-1,0 0 1,0 0 0,0 0-1,0-1 1,2 2-1,3 1 68,1 0 0,-1-1 0,1 0 0,0 0-1,9 1 1,0 1 129,-12-3-212,10 2 42,0 1-1,-1 1 1,0 0 0,1 0-1,14 10 1,-25-13-133,0 0 0,0 0 0,-1 0 1,1 0-1,-1 1 0,0-1 0,1 1 0,-1-1 1,0 1-1,-1 0 0,1 0 0,0 0 0,-1 0 0,0 0 1,1 0-1,-1 0 0,0 0 0,-1 1 0,1-1 0,-1 0 1,1 1-1,-1-1 0,0 0 0,0 1 0,-1-1 1,1 0-1,0 1 0,-2 3 0,-12 30-2971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3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5026,'0'0'5760,"1"-3"-5301,4-7-56,-4 10-387,0-1 1,0 1-1,0-1 0,0 1 0,0 0 1,1-1-1,-1 1 0,0 0 1,0 0-1,0 0 0,0 0 0,1 0 1,-1 0-1,0 0 0,0 0 1,3 1-1,1-1 30,423-21 1461,-334 13-1739,127 4 0,-219 4 124,-1 0 1,1 0-1,0 0 0,-1 0 1,1 0-1,0 0 0,0 1 1,-1-1-1,1 1 0,-1-1 1,1 1-1,0 0 0,-1-1 0,1 1 1,-1 0-1,0 0 0,1 0 1,-1 0-1,0 1 0,1-1 1,-1 0-1,0 0 0,0 1 1,0-1-1,0 1 0,0-1 1,-1 1-1,1-1 0,0 1 1,-1-1-1,1 1 0,-1 0 1,1-1-1,-1 1 0,0 0 1,0-1-1,0 1 0,0 0 1,0-1-1,0 1 0,0 0 1,0 0-1,-1-1 0,1 1 1,-1-1-1,1 1 0,-1 0 0,0-1 1,-1 4-1,-20 17-2608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4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6563,'0'0'4386,"13"-10"-3858,43-29-290,-52 36-206,0 1-1,0 0 1,0 0 0,1 1 0,-1-1 0,1 1 0,0 0 0,-1 0 0,1 1-1,0-1 1,-1 1 0,1 0 0,0 0 0,4 1 0,9 0 98,10-2 104,-19 0-178,0 0-1,1 1 1,-1 0 0,0 0 0,0 1-1,16 4 1,-23-4-56,-1 0-1,1 0 1,0 1-1,-1-1 1,1 1-1,-1-1 1,0 1-1,1-1 1,-1 1-1,0 0 1,0 0-1,0-1 1,0 1-1,0 0 1,0 0-1,-1 0 1,1 0-1,-1 0 1,1 0-1,-1 0 1,0 0-1,0 0 1,0 1-1,0-1 1,0 0-1,0 0 1,-1 4-1,0 0-7,0 0 0,0 0 1,-1 0-1,0 0 0,0 0 0,0 0 0,-6 10 0,-3-1-1,8-11 17,0 0 0,-1 0-1,1 0 1,1 1 0,-1-1 0,1 1 0,0-1 0,0 1 0,0 0 0,0 0 0,1 0 0,0 0 0,0 0 0,0 0 0,1 0-1,0 0 1,0 6 0,0-9-11,1-1 0,0 1-1,0-1 1,0 1 0,-1-1 0,1 0-1,0 1 1,1-1 0,-1 0-1,0 0 1,0 0 0,0 0 0,1 0-1,-1 0 1,1 0 0,-1 0-1,0-1 1,1 1 0,-1-1 0,1 1-1,0-1 1,1 1 0,43 9 48,-36-9-15,34 4 232,72-2 0,29 4-95,-98 3-394,-45-9 97,0-1 0,-1 1 0,1 0 0,0 0 0,0 0 0,-1 0 0,1 0-1,0 0 1,-1 0 0,1 0 0,-1 1 0,0-1 0,1 1 0,-1-1 0,0 1 0,0-1 0,0 1 0,0 0 0,0 0 0,1 3 0,-1 10-2410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5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0 2161,'0'0'2494,"1"19"-1805,0 1-523,0 3 160,0 1 0,-1 0 0,-7 41 0,-28 73 1015,18-75-1166,-13 83 0,-21 488 671,41 5-80,10-617-764,-1 5 20,2-1 0,0 0 0,7 29 0,-7-47-16,1 0-1,1 0 1,0 0-1,0-1 1,0 1-1,1-1 1,0 0-1,0 0 1,1 0-1,0 0 1,0-1-1,1 0 1,0 0 0,8 6-1,-8-8 72,0-1-1,0 1 1,1-2-1,0 1 1,-1 0 0,1-1-1,0-1 1,0 1-1,0-1 1,1 0 0,-1-1-1,0 1 1,0-1-1,13-2 1,9-2 243,0-1 1,34-11-1,-62 16-317,253-66 433,-179 51-394,110-10 0,-162 25-886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6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3153,'0'0'4760,"3"11"-4189,1-9-439,-1-1-1,1 0 1,0 0-1,0 0 1,0-1 0,0 1-1,0-1 1,0 0-1,0 0 1,0-1 0,6 0-1,6 0 120,118-7 1000,21 1-1084,-136 7-372,0 2 0,1 0 1,-1 1-1,-1 1 0,37 12 0,-2 4-2196,-11-6-2596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7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52 5843,'0'0'4634,"2"-2"-4479,0 1-144,0-1 1,1 1-1,-1 0 1,0-1-1,1 1 1,-1 0-1,1 1 1,-1-1 0,1 0-1,-1 1 1,1-1-1,0 1 1,5 0-1,45 1-77,-26 0 101,53 0 25,98-4 150,-168 2-179,-1 0 1,0-1-1,1 0 1,-1-1-1,0 0 1,0 0-1,-1-1 1,1-1-1,14-9 1,-46 22-379,2 7 332,0 0-1,1 2 1,1 0 0,0 1 0,1 1 0,2 0-1,-1 2 1,2 0 0,1 0 0,1 1 0,1 1 0,0 0-1,2 1 1,1 0 0,-7 27 0,2 11 67,3 0 0,2 0 0,-1 64 0,13 192 514,3-243-346,20 91 1,4 37-121,-28-89 10,-2-71-94,0-36-5,0 0 1,-1 1 0,0-1 0,0 0 0,-1 1 0,0-1-1,0 0 1,0 0 0,-1 0 0,0-1 0,0 1 0,-1-1-1,0 1 1,-7 7 0,4-6-1,0-1 0,-1 0 1,0-1-1,0 0 0,0 0 0,-1-1 0,0 0 0,0 0 1,-14 5-1,-6-1 8,0-2 0,-1 0 1,1-2-1,-2-1 0,1-2 0,-32 0 1,-27-2-1322,108 10-5616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8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76 2945,'0'0'8063,"-2"-8"-7418,0-2-358,1 6-92,-1 0 0,2-1-1,-1 1 1,0 0-1,1 0 1,0-7-1,13 11-119,521 0-1612,-529 0 1227,-3 0 120,-1 0 0,1 0 0,-1 0 0,0 1 0,1-2 0,-1 1 0,1 0-1,-1 0 1,0 0 0,1-1 0,-1 1 0,0-1 0,1 1 0,-1-1 0,0 1 0,0-1 0,1 0 0,-1 0 0,1-1 0,4-11-3825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38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4 10165,'0'0'3238,"0"-4"-3069,-1 355-460,2-345-1,-1-1 0,0 1 1,-1-1-1,1 1 0,-1 0 1,0-1-1,-1 0 0,1 1 1,-1-1-1,0 0 0,0 0 0,-1 1 1,1-2-1,-7 10 0,-5-6-4355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40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364 139 6995,'0'0'1318,"0"6"-1598,0 8 253,1-2 36,-2 0 0,1 0 0,-4 19 1,2-27-1,1 1 0,-1 0 0,1-1 0,-1 1 1,-1-1-1,1 0 0,-1 1 0,1-1 1,-1 0-1,0-1 0,0 1 0,-1 0 1,-3 2-1,-8 6 69,0 0 1,0-1 0,-1-1-1,-1-1 1,1 0-1,-1-1 1,-1-1 0,0-1-1,0 0 1,0-1-1,0-1 1,-1-1 0,0 0-1,-27-1 1,44-2-69,1 0-1,-1-1 1,1 1 0,-1 0-1,1-1 1,-1 1-1,1-1 1,-1 0 0,1 1-1,0-1 1,-1 0 0,1 0-1,0 0 1,0 0 0,0 0-1,-1 0 1,1 0 0,0-1-1,1 1 1,-1 0-1,0-1 1,0 1 0,0 0-1,1-1 1,-1 1 0,1-1-1,-1 1 1,1-1 0,0 1-1,-1-1 1,1-1 0,-2-9 31,1 1 0,1 0 1,0-15-1,0 15-5,1 2-10,0-1 0,1 0 0,1 1 0,-1-1 0,1 1 0,1 0 0,0-1 0,0 2 0,1-1 0,0 0 1,0 1-1,1 0 0,0 1 0,8-9 0,1 0-23,1 0 0,1 1 1,0 1-1,1 0 0,23-12 0,-30 19-23,1 1-1,0 0 0,0 1 1,0 0-1,1 1 0,0 0 1,0 1-1,0 1 0,0 0 1,0 0-1,17 1 0,-18 2 20,0-1 1,-1 2-1,1-1 0,-1 2 0,13 3 1,-21-5 0,-1-1 0,1 1 0,-1 0 1,1 0-1,-1 0 0,1 0 0,-1 1 1,1-1-1,-1 0 0,0 1 0,0 0 1,0 0-1,0 0 0,0 0 1,0 0-1,-1 0 0,1 0 0,0 0 1,-1 1-1,0-1 0,0 0 0,1 1 1,-1 0-1,-1-1 0,1 1 0,0-1 1,0 5-1,-1-2 0,1 3 2,-1 0 0,0 1-1,0-1 1,-1 0 0,0 0 0,0 0-1,0 0 1,-1 0 0,-1-1 0,1 1 0,-1-1-1,-1 1 1,1-1 0,-10 14 0,-29 31 41,-85 79 0,-10 12 31,134-140-78,0 0 1,0 1-1,1 0 0,-1 0 1,1 0-1,0 0 1,0 0-1,1 0 1,-1 0-1,1 0 1,0 1-1,0-1 0,0 0 1,1 1-1,0-1 1,0 1-1,0 8 1,1-11 16,0-1 1,-1 1 0,1-1 0,0 1 0,0-1 0,0 0 0,0 1-1,0-1 1,1 0 0,-1 0 0,0 0 0,1 0 0,-1 0 0,0 0-1,1 0 1,-1 0 0,1 0 0,-1-1 0,1 1 0,0 0-1,2-1 1,39 11 767,-18-11-393,0-1-1,1-2 1,-1 0-1,-1-2 0,48-15 1,-46 12-315,1 1 0,0 1 0,1 1 0,40-1 0,-67 6-94,0 0 0,0 0 1,0 0-1,0 0 1,0 0-1,0 1 0,-1-1 1,1 0-1,0 1 0,0-1 1,0 1-1,-1-1 1,1 1-1,0-1 0,0 1 1,-1-1-1,1 1 0,-1 0 1,1-1-1,0 1 1,-1 0-1,1-1 0,-1 1 1,0 0-1,1 0 0,-1 0 1,1 0-1,-1-1 1,0 1-1,0 0 0,0 0 1,0 0-1,1 0 0,-1 0 1,0 1-1,0 2-192,0-1 0,-1 1-1,1 0 1,0 0 0,-1-1-1,0 1 1,-2 6 0,0-3-209,-1-1-1,0 0 1,0 0 0,-6 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37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2545,'0'0'4183,"12"-2"-3358,89 11-640,-6 0 222,235-25 967,-284 14-1185,-46 0-229,1 0 0,-1 1 0,0-1 0,0 0 0,0 0 0,-1 1 0,1-1 0,0 0 0,-1 0 0,1 1 0,-1-3 0,-16-2-2820,4 3-563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55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 3986,'0'0'5117,"-1"0"-4998,1-1 0,0 0 0,0 0 1,0 0-1,0 0 0,0 0 0,0 1 1,0-1-1,0 0 0,0 0 0,1 0 0,-1 0 1,0 1-1,0-1 0,2-1 0,16 2-128,1 0 0,-1 2 0,0 0 0,1 2 0,-1 0 0,0 0 0,-1 2 0,1 0 0,-1 1 0,-1 1 0,1 0 0,28 21 0,1 6-16,49 49 1,-61-51 10,1-2 0,74 49 0,-106-78 38,-1-1-20,0 0 0,1 0 1,-1 1-1,0-1 0,0 1 1,0-1-1,0 1 0,4 4 2126,-16-2-2322,-26 19 106,1 2 1,0 1-1,-57 58 1,58-51 45,3-6 27,11-10 4,1 1 0,1 0 0,0 2 0,-28 40 0,43-56-3,2-3 5,0 0 1,1 0 0,-1 0-1,0 0 1,1 1 0,-1-1-1,1 0 1,0 0 0,-1 0-1,1 1 1,0-1 0,-1 0-1,1 1 1,0-1 0,0 0-1,0 0 1,0 1 0,0-1-1,1 3 1,16 1-493,-15-4 202,1 1-1,-1-1 1,0 1 0,0 0-1,0-1 1,0 1 0,0 0-1,0 0 1,0 1 0,2 2-1,3 6-2532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4:56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32 4066,'0'0'5690,"-1"-3"-5303,0 2-379,1 0-1,-1 0 1,0 0-1,1 0 0,-1 1 1,1-1-1,-1 0 1,0 0-1,0 1 0,1-1 1,-1 0-1,0 1 1,0-1-1,0 1 1,0-1-1,0 1 0,0-1 1,0 1-1,0 0 1,0-1-1,0 1 1,0 0-1,0 0 0,0 0 1,0 0-1,0 0 1,0 0-1,0 0 0,0 0 1,0 0-1,0 0 1,0 1-1,0-1 1,0 0-1,0 1 0,0-1 1,0 1-1,0-1 1,0 1-1,-1 0 0,-5 4-19,0 0-1,1 0 0,-1 1 1,1 0-1,1 0 1,-1 1-1,1-1 0,-5 9 1,-3 6 19,-18 37 1,26-44-8,0 1 0,1 0 1,0-1-1,2 1 1,-1 0-1,2 0 0,0 1 1,1-1-1,0 0 1,1 0-1,1 0 0,1 0 1,4 16-1,-2-19 9,1 0 0,0 0-1,1-1 1,0 0 0,0-1-1,2 0 1,-1 0 0,1 0 0,0-1-1,1 0 1,0-1 0,1 0 0,-1-1-1,24 12 1,-11-8 5,1 0-1,1-2 1,-1 0 0,1-2-1,0-1 1,39 5 0,-53-10 20,19 3 19,45-1 0,-67-3-19,-1-1 0,1 1 0,-1-1 1,1-1-1,0 1 0,-1-2 0,0 1 0,0-1 0,1 0 0,-2 0 0,10-6 0,-2-1 36,-1-1 1,-1-1-1,0 0 0,0 0 0,-1-1 0,-1-1 0,0 0 0,0 0 0,-2-1 0,0 0 0,-1 0 0,0-1 0,-1 0 0,-1 0 0,-1-1 0,0 0 0,-1 1 1,-1-1-1,0 0 0,-1 0 0,-1 0 0,-4-29 0,2 35-60,0-1 1,-1 1-1,-1 0 0,1 0 1,-2 1-1,0-1 1,0 1-1,-1 0 0,0 0 1,0 1-1,-1 0 1,-1 0-1,1 0 0,-1 1 1,-1 0-1,-17-12 1,19 15-23,-1 0-1,0 1 1,0 0 0,-1 0 0,1 1 0,-1 0 0,0 0 0,0 1 0,0 0 0,0 0 0,0 1-1,0 1 1,0-1 0,0 2 0,-1-1 0,1 1 0,0 0 0,0 1 0,0 0 0,0 1 0,1 0 0,-11 5-1,-15 11-544,1 1-1,1 2 0,-29 26 0,8-8-799,-69 50-3597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6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70 2049,'0'0'7291,"3"-13"-6907,10-44 1524,-13 70-1953,1 8 45,-2-1 1,0 1-1,-1-1 1,-7 29-1,-6 10 4,3 1-1,2 0 0,3 0 0,0 84 0,6-86-7,1 49-25,0-95 18,2 1 0,0-1 0,0 0 0,1 0 1,0-1-1,7 17 0,-9-26-2,0 0 0,-1-1 0,1 1 0,0 0 1,0 0-1,0 0 0,0-1 0,0 1 0,0-1 0,1 1 0,-1-1 0,1 1 0,-1-1 1,1 0-1,-1 0 0,1 0 0,0 0 0,-1 0 0,1 0 0,0 0 0,0 0 1,0-1-1,-1 1 0,1-1 0,0 1 0,0-1 0,0 0 0,0 0 0,0 1 1,0-2-1,4 1 0,-3-1 20,0-1 0,1 1 1,-1-1-1,0 1 0,0-1 1,0 0-1,0 0 0,0-1 0,-1 1 1,1 0-1,-1-1 0,1 0 1,-1 0-1,0 1 0,0-1 1,2-5-1,32-63 9,49-145 0,-76 183-138,-2 0 0,-1 0 0,-1 0 0,-2-1 1,-2-47-1,-3 114-32,-5 32 0,2-30 112,0 37 0,5-20 15,-2-14 39,3 1 0,1-1-1,1 1 1,10 37 0,2-12 50,-3 0-1,-3 0 1,-3 1 0,-3 120 0,-5-168-49,0 0 0,-1 1 0,-1-2 1,-1 1-1,-1 0 0,0-1 0,-1 0 0,0-1 0,-15 22 0,16-26 3,-1 0 0,-1-1 0,0 0-1,0 0 1,-1-1 0,0 0 0,-1-1 0,0 0-1,0 0 1,-1-1 0,0 0 0,0-1-1,-17 7 1,22-11 6,1 0-1,-1 0 1,1-1-1,-1 0 1,1 0-1,-1 0 1,0-1 0,1 0-1,-1 0 1,0 0-1,0-1 1,1 1-1,-1-1 1,1-1-1,-1 1 1,1-1-1,-1 0 1,1 0-1,0-1 1,0 1-1,0-1 1,0 0-1,0-1 1,1 1-1,0-1 1,-1 0 0,1 0-1,-6-9 1,-4-7 84,1 0 0,-16-36 0,24 45-337,0 0 0,1 0 0,1 0 0,0-1 1,1 1-1,0-1 0,-1-17 0,3 8-2312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6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4994,'0'0'3052,"18"6"-3052,-5-1 33,7 1 34,0 0 0,0-1 0,0 0 0,36 2 1,93-7 735,45 3-445,-169 0-499,-1 0-1,1 1 0,-1 2 1,0 0-1,39 17 1,-63-23 90,0-1 1,0 1-1,-1 0 1,1 0-1,0 0 1,0-1-1,0 1 1,0 0 0,0 0-1,0 0 1,0-1-1,0 1 1,0 0-1,0 0 1,0-1-1,0 1 1,0 0-1,0 0 1,0 0-1,0-1 1,0 1 0,0 0-1,0 0 1,0 0-1,0-1 1,1 1-1,-1 0 1,0 0-1,0 0 1,0-1-1,0 1 1,0 0-1,1 0 1,-1 0 0,0 0-1,0 0 1,0-1-1,0 1 1,1 0-1,-1 0 1,0 0-1,0 0 1,0 0-1,1 0 1,-1 0 0,0 0-1,0 0 1,1 0-1,-1 0 1,0 0-1,0 0 1,0 0-1,1 0 1,-1 0-1,0 0 1,0 0-1,1 0 1,-11-17-4469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7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1121,'0'0'7635,"135"13"-7491,-90-11 288,1-2-16,-2 0-319,5 0 111,0 0-208,0 0 32,2 0-176,-6 0-257,-8 0-1536,-14 0-2849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7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22 8260,'0'0'3177,"0"-5"-2710,1-4-332,0 2 30,-3 11-124,-9 33-147,-44 96 70,-45 131 133,91-226-123,2-1-1,1 1 0,2 0 1,3 76-1,1-94 46,0-18-39,0 1-1,1 0 1,-1 0 0,1-1 0,-1 1 0,1 0 0,0-1 0,0 1 0,0 0 0,0-1 0,1 0 0,-1 1 0,1-1 0,0 0 0,-1 1 0,1-1 0,0 0 0,0-1 0,0 1 0,1 0 0,-1 0 0,0-1 0,6 3 0,-5-2-253,1 0 0,0-1 0,0 0-1,0 0 1,1 0 0,-1 0 0,0 0 0,0-1 0,0 0 0,1 0 0,-1 0 0,0 0 0,0-1 0,1 1-1,6-3 1,6-8-2368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8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6995,'0'0'3090,"121"-27"-2658,-67 21-384,2 4 112,-3 2-80,-4 0-80,-2 0 0,-8 0-96,1 2-96,-5 4-577,0 2-127,-3-3-577,-6-5-2320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8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18 7908,'0'0'1560,"-14"-3"-1456,-41-7 22,53 10-124,0 0 0,1 0 0,-1 0 1,0 1-1,1-1 0,-1 0 0,0 1 1,1 0-1,-1-1 0,1 1 0,-1 0 0,1 0 1,-1-1-1,1 1 0,-1 0 0,1 1 1,0-1-1,-1 0 0,1 0 0,0 1 0,0-1 1,0 0-1,0 1 0,0-1 0,0 1 0,1-1 1,-1 1-1,0-1 0,0 3 0,-2 3-2,-6 10 1,1 0 0,1 0-1,0 0 1,2 1-1,0 0 1,-3 20-1,3 1 14,1 72 0,4-104-13,0-1 0,0 1 0,1-1 0,0 1 0,1-1 0,-1 1 0,1-1 0,0 0 0,1 0 0,4 8 0,-6-12-1,0 1 0,1-1 0,0-1 0,-1 1 0,1 0 0,0 0 0,0-1 0,0 1 0,0-1 0,0 1 0,0-1 0,1 0 0,-1 0 0,0 0 0,1 0 0,-1 0 0,1-1 0,-1 1 0,1-1 0,-1 1 0,1-1 0,-1 0 0,1 0 0,-1 0 0,1 0 0,-1-1 0,1 1 0,-1-1 0,1 1 0,3-3 0,-1 1 5,-1 0 0,1 0 0,-1-1 0,1 0 0,-1 0 0,0 0 0,0 0 0,0-1 0,-1 1 0,1-1 1,-1 0-1,0 0 0,0-1 0,0 1 0,-1 0 0,3-6 0,3-7-6,-1 0 0,-1 0 1,5-22-1,-4 6 11,-3-1 0,0 0 0,-2-56 0,-2 86 24,0 1 1,0 0-1,-1-1 1,1 1-1,-1-1 1,0 1-1,1 0 1,-1-1-1,-1 1 1,1 0-1,0 0 1,-1 0-1,0 0 0,0 0 1,0 0-1,0 0 1,0 0-1,0 1 1,-1-1-1,1 1 1,-1 0-1,0 0 1,-5-3-1,2 2-27,0 0 0,0 1 0,-1 0 1,1 0-1,-1 1 0,1 0 0,-1 0 0,1 0 0,-1 1 0,0 0 0,-9 1 0,12 0-23,1 1-1,-1-1 0,0 1 0,1-1 1,-1 1-1,1 0 0,0 0 1,0 1-1,-1-1 0,1 1 0,1 0 1,-1-1-1,0 1 0,1 0 1,-1 1-1,1-1 0,0 0 0,0 1 1,0-1-1,-1 6 0,-5 8-357,1 1 1,-9 33-1,13-40-7,1 0 0,0 0 1,1 0-1,0 0 1,0 0-1,2 0 0,-1 0 1,3 13-1,6-11-1268,8-6-821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9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5 7523,'0'0'2514,"-5"-1"-1887,3 0-614,0 0 0,-1 1 0,1-1 0,-1 1 0,1 0 1,-1-1-1,1 1 0,-1 0 0,1 0 0,-1 1 0,0-1 1,1 1-1,-1-1 0,1 1 0,0 0 0,-1-1 0,1 1 1,0 1-1,-1-1 0,1 0 0,0 0 0,0 1 1,0 0-1,0-1 0,0 1 0,0 0 0,1 0 0,-1 0 1,1 0-1,-1 0 0,-1 2 0,-7 10-21,1 0-1,0 1 0,0 0 1,2 0-1,0 1 1,1 0-1,0 0 0,1 1 1,1-1-1,1 1 1,0 0-1,1 0 1,1 31-1,1-39 8,0 1-1,0 0 1,1 0-1,1-1 1,0 1-1,0-1 1,1 0-1,5 14 1,-6-19-53,0-1 0,0 1 0,1-1 0,-1 1 0,1-1 0,0 0-1,0 0 1,0 0 0,0-1 0,1 1 0,-1-1 0,1 1 0,0-1 0,-1 0 0,1-1 0,0 1 0,0-1 0,0 1 0,0-1 0,0 0 0,0-1-1,6 1 1,31 0-2688,-24-1-494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6:59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4386,'0'0'5528,"0"-9"-5432,4 17-107,0 1 0,-1 0-1,0 0 1,0 0 0,-1 0 0,1 16 0,2 62 144,-5-59-55,1 137 533,-1-164-376,3-16 1115,5-11-1377,1 1-1,1 0 1,2 0-1,0 1 1,1 1 0,2 0-1,0 1 1,2 0-1,0 1 1,39-36 0,-55 57 24,-1 0 0,0 0 1,0-1-1,1 1 1,-1 0-1,0 0 0,1-1 1,-1 1-1,0 0 1,1 0-1,-1 0 1,0 0-1,1-1 0,-1 1 1,0 0-1,1 0 1,-1 0-1,0 0 1,1 0-1,-1 0 0,1 0 1,-1 0-1,0 0 1,1 0-1,-1 0 1,0 0-1,1 0 0,-1 0 1,1 1-1,-1-1 1,0 0-1,1 0 0,-1 0 1,0 1-1,1-1 1,-1 0-1,1 1 1,8 17-57,0 35 42,-8-45 30,12 86 316,26 141-353,-38-227-454,2 4-570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38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51 2113,'0'0'3220,"-4"-1"-2473,4 1-769,-16-5 810,16 5-753,0 0-1,0 0 1,-1 0-1,1 0 1,0 0-1,0-1 0,-1 1 1,1 0-1,0 0 1,0 0-1,-1 0 0,1 0 1,0 0-1,0-1 1,-1 1-1,1 0 0,0 0 1,0 0-1,0-1 1,-1 1-1,1 0 0,0 0 1,0-1-1,0 1 1,0 0-1,0 0 0,0-1 1,0 1-1,-1 0 1,1 0-1,0-1 0,0 1 1,0 0-1,0 0 1,0-1-1,0 1 0,0 0 1,0-1-1,0 1 1,1 0-1,-1 0 0,0-1 1,0 1-1,0 0 1,0 0-1,0-1 0,0 1 1,0 0-1,1 0 1,-1-1-1,0 1 1,0 0-1,0 0 0,1 0 1,-1-1-1,0 1 1,0 0-1,0 0 0,1 0 1,2-2-30,1 1 0,-1 1 1,0-1-1,1 0 0,-1 1 0,0 0 1,1-1-1,-1 2 0,5-1 0,9 0 12,109-11 509,138-5 77,-264 16-692,1 0 0,-1 0 0,1 1 0,-1-1 0,1 0 0,-1 0 0,0 1 0,1-1 0,-1 0 0,1 1 0,-1-1 0,1 0 0,-1 1 0,0-1 0,1 1 0,-1-1 0,0 0 0,0 1 0,1-1 0,-1 1 0,0-1 0,0 1 0,1-1 0,-1 1 0,0-1 1,0 1-1,0-1 0,0 1 0,0 0 0,0-1 0,0 1 0,0-1 0,0 1 0,0-1 0,0 1 0,0-1 0,-1 1 0,1-1 0,0 2 0,-1 3-584,1 10-1810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8580,'0'0'3273,"1"0"-3262,-1-1 1,1 0-1,-1 1 0,1-1 0,-1 1 0,1-1 0,0 0 0,-1 1 0,1 0 0,0-1 0,-1 1 0,1-1 0,0 1 0,0 0 1,0-1-1,-1 1 0,1 0 0,0 0 0,1 0 0,7 8 4,0 2 1,-1-1-1,1 1 0,11 20 1,-1-2 222,248 313 210,-255-326-468,-3-6-92,-1 1 0,0 0 1,-1 0-1,12 23 0,-19-31-144,0-1 285,-1-2-61,0 1-1,0 0 1,1-1 0,-1 1-1,0-1 1,0 1-1,0-1 1,1 1 0,-1-1-1,0 0 1,1 1-1,-1-1 1,0 0 0,1 0-1,-1 0 1,1 1-1,-1-1 1,1 0-1,0 0 1,-1 0 0,1-1-1,-8-22-2400,7 22 1788,-1-11-2922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0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52 5202,'0'0'7484,"0"-9"-6785,0-27-462,1 36-232,-1 0-1,0-1 1,0 1-1,0 0 1,0 0 0,0 0-1,0 0 1,0 0-1,0-1 1,0 1-1,0 0 1,0 0-1,0 0 1,0 0 0,0-1-1,0 1 1,0 0-1,0 0 1,0 0-1,0 0 1,0 0-1,0-1 1,0 1 0,0 0-1,0 0 1,0 0-1,0 0 1,0-1-1,0 1 1,0 0-1,0 0 1,0 0 0,-1 0-1,1 0 1,0 0-1,0 0 1,0-1-1,0 1 1,0 0-1,0 0 1,-1 0-1,1 0 1,0 0 0,0 0-1,0 0 1,0 0-1,-1 0 1,1 0-1,0 0 1,0 0-1,0 0 1,0 0 0,0 0-1,-1 0 1,1 0-1,0 0 1,0 0-1,0 0 1,0 0-1,-1 0 1,1 0 0,0 0-1,0 0 1,0 0-1,0 0 1,0 0-1,-1 0 1,1 1-1,-8 7-63,8-7 66,-147 221-178,119-177 174,-68 120-965,-78 185 0,137-272-1498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2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5 3298,'0'0'8670,"-1"-4"-8018,3 8-98,10 39-597,-2 0 0,-2 1 0,-2 0 0,1 55 0,-7-71-455,-1 0 1,-1 0-1,-2 0 0,0 0 1,-2 0-1,-1-1 0,-19 47 0,-13 2-5486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7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38 6467,'0'0'6499,"-3"-6"-6251,-9-19 5,9 18 81,6 12-539,1 0 149,0 0 1,0 0-1,0-1 1,1 1-1,-1-1 1,7 4-1,9 10 76,165 190 93,17 18 21,-176-202-161,2 0 0,0-2-1,1-1 1,1-1 0,1-1 0,45 19-1,-54-27-489,-21-10 386,-18-9-5658,3-7 1456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8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547 4 6787,'-1'-3'4827,"-7"7"-3907,-108 117-945,-245 275-180,351-385 161,3-2-63,-1 0-1,1 0 0,1 1 0,0-1 0,-9 22 0,15-31 44,0 0 0,-1 1 1,1-1-1,0 0 0,0 1 0,0-1 0,0 1 0,-1-1 0,1 1 0,0-1 0,0 0 0,0 1 0,0-1 0,0 1 0,0-1 0,0 0 0,0 1 0,1-1 0,-1 1 1,0-1-1,0 1 0,0-1 0,0 0 0,0 1 0,1-1 0,-1 0 0,0 1 0,0-1 0,1 1 0,-1-1 0,0 0 0,0 0 0,1 1 0,-1-1 0,0 0 1,1 0-1,-1 1 0,1-1 0,-1 0 0,0 0 0,1 0 0,-1 1 0,1-1 0,-1 0 0,0 0 0,1 0 0,23-2-1298,-17 2 1223,36-10-1667,5-13-2182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8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4274,'0'0'6064,"0"0"-6037,-1-1-1,1 1 1,0 0-1,-1 0 1,1 0-1,0 0 1,-1 0-1,1 1 1,0-1-1,-1 0 1,1 0-1,0 0 1,-1 0-1,1 0 1,0 0 0,0 0-1,-1 1 1,1-1-1,0 0 1,-1 0-1,1 0 1,0 1-1,0-1 1,0 0-1,-1 0 1,1 1-1,0-1 1,0 0-1,0 1 1,-1-1 0,1 0-1,0 1 1,0-1-1,0 0 1,0 1-1,5 2-37,0 1-1,1-2 1,-1 1-1,1-1 1,-1 0-1,1 0 1,0 0 0,0-1-1,0 0 1,0 0-1,0-1 1,8 0-1,2 2 4,412 10 252,-286-14-2526,-154-2 513,-9-4-1526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09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32 7459,'0'0'4034,"-11"-15"-3906,29 11-128,24 0 0,14 0 417,12 0-369,8 4-48,4 0 0,-1 0-161,-2 0-735,-12 2-1265,-21 0-3538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0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479 59 6515,'0'0'4471,"0"-9"-3974,0-31-361,0 31-107,0 16-274,3 96 56,1 37 102,-5-117 99,-1-1 1,0 1-1,-2 0 1,-7 21-1,-2-3-1,-1-1 0,-39 73 0,42-93-3,-2 1 1,0-2 0,-2 1-1,0-2 1,-1 0 0,-32 27 0,40-39 0,-1 0 1,0-1 0,0 0 0,0-1-1,-1 0 1,0 0 0,1-1 0,-1-1 0,0 1-1,-1-2 1,1 1 0,0-1 0,0-1-1,-18-1 1,24 1-2,1 0 0,-1 0 0,1-1 1,-1 1-1,1-1 0,0 0 0,-1 0 0,1 0 0,0 0 0,0-1 0,0 1 0,-1-1 0,2 0 0,-1 0 0,0 0 0,0 0 0,1-1 1,-4-3-1,2 2 18,1-1 1,0 0-1,0 1 1,1-1 0,-1-1-1,1 1 1,0 0-1,1 0 1,-1-1-1,0-10 1,0 9-17,2-1-1,-1 1 0,1-1 1,0 1-1,1-1 1,0 1-1,0-1 1,1 1-1,-1 0 1,2 0-1,-1 0 1,1 0-1,0 0 1,0 0-1,1 1 1,0-1-1,8-9 1,5 0-31,0 1 0,1 1 1,20-12-1,-30 21 28,1 0 0,-1 1 0,0 0-1,1 0 1,0 1 0,0 0 0,0 1-1,0 0 1,1 0 0,11 0 0,-18 2-12,1 1 0,0 0 0,0 0 0,0 0 0,-1 1 0,1-1 0,0 1 0,-1 0 0,1 0 0,-1 0 0,0 0 0,0 0 0,0 1 0,0 0 0,0-1 1,4 7-1,6 7 11,21 35 1,-25-36-91,51 93-27,-43-75-651,0-1 0,2-1 0,24 31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1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5955,'0'0'3057,"7"6"-3126,11 21 178,-2 0 1,-1 1-1,-1 1 0,16 48 1,-11-15 171,13 81 1,-32-135-257,5 10 1393,-11-28-567,-15-22-641,16 25-191,0 0 0,0 0 0,1 0 0,0-1 1,0 1-1,0-1 0,1 0 0,1-1 0,-1 1 0,1 0 1,1-1-1,-2-15 0,3 7 1,-1 9-36,1 0-1,0-1 1,0 1 0,1 0-1,0 0 1,0 0 0,1 0-1,0 0 1,1 0-1,-1 0 1,6-9 0,1 3 19,0 0-1,2 1 1,-1 0 0,1 1-1,1 0 1,1 1 0,-1 0 0,2 1-1,-1 0 1,1 1 0,1 1 0,28-12-1,-17 10 19,1 2 1,0 1-1,1 1 0,-1 1 0,1 2 1,53 0-1,-75-1 213,-8 21-4046,-14 1 1827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1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22 6371,'0'0'3855,"-4"-3"-3706,0 0-111,-1 0 0,0 1 0,0 0 0,0 0 0,-1 1 0,1-1 0,0 1 0,-1 0 0,1 0 0,-1 1 0,1 0 0,-1 0 0,1 0 0,-1 0 0,1 1 0,-11 3 0,4-1-18,0 0 1,0 2-1,0-1 0,0 1 0,0 1 0,-16 11 0,11-5-14,1 1-1,0 0 0,2 1 1,-1 1-1,2 0 0,0 1 1,-13 20-1,20-27-1,1-1-1,0 1 1,1 0 0,0 1 0,0-1 0,1 1-1,0 0 1,1-1 0,0 1 0,1 0-1,0 0 1,0 0 0,1 1 0,0-1 0,1 0-1,3 15 1,-3-21-8,0-1 0,1 0 0,0 0 0,-1 0 0,1 0 0,0 0 0,0 0 1,1 0-1,-1-1 0,1 1 0,-1-1 0,1 0 0,0 0 0,0 1 0,0-2 0,0 1 0,0 0 0,0-1 0,0 1 0,1-1 0,4 1 0,5 2 54,0-1 0,0-1 0,0 0 0,19 0 0,163-2 707,-106 0-5161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39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224 551 2577,'0'-2'7099,"6"-5"-7125,64-32 276,-52 30-131,0-1-1,-1 0 1,0-1-1,21-19 1,-20 14-23,0-2 0,-2 0 0,0-1 0,14-22 0,-24 32-66,-1-1 0,0 0 0,-1-1 1,0 1-1,0-1 0,-1 0 1,0 0-1,-1 0 0,0 0 0,-1-1 1,0-11-1,-1 11-1,0 0 0,-1 0 0,0 0 0,-1 0 1,0 0-1,-8-22 0,8 30-45,0 0 0,0 0 1,0 0-1,-1 0 0,1 1 1,-1-1-1,0 1 0,0-1 1,0 1-1,-1 0 0,1 0 0,-1 0 1,0 1-1,0-1 0,0 1 1,0 0-1,0 0 0,0 1 1,0-1-1,-1 1 0,-7-2 0,-15-1-123,-1 0-1,0 2 1,0 2-1,0 0 0,-34 5 1,44-1 61,0 0 0,0 1-1,0 1 1,1 1 0,0 1 0,0 0 0,1 1 0,0 0 0,0 2 0,-24 21 0,36-28 63,1 0 1,-1 1-1,1-1 1,0 1-1,1 0 0,-1 0 1,1 0-1,0 0 1,0 0-1,1 0 1,0 0-1,-2 11 1,1 7 13,1 41 1,1-41-40,0 309 40,1-315 6,1-1-1,0 1 0,2-1 1,0 1-1,0-1 0,7 16 1,7 7 19,23 40 0,-36-70-2,-2-5 839,-2-7-1265,3-7-3227,1 0 399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49 7187,'0'0'4832,"2"-11"-4267,-1-1-439,2-13 6,-2 60-288,-2-14 123,0 0 0,-2 0 1,-1 0-1,-9 29 0,-34 83 104,26-78-50,5-10 29,-15 71 0,27-95-83,0 0 1,2 1 0,1 0 0,1-1 0,3 37-1,-2-53 34,0 0 0,1-1-1,-1 1 1,1-1-1,0 1 1,0-1-1,0 0 1,0 0-1,1 0 1,0 0 0,0 0-1,0-1 1,0 1-1,1-1 1,-1 0-1,1 0 1,0 0-1,0 0 1,0-1 0,0 1-1,0-1 1,1 0-1,-1 0 1,0-1-1,1 1 1,0-1-1,5 1 1,14 2-69,0-1 0,0-1 0,0-1 0,24-2 0,-35 1 8,8-1-189,0-1 0,33-7 0,-44 6-328,0 1 1,0-1 0,0-1 0,-1 0 0,1 0-1,-1-1 1,13-9 0,-6-2-2041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2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7860,'0'0'4388,"21"-4"-3606,55 8-1044,-1 3 0,0 4 0,115 30-1,-111-19-3229,-48-17 317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3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15 6419,'0'0'4044,"-6"-2"-3998,-21-10-41,25 12-12,1 0 0,0 0-1,-1-1 1,1 1 0,0 0 0,-1 0-1,1 1 1,-1-1 0,1 0 0,0 0-1,-1 1 1,1-1 0,0 0 0,0 1-1,-1 0 1,1-1 0,0 1-1,0 0 1,0-1 0,0 1 0,0 0-1,-1 0 1,2 0 0,-1 0 0,0 0-1,0 0 1,0 0 0,-1 2 0,-18 38-74,16-33 9,-8 23 79,2 0-1,0 1 1,3 0-1,0 1 1,2-1-1,2 1 1,1 0-1,2 34 1,0-59-1,3 26 26,-3-33-34,1 0-1,-1 0 1,1 0 0,-1 0-1,1 0 1,-1 0 0,1 0-1,0 0 1,0-1 0,-1 1-1,1 0 1,0 0 0,0-1-1,0 1 1,0 0 0,0-1-1,-1 1 1,1-1 0,0 0-1,0 1 1,0-1 0,1 0-1,-1 1 1,0-1 0,0 0-1,0 0 1,0 0 0,0 0-1,1 0 1,5-1 102,0 0 1,0 0-1,0 0 1,0-1-1,0 0 0,0-1 1,-1 0-1,1 0 0,-1 0 1,0 0-1,0-1 1,0 0-1,0-1 0,6-6 1,10-9-24,-1-2 0,18-26 0,-35 44-72,2-5 41,1 0 1,-1 0-1,-1-1 1,1 0-1,-2 0 0,1 0 1,-1 0-1,-1-1 0,0 0 1,-1 0-1,0 0 0,0 0 1,-1 0-1,0 0 0,-2-16 1,1 24-49,-1 1 0,1-1 0,0 1 0,-1 0 0,0-1-1,0 1 1,1 0 0,-1-1 0,0 1 0,-1 0 0,1 0 0,0 0 0,-1 0 0,1 0 0,-1 0 0,0 0 0,1 1 0,-1-1 0,0 1 0,0-1 0,0 1 0,0-1-1,0 1 1,0 0 0,-1 0 0,1 0 0,0 1 0,-1-1 0,1 0 0,0 1 0,-5-1 0,-6-1-63,0 1-1,1 0 1,-1 1 0,-23 2 0,28-1-10,0 1 1,1 0-1,-1 1 1,1 0 0,0 0-1,0 0 1,0 1 0,0 0-1,1 0 1,-1 1-1,1 0 1,0 0 0,-9 11-1,2-2-367,2 0 0,0 1 0,0 0 0,-15 31-1,24-41-33,0 0-1,0 0 0,0 0 1,1 1-1,0-1 0,0 0 1,0 1-1,0 10 0,1-7-1289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3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9108,'0'0'3306,"0"-1"-3144,-1 80-549,2 108 97,-1-184 219,0 0-1,1-1 1,-1 1 0,0 0 0,1-1 0,0 1 0,-1 0 0,1-1-1,0 1 1,0-1 0,0 1 0,1-1 0,-1 0 0,1 0 0,-1 1-1,1-1 1,0 0 0,0 0 0,4 3 0,-3-3-248,0-1 0,1 1 0,-1-1-1,0 1 1,1-1 0,0 0 0,-1-1 0,1 1 0,0-1 0,-1 1-1,1-1 1,0 0 0,7-1 0,12-3-3736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4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8964,'0'0'1646,"0"0"-1648,1 0-1,-1 0 1,0-1 0,0 1-1,0 0 1,0 0-1,0 0 1,0 0 0,0 0-1,1 0 1,-1 0-1,0-1 1,0 1-1,0 0 1,0 0 0,0 0-1,1 0 1,-1 0-1,0 0 1,0 0 0,0 0-1,0 0 1,1 0-1,-1 0 1,0 0 0,0 0-1,0 0 1,0 0-1,1 0 1,-1 0-1,0 0 1,0 0 0,0 0-1,0 0 1,1 0-1,-1 0 1,0 0 0,0 1-1,0-1 1,0 0-1,0 0 1,1 0 0,-1 0-1,0 0 1,0 0-1,0 1 1,0-1 0,0 0-1,0 0 1,0 0-1,0 0 1,0 0-1,1 1 1,-1-1 0,0 0-1,0 0 1,0 0-1,0 0 1,0 1 0,0-1-1,0 0 1,39 206-26,-30-145 64,-9-60-25,0-1 1,0 0 0,0 1-1,0-1 1,0 1-1,1-1 1,-1 0 0,0 1-1,0-1 1,0 0-1,1 1 1,-1-1-1,0 0 1,0 1 0,1-1-1,-1 0 1,0 0-1,1 1 1,-1-1 0,0 0-1,1 0 1,-1 0-1,0 1 1,1-1 0,-1 0-1,0 0 1,1 0-1,-1 0 1,1 0 0,-1 0-1,0 0 1,1 0-1,-1 0 1,1 0-1,-1 0 1,0 0 0,1 0-1,-1 0 1,1 0-1,16-8 804,-1-9-611,0-1 1,-1 0-1,23-35 1,-8 10-100,10-6-71,-40 48-76,0 0-57,0 11-80,2 162-955,4-135 295,-6-35 675,1-1 0,-1 1 1,1-1-1,0 0 0,-1 1 0,1-1 0,0 0 0,0 1 1,0-1-1,0 0 0,0 0 0,0 0 0,0 0 0,1 0 1,-1 0-1,0 0 0,1 0 0,-1-1 0,0 1 1,1 0-1,-1-1 0,3 1 0,13 0-3518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0 7363,'0'0'2420,"0"5"-2444,-3 123 279,2 94 34,1-221-284,0 0 0,0 0-1,0 0 1,0 0-1,1 0 1,-1 0-1,0 1 1,1-1 0,-1 0-1,1-1 1,-1 1-1,1 0 1,0 0-1,-1 0 1,1 0 0,0 0-1,-1 0 1,1-1-1,0 1 1,0 0-1,0-1 1,0 1 0,0-1-1,0 1 1,1 0-1,1 0 2,0 0 0,0-1 0,0 1 0,0 0 0,0-1 0,1 0 0,-1 0 0,6 0 0,-2-1-7,-1 0-1,1 0 1,-1-1-1,0 0 1,0 0 0,1 0-1,-1-1 1,9-4-1,3-10-30,0 0 0,-2 0-1,1-2 1,13-21-1,30-34 121,-59 74-98,-1-1 0,0 1 1,1 0-1,-1-1 0,1 1 1,-1-1-1,1 1 0,-1 0 0,0 0 1,1-1-1,-1 1 0,1 0 1,-1 0-1,1-1 0,-1 1 0,1 0 1,0 0-1,-1 0 0,1 0 1,-1 0-1,1 0 0,-1 0 0,1 0 1,-1 0-1,1 0 0,-1 0 1,1 0-1,0 0 0,-1 1 1,1-1-1,-1 0 0,1 0 0,-1 1 1,0-1-1,1 0 0,-1 1 1,1-1-1,-1 0 0,1 1 0,-1-1 1,0 0-1,1 1 0,-1-1 1,0 1-1,1-1 0,-1 1 0,0-1 1,0 1-1,1 0 0,11 30 1,-11-26-6,12 41 326,-3 1 0,-1 0 0,-3 1-1,-2 0 1,-2 56 0,-2-99-296,0 0 0,0-1 0,-1 1 0,0 0 1,0-1-1,0 1 0,0-1 0,-1 1 0,0-1 0,0 1 0,0-1 0,0 0 0,-1 0 0,0 0 0,-5 6 1,3-5 8,-1 0 1,0 0 0,0 0 0,-1-1 0,1 0-1,-1 0 1,0-1 0,-14 6 0,-2-3 2,-1 0 1,0-1-1,0-1 1,0-1-1,-28-1 1,-71-2-1762,91 0-1110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9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6435,'0'0'3391,"5"0"-3244,12 0-136,1 2 1,-1 0 0,0 1 0,1 1-1,-2 0 1,1 1 0,0 1 0,-1 1-1,0 0 1,-1 2 0,25 15 0,7 11 39,-2 2 1,48 50-1,-51-47-42,-36-35-18,7 7-211,0 1 0,-1 0 0,14 19 0,-26-31-39,3 4-290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19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 1 6739,'0'0'1331,"-9"5"-1115,-15 11-67,1 1 0,0 2 0,-31 33 0,-62 78 177,26-27-268,71-84 3,12-12-78,-1 0 0,1 1 0,0 0 0,1 0 0,0 0 0,0 1 0,-7 16 0,12-25-77,1 0 0,0 1 1,-1-1-1,1 1 0,0-1 0,0 1 1,-1-1-1,1 1 0,0 0 0,0-1 1,0 1-1,-1-1 0,1 1 0,0-1 1,0 1-1,0-1 0,0 1 0,0 0 0,0-1 1,0 1-1,1-1 0,-1 1 0,0-1 1,0 1-1,0 0 0,1-1 0,-1 1 1,0-1-1,0 1 0,1-1 0,-1 1 1,0-1-1,1 0 0,-1 1 0,1-1 1,-1 1-1,0-1 0,1 0 0,-1 1 1,1-1-1,-1 0 0,1 0 0,-1 1 1,1-1-1,0 0 0,-1 0 0,1 0 1,0 1-1,18-1-2982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0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16 5234,'0'0'2932,"-2"-2"-2337,1 1-573,0 0-1,0 0 1,-1 0 0,1 0-1,0 0 1,-1 0-1,1 0 1,-1 0-1,1 0 1,-1 1-1,0-1 1,1 0 0,-1 1-1,0 0 1,1-1-1,-1 1 1,0 0-1,1 0 1,-1 0-1,-2 0 1,0 1 42,0 0-1,0 0 1,0 0 0,1 0-1,-1 1 1,0 0 0,1 0-1,-7 4 1,-4 5 128,1 0-1,-1 1 1,-12 16 0,22-23-186,-9 10-18,0 1 1,0 0-1,2 1 1,0 0 0,1 1-1,1 0 1,1 1-1,0 0 1,2 0 0,0 1-1,1 0 1,1 0 0,0 0-1,0 38 1,4-55 8,1-1-1,-1 1 1,1-1 0,0 0 0,0 0 0,0 1-1,0-1 1,0 0 0,0 0 0,1 0 0,-1 0 0,1 0-1,-1 0 1,1 0 0,0-1 0,0 1 0,0-1-1,0 1 1,0-1 0,0 0 0,0 1 0,0-1-1,0 0 1,1-1 0,-1 1 0,3 1 0,6 1-10,-1 0-1,0-1 1,1 0 0,20 1 0,-5-2 27,2 1 23,35-4 1,-55 2-26,0-1 1,0-1 0,-1 1-1,1-1 1,0-1 0,-1 1 0,0-1-1,1-1 1,7-4 0,-14 7-62,1 0 1,-1 0 0,1 0-1,-1-1 1,1 1-1,-1-1 1,1 1-1,-1-1 1,0 1 0,0-1-1,0 0 1,0 1-1,1-3 1,1-16-3860,-3 14 1210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0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7139,'0'0'3042,"7"0"-2882,26 0-128,9 0 48,11-3-80,5 3 0,1 0-368,-1 0-401,-5 0-1312,-6-4-1985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39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23 2145,'0'0'3249,"-7"-3"-2069,-18-14 1890,35 15-2774,12 2-480,127 26 216,86-19-16,-174-7 73,-60 0-171,-1 0 1,1 0 0,0 0 0,-1 0 0,1 0 0,0 0-1,-1 0 1,1 0 0,0 1 0,-1-1 0,1 0 0,0 0-1,-1 1 1,1-1 0,-1 0 0,1 1 0,-1-1 0,1 1-1,-1-1 1,1 1 0,-1-1 0,1 1 0,-1-1 0,1 1-1,-1-1 1,0 1 0,1-1 0,-1 1 0,0 0 0,0-1-1,1 1 1,-1 0 0,0-1 0,0 1 0,0 0 0,0-1-1,0 1 1,0 0 0,0-1 0,0 1 0,0 0 0,0-1-1,0 1 1,-1 0 0,1-1 0,0 1 0,0-1 0,-1 1-1,1 0 1,0-1 0,-1 1 0,1-1 0,0 1 0,-1-1-1,1 1 1,-1-1 0,1 1 0,-2 0 0,-16 6-925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1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11 5186,'0'0'3730,"1"-10"-3119,2 39-574,-2 1 1,0 0-1,-2 0 0,-1 0 1,-2-1-1,0 1 0,-2-1 1,-2 0-1,-12 33 1,8-25-29,2 0 1,1 1 0,2 0 0,2 0-1,-1 69 1,6-106-10,0 1 1,0-1-1,0 0 0,0 0 1,1 1-1,-1-1 0,1 0 0,-1 0 1,1 0-1,-1 0 0,1 1 0,-1-1 1,1 0-1,0 0 0,0 0 0,0 0 1,0 0-1,-1 0 0,1-1 1,0 1-1,2 1 0,0 0 10,1 0 0,-1-1 0,1 1 0,0-1 0,0 1 0,7 0 0,5 1 35,0-2-1,25 1 1,-38-2-44,15 1 56,-1-1 0,1-1 0,-1 0 0,0-1 0,0-1 1,0-1-1,0 0 0,0-1 0,17-8 0,-17 5-85,1-1-1,-1-1 1,-1-1 0,0 0-1,0-1 1,-1-1-1,20-21 1,-34 32-71,0 1 0,0-1 0,0 1 0,0 0 1,-1-1-1,1 0 0,-1 1 0,1-1 0,-1 1 0,1-1 0,-1 0 0,0 1 0,0-1 0,0 0 0,0 1 0,0-3 0,0 0-465,0-10-1813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1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 5138,'0'0'3218,"14"-34"-2674,10 32-544,11 0 272,7 2-272,2 0 0,2 0 0,-6 0-112,-5 6-656,-5 7-129,-7-3-1280,-6-1-496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2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4514,'0'0'3314,"81"0"-3010,-48 0 320,6 0-448,3 0 336,5 0-320,-1 0-16,-2-4-95,-4 0-81,-5 2-305,-5 2-351,-4-2-913,-10-3-688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2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17 6515,'0'0'1283,"0"3"-1448,-2 185 10,1-68 2850,1-161-2670,2 1 1,13-76 0,-10 77 17,-4 28 7,1 1-1,-1-1 1,1 1-1,1 0 1,0 0-1,5-11 1,-7 20-40,0 0 0,0 0 0,0 1-1,0-1 1,0 0 0,0 1 0,0-1 0,1 1 0,-1-1 0,0 1 0,0 0 0,0-1 0,1 1 0,-1 0 0,0 0 0,0 0 0,1 0 0,0 0 0,32 1-120,-20 0 129,21-2-60,112 6 264,-146-5-216,0 0 0,-1 0 0,1 1 0,0-1 0,-1 0 0,1 0 0,0 1 1,-1-1-1,1 0 0,0 1 0,-1-1 0,1 1 0,-1-1 0,1 1 0,-1-1 0,1 1 0,-1-1 1,1 1-1,-1-1 0,1 1 0,-1 0 0,0-1 0,1 1 0,-1 0 0,0 0 0,2 25 83,-3-19-67,0 0 0,0 0 0,-1 0 0,-4 11 0,-31 53-18,26-53 14,0 0-1,2 1 0,0 0 1,2 0-1,0 1 0,1 0 1,-5 31-1,11-37-42,-1 12-677,36-27-2536,-14-2-356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3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0 8132,'0'0'2604,"-1"13"-2439,-4 1-170,-1 0 0,0 0 1,-1-1-1,-14 20 0,-5 12 104,-196 364 167,204-376-243,2 1 0,1 1 0,-11 41-1,26-75-276,-1 7 610,20-6-6156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3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6675,'0'0'2313,"13"-2"-1851,43-5-305,-54 7-148,-1 0 0,0 0 0,1-1 0,-1 1 0,1 0 1,-1 0-1,1 0 0,-1 1 0,0-1 0,1 0 0,-1 0 0,1 1 0,-1-1 0,0 1 0,0-1 0,1 1 0,-1 0 0,0-1 1,0 1-1,1 0 0,-1 0 0,0 0 0,0 0 0,0 0 0,0 0 0,0 0 0,-1 0 0,1 0 0,0 1 0,0-1 0,-1 0 1,2 3-1,-1 1 14,0 0 0,0 0 1,-1 0-1,1 0 1,-1 1-1,-1 7 1,0-2 56,1-5-57,-1 0 1,-1 1-1,1-1 0,-1 0 0,-1 0 0,1 0 1,-1 0-1,0 0 0,0-1 0,0 1 0,-1-1 0,0 0 1,0 0-1,-1 0 0,-4 4 0,2-2 5,1 1-1,0-1 1,0 1-1,1 0 1,-8 15 0,13-22-28,-1 0 1,0 0-1,1 0 1,-1 0 0,1 0-1,-1 1 1,1-1 0,0 0-1,0 0 1,-1 0-1,1 0 1,0 1 0,0-1-1,0 0 1,0 0-1,1 1 1,-1-1 0,0 0-1,0 0 1,1 0 0,-1 0-1,0 0 1,1 1-1,0-1 1,-1 0 0,1 0-1,-1 0 1,1 0-1,0 0 1,0 0 0,0-1-1,-1 1 1,1 0 0,0 0-1,0 0 1,0-1-1,0 1 1,0-1 0,3 2-1,3 0 7,0 0 0,0-1 0,1 0 0,-1 0 0,13 0 0,-1 0 4,112 3-2602,-115-4 1420,15 0-2743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4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0 7171,'0'0'4474,"2"16"-4460,1-1-27,-2 0 0,0 0 0,-1-1 0,0 1 0,-1 0 0,-1 0 0,-1 0 0,0-1 0,0 1 0,-2-1 0,1 0 0,-2 0 0,0-1 0,-1 1 0,-15 22 0,10-19-420,-18 33-2461,27-42-28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5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6723,'0'0'2932,"0"-3"-2625,0-10-56,0 10-235,2 34-107,4 32-1,3 29 147,-2 40 155,-7-131 22,1-14 806,1-212-2267,-3 115 1639,1 110-411,1-1-1,-1 0 0,0 1 0,1-1 1,-1 1-1,1-1 0,-1 1 1,1 0-1,-1-1 0,1 1 1,-1-1-1,1 1 0,-1 0 0,1-1 1,-1 1-1,1 0 0,0 0 1,-1 0-1,1-1 0,0 1 1,-1 0-1,1 0 0,-1 0 1,1 0-1,0 0 0,1 0 0,23-1-57,-21 1 71,49-1-74,-23 0 68,-1 1-1,51 6 1,-79-5 0,0 0 0,1 0 0,-1 0 0,0-1 0,0 1 0,0 0 0,0 1 0,0-1 0,0 0 0,0 0 0,0 0 0,-1 1 0,1-1 1,0 0-1,-1 1 0,1-1 0,-1 0 0,1 1 0,-1-1 0,0 1 0,0-1 0,1 3 0,2 34 87,-3-27-98,1 19 61,-2 0 0,0 0 0,-3 0 0,-7 34-1,4-38-5,2-12-13,1 0 1,1 1 0,0 0-1,-1 17 1,5-31-113,-1-1 0,0 1 1,0-1-1,1 0 0,-1 1 1,0-1-1,1 0 0,-1 1 1,0-1-1,1 0 0,-1 0 1,1 1-1,-1-1 0,0 0 1,1 0-1,-1 0 0,1 1 0,-1-1 1,1 0-1,-1 0 0,1 0 1,-1 0-1,1 0 0,-1 0 1,0 0-1,1 0 0,-1 0 1,1 0-1,-1 0 0,1-1 0,21-4-2617,-1-11-2644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5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3 7043,'0'0'4352,"0"-3"-3752,-4 20-601,0 0 0,-2 0 1,-9 22-1,-212 417 63,226-454 562,-3 8-2779,25-21-6591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6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7876,'0'0'2454,"7"-3"-2096,-1 0-322,1 0 0,0 1 1,-1-1-1,1 2 1,0-1-1,1 1 1,-1 0-1,12 0 1,-6 0 101,-11 1-123,0 0 1,1 0-1,-1 0 1,0 0-1,1 0 1,-1 0-1,0 1 1,1-1-1,3 2 1,-5-1-15,0 0 1,0 0-1,-1 0 0,1 0 1,0 0-1,0 0 1,-1 0-1,1 0 0,-1 0 1,1 0-1,-1 0 1,1 0-1,-1 1 0,0-1 1,1 0-1,-1 0 1,0 0-1,0 1 1,0-1-1,0 0 0,0 0 1,-1 2-1,2 13 27,-1 0-1,-1 0 1,0 0-1,-1 0 0,-1 0 1,-9 26-1,7-26-41,1-1-1,1 1 1,0-1-1,1 1 1,1 0-1,0 20 1,2-35 8,-1-1-1,1 1 1,-1-1 0,0 1 0,1-1 0,0 1-1,-1-1 1,1 0 0,-1 1 0,1-1-1,0 1 1,-1-1 0,1 0 0,0 0-1,-1 1 1,1-1 0,0 0 0,-1 0 0,1 0-1,0 0 1,-1 0 0,1 0 0,0 0-1,0 0 1,0 0 0,28 0-279,-21-1 4,-5 1 35,0 0 0,0 0 1,-1 0-1,1-1 0,0 1 1,0-1-1,0 1 0,0-1 1,-1 0-1,1-1 0,0 1 1,4-3-1,12-12-3038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0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91 523 4946,'0'0'2492,"-13"-18"-2511,-39-61 38,48 73 22,1 0 0,0 0 0,0-1 0,0 1 0,1-1 0,0 1 0,0-1-1,1 0 1,0 0 0,0 0 0,1 0 0,-1 0 0,1 1 0,2-10 0,-1-9 172,-1 19-171,0 0-1,0 0 1,1 0-1,0-1 1,0 1-1,1 0 1,-1 1-1,1-1 1,1 0-1,-1 0 1,5-6-1,0 3-32,0 0 0,0 0-1,1 1 1,0 0-1,14-10 1,7-5 21,2 1 1,1 1 0,1 1-1,0 2 1,59-22 0,-87 38-24,0 0 1,0 1-1,0-1 1,1 1-1,-1 1 0,0-1 1,1 1-1,-1 0 1,0 0-1,10 2 1,-11-1-16,-1 0 0,1 0 0,-1 0 1,0 1-1,1 0 0,-1-1 0,0 1 0,0 0 1,-1 1-1,1-1 0,0 0 0,-1 1 0,1 0 1,-1-1-1,0 1 0,2 4 0,34 58-1,-3 2 0,35 95-1,-43-97 105,8 22 158,29 109 0,-52-148-217,-2 1 0,-2 0 1,2 99-1,-9-113 1,0-19-32,-1 0 1,0 0-1,-4 20 0,2-29 53,0-9-299,2-15-1635,6-12-2475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0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527 136 1185,'0'0'5010,"-5"-16"-4010,-3-3-627,-18-60 1455,26 78-1764,-1 0-1,1 0 1,0 0-1,-1 0 0,1 0 1,0 0-1,-1 0 1,0-1-1,1 1 0,-1 0 1,0 1-1,1-1 1,-1 0-1,0 0 0,0 0 1,0 0-1,0 1 1,0-1-1,0 0 1,-1 0-1,0 0-64,-1 1-1,1 0 1,0-1-1,-1 1 1,1 0 0,0 1-1,-1-1 1,1 0 0,0 1-1,0-1 1,-4 2 0,-18 7-18,0 1 1,2 1 0,-1 1-1,-27 20 1,17-11 16,2-2 10,0 1-1,1 2 0,1 2 0,-27 26 1,47-41-27,1 1 0,0-1 0,0 1 0,1 1 0,0-1 0,1 1 0,0 1 0,1-1 0,0 1 0,1 0 0,0 0 0,1 0 0,1 0 0,-1 1 0,0 20 0,3-29 19,0-1 0,-1 1-1,1 0 1,0 0-1,1 0 1,-1 0 0,1 0-1,0 0 1,0-1-1,0 1 1,0 0 0,1-1-1,-1 1 1,1-1-1,0 1 1,0-1 0,0 0-1,1 1 1,-1-1-1,1-1 1,0 1 0,0 0-1,0-1 1,0 1 0,0-1-1,7 4 1,39 27 56,-43-30-756,0 0 0,0-1 1,0 0-1,0-1 0,0 1 1,1-1-1,9 0 1,2-1-1620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26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4690,'0'0'3183,"71"16"-1841,-31-10-780,1-3 0,55-1 0,-79-2-493,-16 0-69,0 1-1,-1-1 0,1 0 1,-1 0-1,1 1 1,-1-1-1,1 0 0,-1 1 1,1-1-1,-1 0 0,1 1 1,-1-1-1,1 1 0,-1-1 1,0 1-1,1-1 0,-1 1 1,0-1-1,1 1 1,-1-1-1,0 1 0,0 0 1,1-1-1,-1 1 0,0 0 1,0-1-1,0 1 0,0-1 1,0 2-1,1 23 40,-1-22-45,-2 578 1297,-19-574-1312,-18 3-764,-15 1-1800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38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613 69 4770,'0'0'3989,"2"-11"-3416,1-2-407,-1 8-41,-1-1 0,1 0 0,-1 0 0,-1 0 0,1-10 362,-1 18-647,0 956 48,3-928 336,0-25 361,-2-18-335,0-14-298,-1-30 79,-1 53-39,1 1 0,-1-1-1,0 1 1,1-1 0,-2 1-1,1 0 1,0-1 0,-1 1-1,1 0 1,-1 0 0,0 0-1,0 0 1,-3-3 0,-5-3-31,0-1-1,-1 2 1,0 0 0,0 0-1,-1 1 1,0 0 0,-1 1 0,1 1-1,-1 0 1,0 1 0,-26-6-1,-2 4-128,0 2-1,-66 2 0,81 2 128,10 1 35,-1 0 0,1 0 1,0 2-1,0 0 0,1 1 1,-1 0-1,-18 9 0,29-12-5,0 1-1,1 1 0,-1-1 0,0 1 0,1 0 1,-1 0-1,1 0 0,0 0 0,0 1 0,0 0 1,1-1-1,-1 1 0,1 1 0,0-1 0,0 1 1,0-1-1,1 1 0,-1 0 0,1 0 0,1 0 1,-1 0-1,1 0 0,-1 0 0,1 0 0,0 8 1,1-8 12,-1 1 0,2-1 0,-1 0 0,0 0 0,1 0 1,0 1-1,0-1 0,1 0 0,-1 0 0,1 0 1,0-1-1,0 1 0,1 0 0,0-1 0,0 1 0,0-1 1,0 0-1,0 0 0,1 0 0,0 0 0,-1-1 1,2 0-1,-1 0 0,0 0 0,1 0 0,5 3 1,5 2 58,0-1 1,0 0-1,1-1 0,0-1 1,0 0-1,1-1 1,-1-1-1,19 1 1,23 0 158,58-4 0,-50-1-81,-24 2-195,1-3 0,-1-1 0,0-2 0,67-17 0,-106 20-337,-21 2-7027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39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5074,'0'0'4859,"9"-1"-4646,39-3-139,-1 3 0,1 1 0,0 3 0,59 11 0,198 52 96,-126-24-110,184 16 55,-207-51-4381,-172-8 1617,-19-2-689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39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1 6019,'0'0'2126,"1"5"-2499,0 287 369,0-2 376,0-281-350,-1-1 1,1 1-1,1 0 1,0-1-1,0 1 0,1-1 1,0 1-1,0-1 1,1 0-1,0 0 1,7 11-1,-10-19 10,-1 0-1,0 1 1,0-1-1,1 0 1,-1 0-1,1 1 1,-1-1-1,0 0 1,1 0 0,-1 1-1,0-1 1,1 0-1,-1 0 1,1 0-1,-1 0 1,1 0-1,-1 0 1,0 1-1,1-1 1,-1 0-1,1 0 1,-1 0 0,1 0-1,-1-1 1,0 1-1,1 0 1,-1 0-1,1 0 1,-1 0-1,1 0 1,-1-1-1,0 1 1,1 0-1,-1 0 1,0 0 0,1-1-1,-1 1 1,0 0-1,1-1 1,-1 1-1,0 0 1,1-1-1,-1 1 1,0 0-1,0-1 1,1 1-1,-1-1 1,0 1 0,0 0-1,0-1 1,0 1-1,0-1 1,0 1-1,0-1 1,1 1-1,6-26 137,-5 14-141,0-1 0,-2 1 0,1-1 0,-2 1 0,0-1 0,-3-19 0,1 24-47,1 0-1,-1 0 0,0 1 0,-1-1 0,0 0 0,0 1 1,0 0-1,-1 0 0,0 1 0,-11-11 0,7 8 18,0 1 0,-1 0-1,0 1 1,-1 0 0,0 0-1,0 2 1,0-1 0,-1 1 0,0 1-1,0 0 1,0 0 0,-17-2-1,-14 1-39,1 1 0,-56 3 0,71 1-3,24 0 38,0 0 1,0 0-1,0 1 1,0-1-1,0 1 1,0 0-1,0 0 1,1 0-1,-1 0 1,0 1-1,1-1 1,-1 1-1,1 0 1,-1-1-1,1 1 1,0 0-1,-1 0 1,1 1-1,0-1 1,0 0-1,1 1 1,-1-1-1,1 1 1,-1-1-1,1 1 1,0 0-1,0 0 1,0 0-1,0-1 1,-1 6 0,1-3-6,0-1 1,1 1 0,-1 0 0,1 0-1,0 0 1,0 0 0,1 0 0,-1 0 0,1-1-1,0 1 1,1 0 0,-1 0 0,1-1-1,0 1 1,0-1 0,0 1 0,0-1 0,6 6-1,0-1 24,0-1 0,0-1-1,1 0 1,0 0-1,1-1 1,0 0-1,0 0 1,0-1 0,0 0-1,19 5 1,11 0 61,69 10-1,-75-15-131,0 1 0,58 18 0,-59-12-3410,-23-11 313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0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4 7187,'0'0'1011,"-3"-2"-1053,2 2 41,0 0 0,1-1 0,-1 1 1,0 0-1,0 0 0,1 0 0,-1-1 0,0 1 1,0 0-1,0 0 0,1 0 0,-1 0 0,0 1 0,0-1 1,0 0-1,1 0 0,-1 0 0,0 1 0,0-1 1,1 0-1,-1 1 0,0-1 0,0 0 0,1 1 1,-1-1-1,0 1 0,0 0 0,-20 26-22,-9 39-3,18-31 52,2 0 0,2 1 1,1 0-1,2 1 0,1-1 0,3 65 1,1-100-22,-1 1 1,1-1 0,1 1-1,-1 0 1,0-1 0,0 1-1,0-1 1,1 1 0,-1-1-1,1 1 1,0-1-1,-1 1 1,1-1 0,0 1-1,0-1 1,0 0 0,0 1-1,0-1 1,0 0 0,0 0-1,0 0 1,0 0-1,0 0 1,1 0 0,2 1-1,-2-1 35,0 0-1,1-1 0,-1 1 0,0-1 0,1 0 0,-1 0 1,1 0-1,-1 0 0,0 0 0,1 0 0,-1-1 1,0 1-1,1-1 0,-1 0 0,0 0 0,0 0 0,0 0 1,3-1-1,4-4 15,0 0 1,0-1-1,0 0 0,-1-1 1,0 0-1,11-15 1,-1 1 25,21-38 0,-22 29-66,-2-1-1,-2 0 0,-1-1 1,-1 0-1,6-36 0,-15 63-253,-2 14-992,1 11 1246,1 0 0,0 0 0,1-1 0,2 1 0,5 17 0,40 92 18,-5-11 313,-35-89-272,-2 0 0,-1 1 0,-1-1 0,-2 1 0,2 34 0,-7-58-54,0 0 0,0 0 0,0 0 0,0-1 0,-1 1 0,0 0 0,0-1 0,0 1 0,0-1 0,-1 1 0,0-1 0,0 0 0,0 0 0,0-1 1,0 1-1,-1 0 0,0-1 0,0 0 0,0 0 0,0 0 0,0-1 0,-5 3 0,-11 6 72,-1-1 0,-1-1 1,-29 9-1,11-9-39,0-1 1,-1-2-1,1-1 1,-1-3-1,-44-2 1,85 0-62,0 0 1,-1 0 0,1 0 0,-1 0 0,1 0-1,0 0 1,-1 0 0,1 0 0,-1 0-1,1 0 1,0 0 0,-1 0 0,1 0-1,0 0 1,-1-1 0,1 1 0,0 0-1,-1 0 1,1 0 0,0-1 0,-1 1-1,1 0 1,0 0 0,-1-1 0,1 1-1,0 0 1,0-1 0,0 1 0,-1 0-1,1-1 1,0 1 0,0 0 0,0-1 0,0 1-1,0-1 1,-1 1 0,1 0 0,0-1-1,0 1 1,0 0 0,0-1 0,0 1-1,0-1 1,1 0 0,10-19-1932,17-6-2488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1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571 52 5170,'0'0'4309,"1"-9"-3968,4-24-55,-5 32-288,0 1-1,0 0 1,0 0 0,0-1 0,0 1-1,1 0 1,-1-1 0,0 1 0,0 0-1,-1 0 1,1-1 0,0 1 0,0 0-1,0-1 1,0 1 0,0 0 0,0 0-1,0-1 1,0 1 0,0 0 0,-1 0-1,1-1 1,0 1 0,0 0 0,0 0-1,0-1 1,-1 1 0,1 0 0,0 0-1,0 0 1,-1 0 0,1-1 0,0 1-1,0 0 1,-1 0 0,1 0 0,0 0 0,-1 0-1,1 0 1,0 0 0,0 0 0,-1 0-1,1 0 1,0 0 0,-1 0 0,1 0-1,0 0 1,0 0 0,-1 0 0,1 0-1,0 0 1,-1 0 0,1 0 0,0 0-1,0 0 1,-1 1 0,1-1 0,0 0-1,0 0 1,0 0 0,-1 0 0,1 1-1,0-1 1,0 0 0,0 0 0,-1 1-1,1-1 1,0 0 0,0 1 0,-1-1-14,-16 12-21,1 0 1,0 2-1,1-1 1,-18 23 0,1-3 25,-12 12 20,3 3 0,1 1 0,3 2-1,2 1 1,3 2 0,2 1 0,2 1-1,3 2 1,2 0 0,-28 116 0,33-87 77,4 0 0,4 1 1,3 0-1,11 176 1,1-212-45,2-2 1,2 1 0,3-1-1,23 64 1,-21-78 33,2 0 1,1 0-1,1-2 0,3 0 0,0-1 0,32 36 1,-39-49 585,-31-24-291,-3-3-1655,-16-5-1667,-3 0-1710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2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 1 4274,'0'0'1486,"0"0"-1487,1 0 1,-1 0-1,0 0 1,1-1-1,-1 1 1,0 0-1,1 0 1,-1 0-1,0 0 1,1 0-1,-1 0 1,0 0-1,1 0 0,-1 0 1,1 0-1,-1 0 1,0 1-1,1-1 1,-1 0-1,0 0 1,1 0-1,-1 0 1,0 0-1,1 1 1,-1-1-1,0 0 1,1 0-1,-1 1 0,0-1 1,0 0-1,1 0 1,-1 1-1,0-1 1,0 1-1,3 14 146,0-1 0,-1 1-1,-1 0 1,-1 0 0,0 0 0,-1 0-1,-5 25 1,2-23-65,0 0-1,-2-1 1,0 0 0,-1 0-1,0 0 1,-1-1-1,-20 29 1,5-14 39,-1-1 1,-45 42-1,-23 8 71,80-70-138,1-1-1,-1-1 0,0 0 1,-1-1-1,1 0 1,-23 7-1,31-12 61,-1 1 0,0-1-1,1-1 1,-1 1 0,0-1 0,1 1 0,-1-1 0,0 0 0,0-1-1,1 0 1,-1 1 0,0-1 0,1-1 0,-1 1 0,-4-3 0,6 2-50,-1 0-1,1 0 1,0-1 0,1 0 0,-1 1 0,0-1 0,1 0 0,-1 0 0,1-1 0,0 1 0,0 0 0,0-1 0,1 1 0,-1-1 0,1 0 0,0 1 0,0-1 0,-1-5 0,0 0-28,0 1-1,1-1 1,0 0 0,0 0 0,1 0 0,0 0 0,1 0 0,0 0 0,0 0 0,5-13 0,-5 17-39,1 1 0,0 0-1,1-1 1,-1 1 0,1 0-1,0 0 1,0 0-1,0 0 1,0 1 0,1-1-1,0 1 1,-1 0 0,1 0-1,0 0 1,0 1 0,1-1-1,-1 1 1,0 0 0,1 0-1,7-1 1,-7 1-24,1 1-1,-1 0 1,0 0 0,0 0-1,0 1 1,1-1 0,-1 1 0,0 1-1,0-1 1,1 1 0,-1 0-1,0 0 1,0 0 0,0 1-1,0 0 1,0 0 0,-1 0 0,1 1-1,0-1 1,-1 1 0,0 0-1,0 0 1,0 1 0,0-1-1,6 8 1,4 7-10,0 2 0,-1-1 0,-1 2 0,15 34 0,5 6-482,-27-51 258,1 0-1,0-1 1,1 0-1,0 0 1,1 0 0,-1-1-1,2 0 1,-1-1-1,1 0 1,18 11 0,-1-10-1592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2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5699,'0'0'1115,"5"1"-1281,0 2 175,-1-1 0,1 1-1,-1 0 1,1 0 0,-1 1-1,0-1 1,0 1 0,-1 0-1,1 0 1,-1 0-1,0 0 1,0 1 0,0-1-1,0 1 1,-1 0 0,0 0-1,2 5 1,7 19 205,12 47 1,-13-38 848,-1 0 1,3 43-1,-14-142-297,1-47-647,1 95-144,2 0-1,-1 0 0,2 0 1,-1 1-1,10-24 0,-10 31 18,0 1 0,1 0 0,0 0 0,-1 0 0,1 0 0,1 1 0,-1-1 0,1 1 0,-1 0 0,1 0 0,0 0 0,0 0 0,0 0 0,0 1-1,1 0 1,-1 0 0,1 0 0,-1 1 0,1-1 0,-1 1 0,1 0 0,7 0 0,8-1-23,1 1 0,0 1 0,37 5 0,-48-3 53,0-1-1,-1 2 1,1-1 0,-1 1 0,11 5 0,-17-7-194,-1 0 1,1 0-1,-1 0 1,0 0 0,0 1-1,1-1 1,-1 1-1,0-1 1,0 1-1,0 0 1,-1 0 0,1 0-1,0 0 1,-1 0-1,1 0 1,-1 0 0,0 0-1,1 1 1,-1-1-1,0 0 1,-1 1 0,1-1-1,1 6 1,-2 1-1921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2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358 39 8020,'0'0'2275,"-7"-7"-2075,2 3-180,3 1-19,0 1 1,0 0-1,0 0 1,-1 0-1,1 0 1,-1 0-1,0 0 1,1 1-1,-1-1 1,0 1-1,0 0 1,0 0-1,0 0 1,0 0-1,0 0 1,0 1-1,0-1 1,-4 1-1,-4 1 6,0 0-1,1 0 0,-1 1 1,1 0-1,0 1 0,-1 1 0,1-1 1,1 2-1,-1-1 0,1 1 0,-1 1 1,-12 10-1,1 0-18,2 1 0,0 1 0,1 1 0,-16 22 0,29-34 10,0-1-1,1 0 1,0 1 0,1 0 0,-1 0 0,-2 11-1,5-16 2,0 0 0,0 1 0,1-1 0,-1 1-1,1-1 1,0 1 0,0-1 0,0 1 0,0-1-1,0 1 1,0-1 0,1 1 0,-1-1 0,1 1-1,0-1 1,0 1 0,0-1 0,0 0 0,0 0-1,0 1 1,0-1 0,1 0 0,-1 0 0,3 2-1,3 2 23,0-1 0,1 0-1,0-1 1,0 1-1,0-1 1,0-1-1,0 0 1,1 0-1,0 0 1,17 2-1,13 0 123,46 1-1,-61-5-127,127 13-1738,-129-13-1180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3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6 5859,'0'0'4220,"2"-6"-4188,-1 12-77,0 0 1,0 0-1,-1 0 0,0-1 0,0 1 0,-2 11 1,1 6-40,1-7 78,-2 0 1,0 0-1,-1-1 0,0 1 1,-1 0-1,-8 17 0,-45 90 25,25-57-12,13-24 13,1 1-1,-13 55 0,26-79-7,1 1 0,0 0 0,2 1 0,0-1 1,2 0-1,0 0 0,5 32 0,-4-47-4,0-1 0,0 1 0,0-1 0,1 0 0,-1 0-1,1 1 1,1-1 0,-1 0 0,0-1 0,1 1 0,0 0 0,0-1 0,0 1-1,5 3 1,-2-2 13,0-1 0,0 0-1,0 0 1,1-1-1,0 0 1,0 0 0,0 0-1,7 1 1,12 1 24,-1-1 0,1-1 0,48-1 0,-71-2-49,13 0-24,-13 1-69,-1-1-1,1 1 1,0-1 0,-1 0 0,1 0 0,0 0 0,-1 0 0,1 0 0,0-1 0,-1 1 0,1-1 0,-1 0 0,1 0 0,-1 0 0,1 0 0,-1 0 0,0 0 0,1-1 0,-1 1 0,0-1 0,4-3 0,3-15-2761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0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17 4930,'0'0'3791,"0"-4"-3270,-2-8-297,3 22-242,-1-5 12,1-1 0,0 1-1,0-1 1,0 1 0,1-1 0,3 8-1,6 2 48,1 0-1,0-1 1,1 0 0,1-1-1,25 17 1,-25-19-34,1 1 0,-2 0 0,0 1 0,0 1 0,17 21 0,-28-29-229,0-1 1,0 1-1,0-1 1,-1 1-1,0 0 1,0-1-1,0 1 1,0 0-1,-1 0 1,0-1-1,0 1 1,0 6-1,-1 0-913,1-6-762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4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7411,'0'0'353,"156"40"-97,-93-25 144,4 6-384,1 0-16,-8 2 0,-6 2-608,-10-6-657,-7-9-992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4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13 6403,'0'0'886,"-9"10"-1420,-4 6 518,1 0 0,1 1 0,1 0 0,-17 35 0,20-32 71,1 1 1,0 0-1,2 0 0,0 0 0,1 0 1,1 35-1,2-55-25,0 0 0,0 1 1,0-1-1,0 0 0,1 0 0,-1 0 0,0 0 1,1 0-1,-1 0 0,1 0 0,-1 0 1,1 0-1,-1 0 0,1 0 0,0-1 0,-1 1 1,1 0-1,0 0 0,0-1 0,-1 1 1,1 0-1,0-1 0,0 1 0,1 0 0,1 0 19,1 1 0,-1-1 1,0 0-1,1 0 0,-1 0 0,0-1 0,8 1 0,-4-1 3,0 0 1,0 0 0,0-1-1,0 0 1,1 0-1,-2-1 1,13-4 0,-10 1-53,-1 0 1,0-1-1,-1 0 0,1-1 1,-1 1-1,0-1 1,-1 0-1,0-1 1,0 0-1,0 0 1,-1 0-1,0-1 1,-1 1-1,0-1 1,0 0-1,-1 0 1,0-1-1,-1 1 0,0-1 1,0 1-1,-1-1 1,0-13-1,-1 15-51,0 1 0,0-1 0,-1 1 0,0 0 0,0-1 0,-1 1 1,0 0-1,0 0 0,-4-8 0,3 11 40,1-1 1,-1 1-1,-1 0 1,1 0-1,-1 0 1,0 1-1,1-1 1,-2 1-1,1 0 1,0 0-1,-1 1 1,1-1-1,-9-3 1,9 4-4,-1 0 0,1 0 0,-1 1-1,1-1 1,-1 1 0,0 0 0,0 0 0,0 1 0,1-1-1,-1 1 1,0 0 0,0 1 0,-6 0 0,7 0 0,1 0 1,0 1-1,0-1 1,-1 1 0,1 0-1,0 0 1,1 0-1,-1 0 1,0 0-1,1 1 1,-1-1 0,1 1-1,0-1 1,-1 1-1,1 0 1,1 0-1,-1 0 1,-2 5-1,0 2-298,-1 1-1,1 0 0,1 0 0,0 0 0,1 0 0,0 1 0,0-1 0,1 1 0,1 19 0,0-14-1496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4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 5026,'0'0'2460,"-10"2"-2487,-31 10-117,38-10 139,0 0-1,0 0 1,0 0-1,1 0 1,-1 1-1,1-1 0,-1 1 1,1-1-1,0 1 1,0 0-1,0 0 1,0 0-1,0 0 0,1 1 1,-1-1-1,1 0 1,-1 5-1,-2 3-27,-5 7 46,2 0-1,1 1 1,0 0-1,-4 25 1,9-39 27,0 0 0,1 1 0,0-1 0,0 0 0,0 1 0,0-1 1,1 0-1,0 1 0,0-1 0,0 0 0,1 0 0,0 0 0,0 0 0,0 0 0,0 0 0,1 0 0,0-1 0,0 1 0,0-1 0,6 6 0,1 0-130,40 33 893,-48-40-933,1-2 0,0 1 1,-1 0-1,1 0 1,0-1-1,0 0 0,0 1 1,0-1-1,0 0 0,1-1 1,-1 1-1,0 0 1,0-1-1,0 0 0,1 0 1,4 0-1,1-3-1663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5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6723,'0'0'744,"5"3"-928,-1-1 184,-1 1-1,-1-1 0,1 1 0,0-1 1,-1 1-1,1 0 0,-1 0 0,0 0 0,0 0 1,0 0-1,0 1 0,0-1 0,-1 1 1,1-1-1,-1 1 0,0 0 0,-1-1 1,1 1-1,0 0 0,-1 4 0,8 41 209,-2 0-1,-2 61 0,-3-111-165,-1 1 0,0 0 0,0-1 0,1 1 0,-1 0 0,0-1 0,1 1-1,-1 0 1,0-1 0,1 1 0,-1 0 0,0 0 0,1-1 0,-1 1 0,0 0 0,1 0 0,-1 0 0,1 0 0,-1 0 0,1 0 0,-1 0 0,0-1 0,1 1-1,-1 0 1,1 0 0,-1 1 0,1-1 0,-1 0 0,0 0 0,1 0 0,-1 0 0,1 0 0,-1 0 0,0 0 0,1 1 0,-1-1 0,1 0 0,-1 0-1,0 1 1,1-1 0,-1 0 0,0 0 0,1 1 0,-1-1 0,0 0 0,0 1 0,1-1 0,-1 1 0,0-1 0,0 0 0,0 1 0,0-1 0,1 1 0,-1-1-1,0 0 1,0 1 0,0-1 0,0 1 0,0-1 0,0 1 0,0-1 0,0 0 0,0 1 0,0-1 0,0 1 0,0-1 0,-1 1 0,1 0 0,29-33 1008,-24 25-1192,50-52 292,-19 19-216,51-69 0,-86 109 52,-1 0 0,0-1 0,0 1-1,0 0 1,1 0 0,-1 0 0,0 0 0,0 0-1,0 0 1,1 0 0,-1 0 0,0 0 0,0 0-1,0 0 1,1 0 0,-1 0 0,0 0-1,0 0 1,0 0 0,1 0 0,-1 0 0,0 0-1,0 0 1,0 0 0,1 0 0,-1 0 0,0 0-1,0 0 1,0 0 0,1 1 0,-1-1-1,0 0 1,0 0 0,0 0 0,0 0 0,1 0-1,-1 1 1,0-1 0,0 0 0,0 0-1,0 0 1,0 1 0,0-1 0,0 0 0,0 0-1,1 0 1,-1 1 0,0-1 0,0 0 0,10 22-133,6 27 217,-10-24-37,-2 0 0,-1 1 0,-1-1-1,-2 32 1,2 28-2563,2-75 646,4-7-1234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6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 4578,'0'0'3834,"2"55"-4026,-6-14 267,-18 80-1,1-6 84,15-40 100,26-77 183,-11-2-391,0 0 1,0-1 0,-1-1 0,0 1 0,0-1 0,0 0 0,-1-1 0,12-14-1,3-5-37,23-37-1,35-74-212,-53 87 59,-26 50 66,-1 8-664,2 37 821,2 0-1,2-1 0,23 88 1,-21-89 51,-1 0 1,-3 1 0,-2 85-1,-2-98-59,0-27-68,0-1 0,0 1 0,0 0 0,-1-1 0,0 1 0,1 0 0,-2-1 1,1 1-1,0-1 0,-1 0 0,1 1 0,-1-1 0,0 0 0,0 0 0,0 0 0,-4 4 0,2-3 2,0-1 1,-1 0-1,1 0 0,-1 0 1,1 0-1,-1-1 0,0 1 1,0-1-1,0-1 0,-7 2 1,-10 2 23,-1-2 1,1-1 0,-1-1 0,-29-2 0,37 0-13,8 1 5,1-1 1,-1 0-1,1 0 0,0-1 1,-1 0-1,1 0 1,0 0-1,0-1 0,0 0 1,0 0-1,1 0 1,0-1-1,-1 0 0,-7-8 1,9 9-72,1 0 1,0 0 0,1-1-1,-1 1 1,1-1 0,-1 0-1,1 0 1,0 1 0,1-1-1,-1-1 1,1 1 0,-1 0-1,1 0 1,0 0 0,1-1-1,-1 1 1,1 0 0,0-1-1,0 1 1,0-1 0,1 1 0,-1 0-1,3-6 1,9-12-1655,13-2-1389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7:46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5186,'0'0'3226,"11"-3"-2999,-8 2-216,1-1 0,0 1 1,0 0-1,0 1 1,0-1-1,0 0 0,0 1 1,0 0-1,0 0 1,0 0-1,0 1 0,0-1 1,0 1-1,0 0 1,0 0-1,0 1 0,0-1 1,0 1-1,-1-1 1,1 1-1,4 4 0,16 11 114,-2 1 0,0 1 0,-1 1-1,-2 1 1,0 1 0,19 28-1,-15-16 29,-3 0-1,-1 2 0,28 73 0,-27-46-75,-3 1 0,-2 1-1,-3 1 1,-3-1 0,1 82 0,-22 231 209,-25-3 69,1-17-1706,35-348-693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06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59 1953,'0'0'6643,"0"-9"-6139,0-40 630,1 56-1572,9 38 264,-2-1 0,3 73 0,-12 123 220,3 66 52,-1-290-55,0-1 0,1 0 1,5 15-1,-2-77 816,-5 24-814,0-1 0,-2 0 0,-1 1 0,0-1 0,-12-35 0,12 50-55,0 0-1,-1 0 1,0 1-1,-1 0 1,0 0 0,-1 0-1,1 0 1,-1 1-1,-1 0 1,1 0 0,-1 1-1,0-1 1,-1 1-1,1 1 1,-1 0 0,-1 0-1,-8-4 1,6 5-10,1-1 1,0 2-1,-1 0 1,0 0-1,0 1 0,0 0 1,0 1-1,0 0 1,-14 1-1,20 1 13,1-1 0,0 0 0,-1 1-1,1 0 1,0 0 0,-1 0 0,1 0 0,0 1 0,0 0 0,0 0-1,0 0 1,1 0 0,-1 0 0,1 1 0,-1 0 0,1 0 0,0 0-1,0 0 1,0 0 0,0 1 0,0-1 0,1 1 0,0-1 0,0 1-1,-3 8 1,-2 13-8,1 0 0,1 1 0,2-1 0,0 1 1,2 0-1,2 29 0,-1-27 7,0-26 10,1 0 1,-1 0-1,0 0 0,1 0 0,-1 0 1,1 0-1,0 0 0,-1 0 0,1 0 1,0 0-1,0 0 0,0-1 0,1 1 0,-1 0 1,0-1-1,1 1 0,-1-1 0,1 1 1,-1-1-1,1 1 0,0-1 0,0 0 1,-1 0-1,5 2 0,4 1 21,1 0-1,-1-1 1,20 4 0,-4-1-7,-6 0-655,-1 1 0,0 1-1,-1 0 1,24 16 0,-17-7-3486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2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75 124 3410,'0'0'4780,"2"-18"-4321,0-6-252,3-58 1673,-5 85-2433,0 24 403,-1 1-1,-2-1 1,-1 1-1,-9 34 1,-5 5 160,4 0 0,2 0 0,3 1 1,0 79-1,9-146 2,1-1 1,0 1-1,0 0 0,0-1 1,0 1-1,0-1 1,0 0-1,0 1 1,0-1-1,0 0 1,0 0-1,0 1 0,0-1 1,0 0-1,0 0 1,0 0-1,0 0 1,0-1-1,2 1 1,26-3 60,-21 0-57,1 0 0,-1-1 0,0 0-1,0 0 1,0-1 0,0 0-1,-1-1 1,0 0 0,0 0 0,0 0-1,8-11 1,2-3 18,-2-1 0,25-42 0,-35 56-36,-1 0 0,-1 0-1,1-1 1,-1 1-1,-1-1 1,1 0 0,-1 0-1,1-9 1,-3 16-83,1 1 10,0 0 0,0 1 0,0-1 0,0 0 0,0 1 1,0-1-1,-1 0 0,1 1 0,0-1 0,0 1 0,0 0 1,-1-1-1,1 1 0,0 0 0,0-1 0,-1 1 0,1 0 1,-1 0-1,1 0 0,-1-1 0,2 3 0,9 24 196,-7-17-260,13 40 170,-3 1 0,-1 0 1,-3 1-1,-2 1 0,-2 0 0,-2 88 1,-4-139-21,0-1 1,-1 0-1,1 0 1,0 0-1,0 1 1,-1-1-1,1 0 1,-1 0-1,1 0 1,-1 0-1,1 1 1,-1-1-1,0 0 1,0 0-1,1 0 1,-1-1-1,0 1 1,0 0-1,0 0 1,0 0-1,0-1 1,-1 2-1,-2 0 66,1-1-1,-1 1 1,0-1 0,1 1-1,-1-1 1,0 0-1,-6 0 1,4 0 33,0 0 1,0-1 0,0 0-1,1 0 1,-1-1 0,0 1-1,0-1 1,0-1 0,0 1-1,-8-4 1,9 1-75,-1 0 0,0-1 0,1 0 1,0 0-1,0 0 0,0 0 0,1-1 1,0 0-1,0 0 0,0 0 0,1 0 0,0-1 1,-3-9-1,34 22-6922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2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7155,'0'0'2167,"19"-3"-2165,16-3-22,-1 1 0,1 2 0,0 1 0,1 2 0,38 5 0,160 51-1682,-222-50-1147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3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5907,'0'0'2449,"30"-5"-2481,9 5 176,6 9 96,3 3-240,11 1 32,3 0-144,4-1-624,-1-8-913,-5-4-1601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12 4866,'0'0'3490,"0"-3"-3287,0 3-202,0 0 1,0 0-1,0-1 1,1 1-1,-1 0 0,0 0 1,0-1-1,0 1 1,0 0-1,0 0 1,0-1-1,0 1 1,0 0-1,0 0 1,0-1-1,0 1 1,0 0-1,0 0 1,0-1-1,0 1 1,-1 0-1,1 0 1,0-1-1,0 1 1,0 0-1,0 0 1,0-1-1,-1 1 0,1 0 1,0 0-1,0 0 1,0-1-1,-1 1 1,1 0-1,0 0 1,0 0-1,0 0 1,-1 0-1,1 0 1,0-1-1,0 1 1,-1 0-1,1 0 1,0 0-1,0 0 1,-1 0-1,1 0 1,0 0-1,-1 0 1,-8 7-12,8-6 15,-300 258 96,285-247-102,11-8-6,-1-1 0,1 1 0,0 1 1,0-1-1,0 1 0,1 0 0,0 0 1,0 0-1,-6 10 0,10-15-86,0 1 0,-1-1 1,1 1-1,0-1 0,0 0 0,0 1 0,0-1 1,0 0-1,0 1 0,0-1 0,0 1 1,0-1-1,0 0 0,0 1 0,0-1 0,0 1 1,0-1-1,1 0 0,-1 1 0,0-1 0,0 0 1,0 1-1,0-1 0,1 0 0,-1 1 1,0-1-1,0 0 0,1 1 0,-1-1 0,0 0 1,0 0-1,1 1 0,-1-1 0,0 0 0,1 0 1,-1 0-1,0 0 0,1 1 0,0-1 1,16 1-1642,-12-2 1440,20 1-2179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3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15 5106,'0'0'1825,"-8"-4"-1905,4 2 75,-19-6-61,22 8 58,0 0-1,0 0 1,0 1 0,0-1-1,0 0 1,0 1 0,0-1-1,0 1 1,0-1 0,0 1 0,0-1-1,1 1 1,-1 0 0,0-1-1,0 1 1,1 0 0,-1 0-1,0-1 1,1 1 0,-1 0-1,1 0 1,-1 0 0,1 0-1,-1 0 1,1 0 0,-1 0-1,1 1 1,-8 22-16,1 0 0,1-1 1,1 2-1,-2 32 0,3 100 44,4-157-20,0 1 7,0 0 0,0 0-1,0 0 1,0 0-1,0 0 1,0 0 0,1-1-1,-1 1 1,0 0 0,1 0-1,-1 0 1,1-1 0,-1 1-1,1 0 1,-1 0-1,1-1 1,-1 1 0,1 0-1,0-1 1,-1 1 0,1-1-1,0 1 1,0-1 0,-1 1-1,1-1 1,0 0-1,0 1 1,0-1 0,-1 0-1,1 1 1,0-1 0,0 0-1,0 0 1,0 0 0,0 0-1,0 0 1,-1 0-1,1 0 1,0 0 0,0 0-1,0-1 1,0 1 0,0 0-1,-1 0 1,3-1 0,2-1 35,0 1 1,0-1-1,0 0 1,-1 0-1,1 0 1,0-1-1,4-3 1,13-12-35,-1-2-1,-1-1 1,-1-1 0,0 0-1,-2-1 1,-1-1 0,0-1 0,14-31-1,-30 56-19,0 0-1,0 0 0,0-1 0,0 1 1,0 0-1,0 0 0,0 0 0,0 0 1,0 0-1,0 0 0,0 0 1,0 0-1,0-1 0,0 1 0,1 0 1,-1 0-1,0 0 0,0 0 0,0 0 1,0 0-1,0 0 0,0 0 1,0 0-1,0 0 0,1 0 0,-1 0 1,0 0-1,0 0 0,0 0 0,0 0 1,0 0-1,0 0 0,1 0 1,-1 0-1,0 0 0,0 0 0,0 0 1,0 0-1,0 0 0,0 0 0,1 0 1,-1 0-1,0 0 0,0 0 1,0 0-1,0 0 0,0 0 0,0 0 1,0 0-1,1 1 0,5 8-203,5 19 247,-9-22-93,56 168 856,-51-144-608,0 0-1,-2 1 1,1 60 0,-6-89-185,0 0 0,-1 0 0,1 0 0,-1 0 0,0-1 1,1 1-1,-1 0 0,0-1 0,0 1 0,0 0 0,0-1 1,-1 1-1,1-1 0,0 1 0,-1-1 0,1 0 0,0 0 0,-1 0 1,0 0-1,1 0 0,-1 0 0,0 0 0,1 0 0,-1 0 1,0-1-1,0 1 0,-2 0 0,-9 2 76,-1 0 1,-23 3-1,28-5-8,-44 5 79,-1-3-1,-88-5 1,133 1-40,-1 0 1,1-1-1,0 0 1,-11-4 0,17 5-57,0 0 0,0 0 0,0-1 0,0 1 0,1-1 0,-1 0 0,1 1 1,-1-1-1,1 0 0,-1 0 0,1-1 0,0 1 0,0 0 0,0-1 0,-2-4 1,3 6-65,1 1 0,0-1 0,0 0 1,0 1-1,0-1 0,0 0 0,0 1 1,0-1-1,0 0 0,0 1 1,0-1-1,0 0 0,0 1 0,0-1 1,0 1-1,0-1 0,1 0 1,-1 1-1,0-1 0,1 1 0,-1-1 1,0 1-1,1-1 0,-1 0 0,1 1 1,-1 0-1,0-1 0,1 1 1,0-1-1,-1 1 0,1-1 0,-1 1 1,1 0-1,-1 0 0,1-1 0,0 1 1,-1 0-1,1 0 0,-1 0 1,1-1-1,1 1 0,31-6-946,-27 6 725,88-14-3035,-39 4-376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4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4 5010,'0'0'1732,"-22"-1"-1532,-70-1-29,86 2-144,1 1 1,0 0-1,-1 0 0,1 1 1,0-1-1,0 1 1,0 0-1,0 0 1,0 1-1,0 0 1,1 0-1,0 0 1,-1 0-1,1 1 1,0-1-1,0 1 0,1 0 1,-1 0-1,1 1 1,-5 7-1,3-6-11,-4 8-15,0-1 0,1 1 0,0 0 0,1 1 0,0 0 0,2 0 0,-1 1-1,2-1 1,0 1 0,1 0 0,1 0 0,0 0 0,1 31 0,1-35 19,0 1 0,1-1 0,0 1-1,1-1 1,1 0 0,6 22 0,-6-27-10,1-1 1,-1 1-1,2 0 1,-1-1-1,0 0 1,1 0-1,0 0 1,1-1-1,-1 0 1,1 0-1,0 0 1,9 5-1,-7-4-205,0-1 0,1 0 1,0 0-1,0-1 0,0 0 0,0-1 1,1 0-1,-1 0 0,1-1 0,0-1 1,15 2-1,-4-3-1843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4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6307,'0'0'1595,"10"2"-1744,-1 1 151,0-1 0,0 1 0,0 1 0,0 0 1,0 0-1,-1 0 0,0 1 0,0 1 0,13 10 0,24 29 21,52 64 0,-97-108-85,0-1 21,0 0 0,1 0 0,-1 0 0,0 1 0,0-1 0,0 0 0,0 0 0,0 0 0,0 1 0,0-1 0,1 0 0,-1 0 0,0 0 0,0 0 0,0 1 0,0-1 0,1 0 0,-1 0 0,0 0 0,0 0 0,0 0 0,0 0 0,1 0 0,-1 1 0,0-1 0,0 0 0,1 0 0,-1 0 0,0 0 0,0 0 0,0 0 0,1 0 0,-1 0 0,0 0 0,0 0 0,1 0 0,-1 0 0,0-1 0,0 1 0,1 0 0,-1-14-3443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4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29 7203,'0'0'3847,"0"-7"-3756,0-10-230,-3 13-127,-9 26-326,-2 7 415,-177 378-412,186-389 134,-1 0-4303,12-23 2898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5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 7059,'0'0'2041,"6"3"-2401,2 2 380,-1 1 1,1-1-1,-1 2 0,0-1 0,-1 1 1,1 0-1,-1 1 0,-1-1 0,0 1 1,0 0-1,0 0 0,5 13 1,-2-1 57,0 0 1,-1 0-1,-1 1 1,6 39-1,-9-34-36,-1-1-1,-1 1 0,-4 43 1,2-57-30,-1 0 0,-1-1 0,0 1 0,0-1 0,-1 0 0,-1 0 1,0 0-1,0-1 0,-1 0 0,-9 12 0,3-5-583,-2-2-1,0 0 0,-1 0 1,0-1-1,-1-1 1,-1-1-1,-32 19 0,23-19-2677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5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 5298,'0'0'3314,"20"-9"-3522,-15 34 96,-5 7 112,0 3 0,0 7 64,0-4 0,-14-2-16,3-7-48,-1-6-224,7-8-160,5-7-1217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5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7299,'0'0'1057,"21"13"-1132,68 46 19,-79-51 54,0 0-1,0 1 0,-1 0 1,0 1-1,8 10 1,2 4-18,187 193 34,-127-135-142,-40-46-923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6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1 9172,'0'0'1190,"-19"12"-1958,-28 18 810,1 2 1,1 3 0,-65 65-1,85-71-190,-24 36-1,41-54 50,1 0 1,1 1-1,0 0 1,0 1-1,1-1 1,-6 23-1,11-35 100,-1 23-1511,1-22 1425,1 0-1,-1-1 1,1 1 0,0-1 0,-1 1 0,1-1-1,0 1 1,-1-1 0,1 1 0,0-1 0,0 1 0,-1-1-1,1 0 1,0 1 0,0-1 0,0 0 0,-1 0-1,1 0 1,0 0 0,0 0 0,0 0 0,0 0 0,-1 0-1,1 0 1,1 0 0,36 0-806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6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7155,'0'0'2385,"138"0"-2385,-83-5 0,4 3 64,-13 0-80,-2 2 16,-2 0 0,-5 0-144,-2 0 96,-9 4-1088,-5 3-177,-9-3-1600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7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4338,'0'0'6403,"76"-21"-6515,-24 21 112,-3 8-464,-3 11 256,1 4-881,-5-2 81,-8-2-1121,-3-11-1793</inkml:trace>
  <inkml:trace contextRef="#ctx0" brushRef="#br0" timeOffset="1">578 2 7379,'0'0'2791,"5"-1"-2866,-1 1 73,0 0-1,-1 0 1,1 0 0,0 0-1,0 1 1,0-1-1,-1 1 1,1 0 0,0 1-1,-1-1 1,1 0-1,-1 1 1,1 0 0,-1 0-1,0 0 1,0 0-1,4 4 1,14 11-23,26 26 0,-35-30 12,25 22 142,33 43 0,-61-68-458,-1 1 0,-1-1-1,0 1 1,0 1 0,-2-1 0,1 1 0,-1 0 0,-1 0-1,6 23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1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1 4274,'0'0'2863,"0"3"-2754,10 283 1948,-11-251-1799,0 0 0,-3 0 0,-11 53-1,12-74-363,-1 0-1,0-1 0,-1 1 0,-1-1 0,0-1 0,-1 1 0,0-1 1,-1 0-1,0-1 0,-1 0 0,-16 16 0,-11-1-2302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7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340 28 7491,'0'0'4018,"-4"-6"-4090,2 4 64,2 1 5,0 0 0,-1 0 1,0 0-1,1 0 0,-1 0 1,0-1-1,1 1 1,-1 1-1,0-1 0,0 0 1,0 0-1,0 0 0,0 0 1,0 1-1,0-1 0,0 0 1,0 1-1,0-1 0,0 1 1,0-1-1,-1 1 0,1-1 1,0 1-1,0 0 0,-1 0 1,1 0-1,0 0 0,0 0 1,-1 0-1,1 0 0,0 0 1,0 0-1,-1 0 0,1 1 1,0-1-1,0 0 0,0 1 1,0-1-1,-1 1 0,1 0 1,0-1-1,0 1 0,0 0 1,0-1-1,0 1 0,0 0 1,-1 2-1,-32 26-34,2 1-1,1 2 1,1 1 0,2 2-1,1 0 1,2 2 0,-26 51-1,47-82-280,1 0-1,0 1 0,0-1 0,0 1 0,1 0 0,0-1 1,0 1-1,1 0 0,-2 14 0,3-20 262,0-1 1,0 1-1,0-1 0,1 1 0,-1-1 1,0 0-1,0 1 0,0-1 0,1 1 1,-1-1-1,0 1 0,1-1 0,-1 0 0,0 1 1,1-1-1,-1 1 0,0-1 0,1 0 1,-1 1-1,1-1 0,-1 0 0,1 0 1,-1 1-1,0-1 0,1 0 0,-1 0 0,1 0 1,-1 0-1,1 0 0,-1 0 0,1 0 1,-1 1-1,1-1 0,-1-1 0,1 1 0,-1 0 1,1 0-1,-1 0 0,1 0 0,-1 0 1,1 0-1,0-1 0,4 1-362,22 0-1574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7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6 6643,'0'0'3986,"-6"-2"-3914,4 1-79,0 0 1,0 1-1,0-1 1,0 1-1,-1 0 1,1 0-1,0-1 0,0 1 1,0 1-1,0-1 1,-1 0-1,1 0 1,0 1-1,0-1 1,0 1-1,0 0 0,0 0 1,0 0-1,-4 2 1,-1 1-9,1 1 0,-1 0 0,1 0 0,0 0 1,-8 11-1,-6 9 15,-34 55 1,40-53-36,1 0 1,1 1-1,1 0 0,2 1 1,1 1-1,1-1 0,1 1 1,2 0-1,1 1 0,2-1 1,3 47-1,-2-76-7,0 0 0,0 0 1,0 0-1,1 0 0,-1 0 0,0-1 1,1 1-1,-1 0 0,0 0 0,1 0 0,-1 0 1,1-1-1,-1 1 0,1 0 0,0-1 1,-1 1-1,1 0 0,0-1 0,-1 1 1,1-1-1,0 1 0,0-1 0,0 1 1,-1-1-1,1 0 0,0 1 0,1-1 0,27 3-2245,-27-3 2068,20 0-2986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8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7587,'0'0'489,"-1"16"-1244,-2 9 750,-13 212 389,15-237-380,1 0 1,0 0 0,0 1 0,0-1 0,0 0 0,0 0 0,0 1 0,0-1 0,0 0 0,0 0 0,0 1 0,0-1 0,1 0 0,-1 0-1,0 1 1,0-1 0,0 0 0,0 0 0,0 1 0,0-1 0,1 0 0,-1 0 0,0 0 0,0 0 0,0 1 0,0-1 0,1 0 0,-1 0-1,0 0 1,0 0 0,0 1 0,1-1 0,-1 0 0,0 0 0,0 0 0,1 0 0,-1 0 0,0 0 0,0 0 0,1 0 0,-1 0 0,0 0-1,1 0 1,13-7 477,14-16 264,-28 23-744,25-25-111,-2-2 1,-2 0-1,0-2 1,-1 0-1,22-46 1,-40 73 41,-2 15-341,1 0 430,0 0 0,0 1 1,2-1-1,-1 0 1,2 0-1,5 13 0,36 74 660,-23-55-475,-20-41-198,-1-1 0,1 1-1,-1 0 1,1 0-1,-1 0 1,0 0-1,0 0 1,-1 0-1,0 1 1,1-1-1,-1 0 1,0 0-1,-1 0 1,1 1-1,-1-1 1,0 0-1,-2 7 1,0-6-2,0 0 1,0 0-1,0 0 1,-1-1-1,1 1 1,-1-1-1,0 0 1,0 0-1,-1-1 1,1 1-1,-1-1 1,-6 4-1,-28 17-913,-2-2 0,-64 25 0,97-45-234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18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0 9957,'0'0'605,"19"13"-872,-5-4 238,-7-6 24,-1 0 1,0 1-1,0 0 1,0 0-1,-1 1 0,1-1 1,-1 1-1,0 0 1,0 0-1,-1 1 1,0 0-1,1-1 1,-2 2-1,1-1 0,-1 0 1,0 1-1,0-1 1,-1 1-1,0 0 1,2 9-1,1 42 42,-2 91 0,-4-122-37,-2-1-1,-1 1 1,-1-1 0,-1 0-1,-16 44 1,16-56-87,-1-1-1,0 1 1,-1-2 0,0 1-1,-1-1 1,0 0 0,-1-1-1,0 0 1,-1 0 0,0-2-1,-1 1 1,0-1 0,-1-1-1,-22 12 1,-33 7-2730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24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4402,'0'0'3668,"6"-16"-3033,19-51-50,-25 65-532,0 1-1,1 0 1,-1-1 0,1 1 0,-1 0 0,1 0 0,0-1 0,-1 1 0,1 0 0,0 0 0,0 0 0,0 0 0,0 0 0,2-1 0,6 3-75,-7 0 95,5-1-73,0 1-1,0 0 1,0 1-1,0 0 0,0 0 1,-1 0-1,1 1 1,-1 0-1,1 0 0,-1 1 1,10 7-1,9 8-23,31 31 0,-21-17 13,11 5 25,2-3 0,1-1 0,1-3 0,2-2 0,1-2 0,97 35 0,-49-23-2505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24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608 21 5426,'0'0'3992,"-3"-4"-3627,3 3-360,-1 0 1,0-1-1,0 1 0,1 0 1,-1 0-1,0 0 0,0 0 1,0 0-1,0 0 0,0 0 0,0 1 1,0-1-1,-1 0 0,1 0 1,0 1-1,0-1 0,-2 0 1,0 1-7,1 0 0,0 1 0,0-1 0,0 0 1,0 1-1,0-1 0,0 1 0,0 0 0,0 0 1,0 0-1,0 0 0,1 0 0,-1 0 0,0 0 1,-2 3-1,-60 49 2,-89 92 0,85-76 24,11-16-15,-46 47 107,86-82-236,2 1 1,0 0-1,-22 38 1,34-51-317,-1 1 1,1 0-1,1 0 0,-1 0 1,1 0-1,0 0 1,1 1-1,0-1 0,-1 10 1,2-9-2749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25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22 4402,'0'0'5346,"-1"-4"-4940,-6-10 200,6 11-249,3 3-200,1141 64 110,-1086-58-393,80 3-2095,-151-7-1415,-2 0 2779,-18-2-1859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25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498 0 6931,'0'0'1331,"0"6"-1483,-2 30 109,2 1-1,1-1 0,2 1 0,9 37 1,-5-21 160,-1 0 1,-3 91-1,-3-123-101,-1-56 2345,0 27-2374,0-1 1,-1 1-1,0 0 1,0 0-1,-1 1 1,0-1-1,0 0 1,-1 1-1,-7-12 0,4 8-9,-1 1-1,0 1 0,0-1 0,-1 1 0,0 1 0,-15-11 0,17 14 23,0 1 0,-1 0 1,1 1-1,-1 0 0,0 0 1,0 1-1,0 0 0,0 0 0,0 1 1,-14-1-1,-11 0-38,1 2 1,-49 6-1,66-3 25,0 0-1,-1 0 1,2 2-1,-1 0 0,0 0 1,1 2-1,-18 10 1,28-15 5,1 0 0,0 0 0,0 1 0,0-1 0,0 1 1,0 0-1,1 0 0,-1 0 0,1 0 0,0 0 0,0 0 0,-3 8 1,4-10 3,1 1 1,-1 0 0,1 0 0,0-1-1,-1 1 1,1 0 0,0 0-1,0-1 1,0 1 0,1 0 0,-1 0-1,0-1 1,1 1 0,-1 0 0,1 0-1,-1-1 1,1 1 0,0-1-1,0 1 1,0 0 0,0-1 0,0 0-1,0 1 1,0-1 0,0 0 0,0 1-1,1-1 1,-1 0 0,4 2 0,18 11 39,0-2 0,2 0 0,-1-1 0,1-2 0,30 8 1,-3-1-6,-19-4-752,1-2 1,1-2 0,66 8-1,-70-15-1392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26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30 6051,'0'0'3964,"-2"-6"-3833,-8-18 64,10 24-197,0 1 0,0-1 0,0 0 0,0 1 0,0-1 0,0 0 1,0 1-1,0-1 0,0 0 0,0 1 0,0-1 0,-1 0 0,1 1 0,0-1 0,0 0 1,0 1-1,-1-1 0,1 0 0,0 1 0,0-1 0,0 0 0,-1 0 0,1 0 0,0 1 1,-1-1-1,1 0 0,0 0 0,0 0 0,-1 1 0,1-1 0,0 0 0,-1 0 0,1 0 1,0 0-1,-1 0 0,1 0 0,0 0 0,-1 0 0,1 0 0,-1 0 0,1 0 0,0 0 1,-1 0-1,1 0 0,0 0 0,-1 0 0,1 0 0,0 0 0,-1-1 0,1 1 1,0 0-1,0 0 0,-1 0 0,1-1 0,0 1 0,-1 0 0,1 0 0,0-1 0,0 1 1,0 0-1,-1 0 0,1-1 0,0 1 0,0 0 0,0-1 0,0 1 0,-1 0 0,1-1 1,0 0-1,-6 22-202,3-1 182,1 0 1,1 0 0,0 0-1,2 0 1,4 31 0,-3-44 43,1 0 0,-1 0 0,1 0 0,1 0 0,5 10 0,-7-14-17,0 0 0,0-1 0,0 1 0,0 0 0,1-1 0,-1 1 0,1-1 0,-1 0 0,1 1 0,0-2 0,0 1 1,0 0-1,0 0 0,4 1 0,-6-3 12,0 0 1,0 0 0,0 0 0,0 0 0,0 0 0,0 0 0,0 0 0,-1-1-1,1 1 1,0 0 0,0-1 0,0 1 0,0 0 0,0-1 0,0 1 0,-1-1-1,1 1 1,0-1 0,0 0 0,-1 1 0,1-1 0,0 0 0,0 0 0,14-22 152,-10 15-161,20-38 21,-18 31-175,0 1 0,2 0 0,9-13 0,-17 26 112,-1 1 0,0 0-1,1-1 1,-1 1-1,1 0 1,-1 0 0,0-1-1,1 1 1,-1 0 0,1 0-1,-1 0 1,1-1 0,-1 1-1,1 0 1,-1 0-1,1 0 1,-1 0 0,1 0-1,-1 0 1,1 0 0,-1 0-1,1 0 1,-1 0 0,1 1-1,-1-1 1,1 0-1,-1 0 1,1 0 0,-1 0-1,0 1 1,1-1 0,-1 0-1,1 0 1,-1 1-1,0-1 1,1 1 0,12 12 105,-12-12-158,96 90 190,-67-66 24,-2 2 0,34 39 0,-54-57-100,-1 1 0,0 0 0,-1 0 0,0 1 0,-1 0 0,0 0 0,-1 0 0,0 1 0,-1-1 0,0 1 0,2 21 0,-4-24-26,0 0-1,-1-1 0,0 1 1,-1 0-1,0 0 1,0-1-1,-1 1 1,-4 14-1,3-17 2,0-1 1,0 1-1,0-1 0,-1 0 1,0 1-1,0-2 0,0 1 1,0 0-1,-1-1 0,0 0 1,0 0-1,-10 6 0,0-1 47,-2-1 0,1-1 0,-1 0 0,0-1 0,0 0-1,-1-2 1,0 0 0,-21 1 0,-22 0 328,-65-3-1,75-3-154,35 1-174,0-1 1,-26-4-1,37 4-28,0 0 0,0 0 0,0 0 1,0-1-1,1 0 0,-1 0 1,1-1-1,-1 1 0,1-1 1,0 0-1,0 0 0,-5-5 1,8 7-29,1 1 1,-1-1-1,0 0 1,1 0-1,-1 0 1,0 0 0,1 0-1,-1 1 1,1-1-1,0 0 1,-1 0-1,1 0 1,0 0-1,0 0 1,-1-1-1,1 1 1,0 0 0,0 0-1,0 0 1,0 0-1,0 0 1,1 0-1,-1 0 1,0 0-1,0 0 1,1 0 0,0-1-1,1-1-92,-1 0 0,1 0 1,1 0-1,-1 1 0,0-1 0,1 1 0,-1 0 1,4-3-1,44-28-2633,23-9-2020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1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59 1793,'0'0'6355,"-5"-10"-6099,-15-28 179,20 38-432,0 0 1,0 0 0,-1 0 0,1 0-1,0-1 1,0 1 0,0 0-1,-1 0 1,1 0 0,0-1-1,0 1 1,0 0 0,0 0 0,0-1-1,0 1 1,0 0 0,0 0-1,-1 0 1,1-1 0,0 1 0,0 0-1,0 0 1,0-1 0,0 1-1,0 0 1,0-1 0,0 1-1,1 0 1,-1 0 0,0 0 0,0-1-1,0 1 1,0 0 0,0 0-1,0-1 1,0 1 0,1 0 0,-1 0-1,0 0 1,0-1 0,0 1-1,0 0 1,1 0 0,-1 0-1,0 0 1,0-1 0,0 1 0,1 0-1,-1 0 1,0 0 0,0 0-1,1 0 1,-1 0 0,0 0-1,1 0 1,12 2-59,-11-1 73,45 10-21,-4 0 33,0-2-1,49 4 1,221-8 24,-201-5-1026,-129 5-2186,7 0 2749,-19 1-1656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20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29 1008,'0'0'1748,"1"-29"1152,5 33-2887,0-1 1,-1 1-1,1 0 1,-1 1-1,0-1 0,0 1 1,7 10-1,5 2-19,-9-9 13,0 0-1,0 0 1,-1 1-1,0 0 1,0 0-1,-1 0 0,-1 1 1,1 0-1,-1 0 1,-1 1-1,4 11 1,-5-12 683,-4-17 1478,-8-19-1166,-33-24-1248,31 39 202,1-1 0,0 1 1,-12-22-1,21 31 60,1 2-14,1 26-725,0-21 712,0 0-1,0 0 1,1 0-1,0 0 0,3 8 1,-2-9 6,-1 0-1,-1 0 1,1 1 0,-1-1-1,0 1 1,0-1 0,1 6-1,-4-24 340,-1 1-1,0-1 1,0 0-1,-2 1 1,0 0-1,0 0 1,-8-13-1,13 26-340,0 0 0,0 0 0,0 0 0,0 0-1,0 0 1,0 0 0,-1 0 0,1-1 0,0 1 0,0 0 0,0 0-1,0 0 1,0 0 0,0 0 0,0 0 0,0 0 0,0 0 0,0 0-1,0 0 1,0 0 0,-1 0 0,1 0 0,0 0 0,0 0 0,0 0-1,0 0 1,0 0 0,0 0 0,0 0 0,0 0 0,0 0 0,-1 0-1,1 0 1,0 0 0,0 0 0,0 0 0,0 0 0,0 0 0,0 0-1,0 0 1,0 0 0,0 0 0,-1 0 0,1 0 0,0 0 0,0 0-1,0 0 1,0 0 0,0 0 0,0 0 0,0 0 0,0 1 0,0-1-1,0 0 1,0 0 0,0 0 0,0 0 0,0 0 0,-6 10-977,-3 17-986,8-23 1791,-26 76-2342,13-47 128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2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3458,'0'0'3793,"126"-19"-3793,-63 19 96,11 0 16,10 4 16,2 13-128,0 8 97,-2 2-258,-5-1-687,-4-14-2834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2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3057,'0'0'2540,"24"2"-2121,379 36 864,279 78-453,-559-93-863,1-6 0,213 2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3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26 5555,'0'0'3913,"-1"-5"-3459,-4-16-305,4 21-152,1 1-1,0-1 1,0 0-1,0 0 0,0 0 1,0 0-1,0 0 1,0 0-1,0 0 1,0 1-1,0-1 0,-1 0 1,1 0-1,0 0 1,0 0-1,0 0 0,0 0 1,0 0-1,0 0 1,-1 0-1,1 0 1,0 0-1,0 0 0,0 0 1,0 0-1,0 0 1,-1 0-1,1 0 1,0 0-1,0 0 0,0 0 1,0 0-1,0 0 1,0 0-1,-1 0 1,1 0-1,0 0 0,0 0 1,0 0-1,0 0 1,0 0-1,0 0 1,-1-1-1,1 1 0,0 0 1,0 0-1,-1 8-26,-56 294-214,35-205 157,-39 102 0,31-109-2608,22-59 449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4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579 18 4578,'0'0'3372,"0"-3"-3084,0 2-288,0 1 1,0-1-1,0 1 0,0-1 0,0 1 0,0-1 0,0 1 0,0-1 0,0 1 0,0-1 0,0 1 0,0-1 0,0 1 0,0-1 0,0 1 0,-1-1 0,1 1 0,0 0 1,0-1-1,0 1 0,-1-1 0,1 1 0,0-1 0,-1 1 0,1 0 0,0-1 0,-1 1 0,1 0 0,-1-1 0,1 1 0,0 0 0,-1-1 0,0 1 0,-8 16-63,-6 34 47,-14 137-61,6-32 191,20-115 100,1-42-29,0 0 0,0 0 0,0 0 1,1 0-1,-1 0 0,1 0 0,-1 0 0,1-1 0,0 1 1,-1-4-1,-4-5-133,-1 1-68,0 1 0,0-1 0,-1 2 0,0-1 0,0 1 0,-1 0 0,0 1 0,-1 0 0,1 0 0,-1 1 0,-1 1 0,1-1 0,-1 2 0,0-1 0,0 2 0,0-1 0,0 2 0,-1-1 0,0 1 0,-17 0 0,13 1-5,0 1 1,0 1-1,-1 0 1,1 1-1,0 0 1,-19 7-1,28-7 11,0 1 0,-1 0 0,1 0 0,1 1 0,-1 0 0,0 0 0,1 0 0,0 1 0,0 0 0,0 0 0,1 1 0,-1 0 0,1 0 0,1 0 0,-5 7 0,7-10 3,0-1 1,1 1-1,0-1 1,-1 1 0,1 0-1,0-1 1,0 1 0,0 0-1,1 0 1,-1 0 0,1 0-1,0-1 1,-1 1 0,1 0-1,1 0 1,-1 0-1,0 0 1,1 0 0,-1 0-1,1 0 1,0-1 0,0 1-1,0 0 1,0-1 0,0 1-1,1 0 1,-1-1-1,1 1 1,0-1 0,0 0-1,0 0 1,0 0 0,0 0-1,0 0 1,0 0 0,1 0-1,-1-1 1,1 1 0,3 1-1,11 6 9,1-2-1,-1 1 0,2-2 1,32 8-1,-35-11-18,29 10-8,-14-4-1130,0-1 0,57 6 1,-53-14-791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5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 4514,'0'0'387,"-14"6"-342,-43 21 35,54-24-60,1-1 0,0 0 0,0 1 0,0-1 1,0 1-1,0-1 0,1 1 0,-1 0 0,1 0 0,0 0 0,0 0 0,0 0 0,0 0 0,0 0 0,0 0 0,1 0 0,0 0 0,0 1 0,0-1 0,0 0 0,0 0 0,0 0 0,2 5 0,-1 6-7,-1-11-15,-1 11 44,2 0-1,-1 0 1,2 1 0,0-1-1,4 15 1,-5-26 5,0 0 0,0 0 0,0-1 0,0 1 1,1 0-1,-1 0 0,1-1 0,0 1 0,0-1 0,0 1 0,0-1 1,0 0-1,1 1 0,-1-1 0,0-1 0,1 1 0,0 0 0,-1-1 0,1 1 1,0-1-1,0 0 0,0 0 0,0 0 0,0 0 0,0 0 0,0-1 1,0 1-1,0-1 0,5 0 0,-3 0 13,0-1 1,0 0-1,0 0 1,-1 0-1,1-1 1,-1 0-1,1 0 1,-1 0-1,1 0 1,-1-1-1,0 1 1,0-1-1,0 0 0,-1 0 1,1-1-1,-1 1 1,0-1-1,0 0 1,0 0-1,3-5 1,8-14-427,-1 0 1,16-40 0,-10 22-668,-19 40 1006,0 0 1,1 0 0,-1-1-1,1 1 1,-1 0-1,1 0 1,-1 0-1,1 0 1,0 0-1,0 0 1,-1 0 0,1 0-1,0 0 1,0 0-1,0 0 1,2-1-1,0 19 414,0 12-404,5-8 220,1 0 1,0 0 0,1-1-1,24 34 1,-21-35-84,-1 1-1,-1 0 1,0 1 0,11 34 0,-19-46-72,0 0 32,-1 0-1,0 1 0,2 16 0,-4-24-62,0 1 0,0-1 1,0 0-1,0 0 1,0 0-1,0 0 0,-1 0 1,1 0-1,-1 0 0,0-1 1,1 1-1,-1 0 0,0 0 1,0 0-1,0 0 0,0-1 1,0 1-1,-1-1 1,1 1-1,-1-1 0,1 1 1,-1-1-1,-2 3 0,-14 4 126,0 0 0,-1-1-1,1-1 1,-1-1 0,-27 4-1,-33 10-746,67-16-228,1 1 0,-1 1 0,1 0 0,-15 9 0,20-9-1132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5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5523,'0'0'2862,"23"-7"-2363,-12 3-437,14-4-1,0 1-1,0 1 0,0 2 1,0 0-1,28 0 0,12 3 75,279 5 246,-284 0-347,0 3 0,0 2-1,96 28 1,-136-31-42,-1 1-1,-1 0 1,1 2-1,-1 0 1,29 20 0,-47-29-174,1 1 1,0-1-1,-1 1 1,1-1-1,-1 1 1,1 0 0,-1-1-1,1 1 1,-1 0-1,0-1 1,1 1 0,-1 0-1,0 0 1,1-1-1,-1 1 1,0 0-1,0 1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6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0 5234,'0'0'297,"-3"12"-716,-3 24 958,1 0 1,0 42 0,5 66-82,0-122 2747,0-30-3209,0 1 0,-1 0 0,0-1 0,-1 1 0,1-1 0,-1 1 0,-1 0 0,0 0 0,0 0 0,0 0 0,0 1 0,-1-1 0,-1 1 0,1 0-1,-1 0 1,0 1 0,0-1 0,0 1 0,-1 0 0,0 0 0,0 1 0,0 0 0,0 0 0,-1 0 0,0 1 0,0 0 0,0 0 0,0 1 0,0-1 0,0 2 0,-1-1 0,-11 0 0,-116 2-60,130 0 57,1 0 0,0 1 0,0-1 0,-1 1 0,1 0 0,0 1 1,0-1-1,0 1 0,0-1 0,0 1 0,1 1 0,-1-1 0,0 0 0,1 1 0,0 0 1,0 0-1,0 0 0,0 0 0,0 0 0,0 0 0,1 1 0,-1 0 0,1-1 1,0 1-1,0 0 0,1 0 0,-1 0 0,1 0 0,0 0 0,0 0 0,0 1 0,0-1 1,1 0-1,0 0 0,0 1 0,0-1 0,1 6 0,0-8 6,0 1 0,0-1 0,0 0 0,0 0 0,0-1 0,1 1 0,-1 0 0,1 0 0,-1-1 0,1 1 0,0 0 0,-1-1 0,1 0-1,0 1 1,0-1 0,3 1 0,38 17-34,-33-15 46,26 10-373,0-1 1,1-2 0,1-2 0,-1-1 0,76 6 0,-71-14-2627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6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7860,'0'0'1926,"2"1"-2198,2 0 256,-1 1 0,0 0 0,1-1 0,-1 1 1,0 1-1,0-1 0,0 0 0,-1 1 0,1-1 1,2 4-1,30 37 80,-13-15-56,7 6-480,-1 1 0,-1 2 0,24 45-1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37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0 6851,'0'0'5843,"-90"59"-6932,20 24 1057,-12 16-32,1 6-1072,6-9-1153,1-14-1777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2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4210,'0'0'755,"22"0"-616,349 0 2040,-327-1-2008,-17-1-80,-1 2 0,1 2 0,26 3-1,-46-4-125,0 1 0,-1 0-1,1 0 1,0 0 0,-1 1-1,1 0 1,-1 0 0,0 0-1,0 1 1,0 0 0,0 1-1,0-1 1,-1 1 0,0 0-1,0 0 1,4 6 0,-8-9-200,0-1 1,0 0 0,-1 0 0,1 1 0,0-1-1,-1 1 1,1-1 0,-1 1 0,0-1 0,1 1-1,-1-1 1,0 1 0,0 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23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1 767 944,'0'0'3722,"0"-32"-1577,0 26-1943,0 4-197,-1 0 1,1 0 0,0 0-1,0 0 1,0 0 0,0 0-1,0 0 1,1 0 0,-1 0-1,1 0 1,-1 0 0,1 0-1,-1 1 1,1-1-1,0 0 1,0 0 0,0 1-1,0-1 1,0 0 0,0 1-1,1-1 1,-1 1 0,1 0-1,-1-1 1,1 1 0,-1 0-1,1 0 1,2-2 0,88-73 170,-38 29-184,-37 31 152,-1 0 0,26-35 0,8-8 176,-39 47-270,-1 1 0,2 1 0,-1 0 0,1 0 0,1 1 0,0 1 1,0 0-1,0 1 0,1 0 0,0 1 0,1 1 0,19-5 0,90-27-87,-87 24 52,1 2 0,74-12 0,169 0-218,-268 20 227,0 0 0,-1-1 0,1-1 0,-1 0 0,0-1 0,0 0 0,15-10 0,-10 6 140,0 0 0,23-8-1,81-19-63,37-14 131,-149 47-239,1 1 0,0 0 0,0 1 0,-1-1 0,1 2 0,0 0 0,1 0 0,-1 0 0,0 2 0,16 1 0,31 19-59,-6-7 97,32 7 52,-25-7-59,9 1-24,-13-8 12,-28-3 8,41 2 1,-64-6-19,18-1-8,1 1 0,-1 0 0,0 2 0,1 1 0,-1 1 0,0 0-1,30 11 1,8 2 1697,-65-18-2007,-12-2-2083,-2 3-1047,-4 0-1619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2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 7059,'0'0'3026,"182"-67"-3026,-105 67 0,9 0 96,-2 19-240,-5 16 144,-14-1-1841,-21-5-2129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6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226 113 4402,'0'0'4034,"3"-18"-3276,1-3-595,-2 9-20,0 0 1,0 1-1,-1-1 1,-1-15-1,14 96-549,-4 16 400,-3-1 0,-4 1 0,-17 166 0,6-175 88,3 95 226,5-177 620,0-122-640,0 125-298,0 0-1,0 0 0,-1 1 1,0-1-1,1 0 0,-1 0 1,0 0-1,0 0 0,-1 1 1,1-1-1,-1 0 0,1 1 0,-1-1 1,0 1-1,0 0 0,0 0 1,0-1-1,0 1 0,0 0 1,-1 1-1,1-1 0,-1 0 1,1 1-1,-1-1 0,0 1 0,0 0 1,1 0-1,-1 0 0,0 0 1,-6 0-1,-2-1-40,0 0-1,0 1 1,-1 0 0,1 1-1,-1 0 1,-20 4 0,28-3 35,0 1 0,0-1 0,1 1 0,-1 0 1,1 0-1,0 1 0,-1-1 0,1 0 1,0 1-1,0 0 0,1 0 0,-1 0 0,0 0 1,1 0-1,0 1 0,0-1 0,0 1 1,0-1-1,-1 6 0,-2 2-44,0 0 0,1 1 0,1 0 0,0 0 0,-1 12 1,4-23 57,-1 5-8,0 0 0,1 0 0,-1 0 0,1 0 0,0 1 0,1-1 0,1 7 0,-1-11 13,0 0-1,0 0 1,0 0-1,0-1 1,1 1-1,-1 0 1,0-1-1,1 1 1,-1-1-1,1 1 1,0-1-1,-1 0 1,1 1-1,0-1 1,0 0-1,0 0 1,0-1-1,0 1 1,0 0-1,0-1 1,0 1-1,0-1 1,3 1-1,123 16-357,-67-8-3126,-31-8 575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6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6915,'0'0'2204,"17"-5"-2193,4-1-27,34-6-1,-51 11 17,0 1 0,0 0 0,0 1 0,0-1 0,0 1-1,0 0 1,0 0 0,-1 0 0,1 0 0,0 0-1,0 1 1,-1 0 0,1 0 0,-1 0 0,0 0-1,1 0 1,-1 1 0,0-1 0,4 6 0,2 0 1,26 24-7,-3 1-1,-1 2 1,44 63 0,12 14-175,-80-105 129,3 3-3505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6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0 7860,'0'0'3345,"-68"46"-5218,26 19 1841,-13 9-336,-8-7-752,5-15-1458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7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8228,'0'0'1763,"12"10"-2032,-4-3 271,1 0-1,0-1 1,0 0 0,0 0 0,1-1 0,-1-1 0,1 1 0,0-2-1,0 1 1,1-1 0,-1-1 0,21 3 0,443 3 315,-293-9-293,-20 1-34,-137 5-804,-24-5 748,0 1-1,1-1 1,-1 0-1,1 0 1,-1 1 0,0-1-1,1 0 1,-1 1-1,0-1 1,1 0-1,-1 1 1,0-1 0,0 1-1,1-1 1,-1 0-1,0 1 1,0-1 0,0 1-1,0-1 1,1 1-1,-1-1 1,0 0-1,0 1 1,0-1 0,0 1-1,0-1 1,0 1-1,0-1 1,0 1 0,0-1-1,0 1 1,-1-1-1,1 1 1,0-1-1,0 0 1,0 1 0,0-1-1,-1 1 1,1-1-1,0 0 1,-1 1 0,1-1-1,0 0 1,0 1-1,-1-1 1,0 1-1,-12 6-2280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7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411 1 7587,'0'0'659,"-5"24"-1384,-4 12 716,0 6 28,-5 49 0,4 168 486,10-211-356,0-48-24,0-14 1505,5-53-752,-3 49-898,0 0 0,-1 0-1,-2-1 1,-3-32 0,3 48 14,0-1 1,0 1 0,0 0-1,-1-1 1,0 1 0,1 0 0,-1 0-1,0 0 1,0 0 0,-1 0 0,1 0-1,-1 1 1,1-1 0,-1 1-1,0-1 1,0 1 0,0 0 0,0 1-1,-1-1 1,1 0 0,0 1 0,-1 0-1,1-1 1,-1 1 0,-3 0-1,-11-2-59,1 0 0,-1 1 0,-33 2 0,35 0-18,8 0 77,1 1 0,0 0 0,0 0 0,-1 1 0,1-1 0,0 2 0,0-1 0,1 1 0,-1 0 0,0 0 0,1 1 0,0 0 0,0 0 0,0 1 0,0-1 0,1 1 0,0 0 0,-6 8 0,5-6-3,0 1 0,1 0 0,0 0 1,1 0-1,-1 1 0,2-1 0,-1 1 1,1 0-1,0 0 0,1 1 0,0-1 0,1 1 1,-1 15-1,2-13 2,0-1 0,1 0 0,0 0 0,1 0-1,6 22 1,-6-26-4,1-1 1,0 0-1,1 0 0,0 0 0,0 0 0,0 0 0,0-1 0,1 0 0,0 0 0,0 0 0,6 4 1,-2-2-263,0 0 1,0 0 0,0-1 0,1-1 0,0 0 0,0 0 0,0-1 0,1 0-1,13 3 1,13-5-3393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8:57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43 6723,'0'0'1105,"-2"1"-1263,-1 1 154,0 0-1,1 0 0,-1 0 1,1 1-1,0-1 1,-1 1-1,1-1 1,0 1-1,1 0 1,-1 0-1,0 0 0,1 0 1,-1 0-1,1 0 1,0 0-1,0 0 1,1 1-1,-1-1 0,0 6 1,-2 11 14,2 0 1,0 21-1,1-32-14,0 4 38,1 15-117,-1-27 93,0-1 0,0 1 0,1-1 0,-1 1 0,0-1 0,1 1 0,-1-1 0,1 1 0,-1-1 0,0 1 0,1-1 0,-1 0 0,1 1 0,0-1 0,-1 0 0,1 1 0,-1-1 0,1 0 0,-1 0 0,1 1 0,0-1 0,-1 0 0,1 0 0,-1 0 0,1 0 0,0 0 0,-1 0 0,1 0 0,-1 0 0,1 0 0,0 0 0,-1 0 0,1-1 0,0 1 0,-1 0 0,1 0 0,-1-1 0,1 1 0,-1 0 0,1 0 0,0-1 0,5-2 149,0-1 0,0 1 0,-1-1 0,1 0 0,-1-1-1,0 1 1,0-1 0,5-7 0,37-51-3,-32 43-91,53-88 18,-68 107-122,0 1 0,0 0 0,0 0-1,1-1 1,-1 1 0,0 0 0,0-1 0,0 1 0,0 0-1,0 0 1,1-1 0,-1 1 0,0 0 0,0 0 0,0-1-1,1 1 1,-1 0 0,0 0 0,0 0 0,1 0 0,-1-1-1,0 1 1,1 0 0,-1 0 0,0 0 0,1 0 0,-1 0-1,0 0 1,0 0 0,1 0 0,-1 0 0,1 0 0,4 9-344,-1 17 364,-4-25-40,7 72 254,30 124 0,-25-153-43,-3 0 0,-1 1 0,3 76 0,-11-120-126,0 0-1,-1 0 1,1 0 0,0 0-1,0-1 1,0 1-1,0 0 1,-1 0 0,1 0-1,0 0 1,-1-1 0,1 1-1,-1 0 1,1 0-1,-1-1 1,1 1 0,-1 0-1,1-1 1,-1 1 0,0-1-1,1 1 1,-1-1-1,0 1 1,0-1 0,1 1-1,-1-1 1,0 0 0,0 1-1,0-1 1,0 0-1,-1 1 1,-33 0 747,21-1-570,-24 1-9,-79 1-568,-133 20-1,171-10-1784,13-7-965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11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8254 472 3282,'0'0'3473,"-5"-19"-3030,-15-58 11,19 74-411,0-1 1,0 1 0,0 0 0,-1 0 0,1 0 0,-1 0 0,0 0 0,0 0-1,0 1 1,0-1 0,0 0 0,0 1 0,-1 0 0,1 0 0,-1-1 0,0 1-1,0 1 1,0-1 0,0 0 0,0 1 0,0 0 0,-3-2 0,-12-5 166,7 1-159,-1 1 0,0 0-1,-1 1 1,1 1 0,-1 0 0,0 0 0,-18-1 0,-97-4 204,87 8-178,-45-7 0,-215-55 771,265 59-851,-1 1 0,-69 4 0,31 1 74,-175 6-88,-149-5 82,332-11-57,-73-19-1,38 7-1,-65-13 75,-106-16 88,192 38-178,-114-1 0,178 12-3,-340 15 62,213-2-15,1-6 0,-1-6 1,-189-23-1,196 1-1,81 11-6,-1 2 1,-60 0 0,-56 6-62,-187 4 106,252 8-128,-42 1 131,-483-18-86,577 11-9,0 2 1,-104 24-1,0 2-24,-225 49 84,262-50-25,-2-5 0,-142 11-1,168-29-33,0 4 0,0 5-1,1 4 1,2 4 0,0 5-1,-149 67 1,209-80-13,0 3-1,2 0 1,-39 31-1,54-35 12,0 0 1,1 2-1,1 0 0,1 1 0,1 0 1,-19 32-1,12-14-5,2 1 0,1 1 0,3 0 0,1 1 0,2 1 0,1 1 0,3-1 0,1 2 0,2-1 0,-1 66 0,7-56 26,3 115-48,0-137 47,1 1 0,1-1 1,13 43-1,-1-23 0,2-1 0,2-1 1,3-1-1,1 0 0,2-2 1,2-1-1,42 47 0,-20-35 29,2-3-1,3-1 0,1-3 0,82 52 0,269 141 135,-336-202-157,311 215-18,-222-140 3,-127-94 27,0-1 0,1-1 0,47 16 0,118 33 86,-156-55-99,621 153-5,-565-147 6,452 63 87,-178-44-6,274 14-41,192-33-65,-88 54 78,-588-57-52,216-7-1,-16-2-118,-284-1 153,-9 0-41,0-3 0,76-7-1,-116-2 9,0 0 0,56-21 0,-1 0-5,-48 18-2,33-9 15,125-47-1,-97 20 41,122-73 0,-184 92 15,-3 0 0,39-38 0,3-3 31,-9 13-39,-2-2 1,-2-4-1,94-116 0,-144 156-18,0-1 0,-1 0-1,-1-1 1,-1-1 0,12-41-1,22-124 112,-30 119-86,1-12 10,-3 0 0,3-158 0,-14 222-70,-1-1 0,-1 1-1,-1-1 1,0 1 0,-1 0 0,-1 0 0,0 0-1,-14-32 1,-42-69 126,-28-61 51,62 117-182,-58-129 41,29 74 109,-23-42 159,43 96-174,2-1-1,3-2 0,-23-76 1,39 102-64,-9-40 19,18 62-95,-1 0 0,-1 0 0,-11-23 1,-7-15-18,18 42 72,0 0 0,-1 1 1,0 1-1,-1-1 0,-17-17 1,-4-7 193,25 37-242,-3 11-137,-14 33-580,-35 61-1938,-12-11-55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520 214 3362,'0'0'3406,"3"-19"-2880,5-32 785,0-65 1,-8 107-1091,0-8-188,-1 16-89,-1 10 15,-35 204-27,-14 279 0,46-188 178,5-297 255,9-118 1147,-6 72-1670,-3-61-1,0 97 126,-1 0 0,1 0 1,-1-1-1,1 1 0,-1 0 0,0 0 1,0 1-1,0-1 0,-1 0 0,1 0 0,0 0 1,-1 1-1,0-1 0,0 1 0,0-1 1,0 1-1,0 0 0,0 0 0,-1 0 1,1 0-1,-1 0 0,1 1 0,-1-1 0,0 1 1,1-1-1,-1 1 0,0 0 0,0 0 1,-6-1-1,-6-1-129,1 2 1,-1-1 0,0 2-1,-27 1 1,28 1 86,0 0 0,1 1 1,-1 1-1,1 0 0,0 0 1,-22 12-1,12-4 103,0 2 1,-35 26-1,52-36-38,0 1 0,1-1 0,-1 1 0,1 1 0,0-1 0,1 1 0,-1-1 0,1 1 0,0 1 0,1-1 0,-1 0 0,1 1 0,1 0 0,-1 0 0,1 0 0,0 0 0,1 0 0,0 0 0,0 0 0,0 0 0,1 1 0,0-1 0,1 10 0,0-13 14,0 0 1,0-1-1,1 1 0,-1-1 0,1 1 0,0-1 0,-1 0 1,1 1-1,1-1 0,-1 0 0,0 0 0,1-1 0,0 1 1,0 0-1,-1-1 0,1 0 0,1 1 0,-1-1 0,0 0 1,1-1-1,6 4 0,6 1 10,1 0 1,0-1-1,24 4 1,20-1 56,0-2 0,104-4 0,-96-3-44,-69 1-28,34 1-446,-1-1-1,1-2 1,-1-2-1,54-12 0,-67 7-1739,-6-3-516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38 944,'0'0'8330,"0"-7"-8104,0 3-219,1-17-56,-1 21 47,1-1 1,-1 1-1,0-1 0,1 1 0,-1 0 1,0-1-1,1 1 0,-1 0 0,0-1 1,1 1-1,-1 0 0,1 0 0,-1-1 1,1 1-1,-1 0 0,0 0 0,1 0 1,-1-1-1,1 1 0,-1 0 0,1 0 1,-1 0-1,1 0 0,-1 0 0,1 0 1,-1 0-1,1 0 0,-1 0 0,1 0 1,-1 1-1,1-1 0,-1 0 0,1 0 1,-1 0-1,1 1 0,-1-1 0,0 0 1,1 0-1,-1 1 0,1-1 0,-1 0 1,0 1-1,1-1 0,-1 0 0,1 2 1,44 29-4,-2 3 1,56 55 0,72 92 32,-120-126-25,-34-37 30,-1 1 0,-1 0-1,23 38 1,-48-62-1714,-3-14-1731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2:24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77 123 2145,'0'0'2932,"10"-18"-2236,40-75 430,-45 81 1043,-8 24-1809,-2 14-377,-2 0 0,-1-1 0,0 0 0,-22 41 0,3-6 6,21-44 12,-6 11 15,2 0 0,-11 45-1,16-157 1498,7 70-1527,0 0-1,0 1 1,2-1 0,0 1-1,0-1 1,1 1 0,14-25-1,5-17 42,-17 43-92,-6 24-386,-7 27-642,2-28 687,0 0 0,0 1 0,-9 12-1,-23 33-3066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 6547,'0'0'3970,"-10"-8"-4258,-15 35 160,-15 11 144,-11 10-16,-9 9 0,-6 4 96,6-1-224,9-7-689,9-9-447,9-9-289,10-12-1024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4210,'0'0'4976,"-2"-7"-4595,-7-22 59,8 29-427,1-1 0,0 0 0,0 1-1,0-1 1,0 1 0,0-1 0,-1 0-1,1 1 1,0-1 0,0 1 0,1-1-1,-1 1 1,0-1 0,0 0 0,0 1-1,0-1 1,0 1 0,1-1 0,-1 1 0,0-1-1,0 1 1,1-1 0,-1 1 0,0-1-1,1 1 1,-1-1 0,1 1 0,-1-1-1,1 1 1,-1 0 0,0-1 0,1 1 0,0 0-1,-1 0 1,1-1 0,0 1 0,21-4 6,-16 4 7,29-2-18,0 1 1,0 1-1,47 8 1,104 26 34,-36-5-27,336 16 68,1-39-8,-473-7-79,-11 1 4,0 0 0,0-1 0,0 1 0,0 0-1,0 0 1,0 0 0,0 1 0,0-1 0,0 1 0,0 0 0,-1 0-1,5 1 1,-6 2 200,-10-1-351,-70 3-3734,21-2 629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6051,'0'0'1200,"0"5"-1389,16 178 784,-7-107-507,27 134 124,-28-168-197,-3-19 648,-8-32 790,-12-38 593,6 29-2056,-1 0 0,0 1 1,-1 0-1,-1 0 0,-1 2 1,-19-20-1,26 28-22,-2 1 1,1 0-1,-1 0 0,0 1 0,0 0 0,0 1 1,-1-1-1,1 2 0,-1-1 0,0 1 0,0 1 1,-1-1-1,1 2 0,0-1 0,-16 0 0,16 2 10,3 0 21,0 0-1,1 0 1,-1 0 0,0 1-1,0 0 1,-10 3-1,14-3-19,1 0-1,-1 0 0,0 0 0,1 0 0,-1 0 0,1 0 0,-1 1 0,1-1 0,0 1 0,0-1 0,-1 1 0,1-1 0,0 1 0,0 0 0,0-1 0,1 1 0,-1 0 0,0 0 0,1 0 0,-1-1 0,1 1 0,0 0 0,-1 0 0,1 0 0,0 3 0,-1 1 12,0 0-1,1 0 1,-1 0-1,1 0 1,0 0-1,1 1 1,0-1-1,0 0 0,0 0 1,1 0-1,-1 0 1,1 0-1,1-1 1,-1 1-1,1 0 1,0-1-1,0 0 1,1 0-1,0 0 0,5 6 1,3 1 6,1 0 1,0 0-1,1-2 1,1 1 0,-1-2-1,1 0 1,1-1-1,0 0 1,27 8-1,-25-10-593,1-2-1,0 0 0,0-1 1,0-1-1,21 0 1,-5-2-1794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60 5811,'0'0'3740,"0"-10"-3513,-2-29-115,-2 28 30,-1 14-213,-3 10-43,0 16 97,2 0 1,1 0-1,1 0 0,1 0 0,2 1 1,3 37-1,-1-61 20,-1-1 1,1 1-1,1 0 1,-1-1-1,1 1 1,0-1-1,0 0 0,5 8 1,-7-11 5,1-1-1,0 1 1,0-1 0,0 1 0,0-1 0,0 0-1,0 1 1,0-1 0,0 0 0,1 0 0,-1 0-1,0 0 1,1 0 0,-1 0 0,1 0 0,-1-1-1,1 1 1,-1-1 0,1 1 0,-1-1 0,1 1-1,0-1 1,-1 0 0,1 0 0,0 1-1,-1-1 1,1 0 0,0-1 0,-1 1 0,1 0-1,0 0 1,-1-1 0,1 1 0,2-2 0,7-4 26,0 0 1,-1-1 0,0-1 0,0 1-1,-1-2 1,13-13 0,1-3-39,23-34 1,21-52-227,-65 108 234,-1 3-112,0 2-181,77 252 37,-69-229 303,0 1-1,-2 0 1,-1 0 0,-1 0-1,3 51 1,-8-71-38,0 1 1,0-1 0,0 0-1,-1 0 1,0 0 0,0 0-1,-1 0 1,0-1 0,-5 12-1,5-13-3,-1 0-1,0-1 0,0 1 1,-1-1-1,1 1 0,-1-1 0,1 0 1,-1-1-1,0 1 0,0-1 1,0 1-1,-1-1 0,-7 3 1,-8 1 38,0-1 1,-1-1 0,0-1 0,0 0 0,0-2 0,-42-2 0,31 1-37,11 0 28,0-2 0,0 0 0,0-1-1,0-1 1,1-1 0,-34-13 0,41 13 40,-1-1 0,1-1 0,1 0 0,-1-1 0,1 0 0,1-1 0,0 0 0,0-1 0,1 0 0,-15-19 0,23 27-67,0-1 0,1 0 0,-1 0-1,1 1 1,-1-1 0,1 0 0,0-1 0,-1-5 0,2 8-38,0 0 0,0 1 0,0-1 0,0 0 1,0 0-1,0 0 0,0 0 0,0 0 0,0 1 0,0-1 0,0 0 1,1 0-1,-1 0 0,0 0 0,1 1 0,-1-1 0,1 0 0,-1 0 1,1 1-1,-1-1 0,1 0 0,-1 1 0,1-1 0,-1 1 0,1-1 1,0 1-1,0-1 0,-1 1 0,1-1 0,0 1 0,0-1 0,-1 1 1,1 0-1,0 0 0,0-1 0,0 1 0,1 0 0,73-6-3468,-25 1-88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70 4258,'0'0'3735,"-12"-12"-3212,-33-34 75,34 34 178,15 13-792,-1 0-1,1 0 1,0 0 0,-1 0 0,0 0-1,1 1 1,-1 0 0,0 0 0,4 2-1,11 6-2,21 6 40,1-2-1,0-2 0,1-1 0,69 8 0,-18-10 11,95-2 0,-178-7-132,33-3-93,-41 3 152,0 0 0,1 0 0,-1 0 0,0-1-1,0 1 1,0 0 0,0-1 0,0 1 0,0-1 0,0 1 0,0-1 0,-1 1 0,1-1 0,0 0 0,0 0 0,0 1 0,-1-1 0,1 0 0,0 0 0,-1 0 0,1 0 0,0 0 0,-1 1 0,1-1 0,-1 0 0,0 0 0,1 0 0,-1-1 0,0 1 0,0 0-1,1-1 1,-4-9-2556,-13-3-2890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9556,'0'0'1457,"177"-23"-1425,-79 23 288,11 0-320,-2 6-112,-7 21-336,-14-6-2705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4434,'0'0'2679,"25"-1"-2290,80-7-85,-96 7-171,0 0 0,1 0-1,-1-1 1,0-1 0,0 0 0,-1 0-1,1 0 1,-1-1 0,0 0 0,1-1 0,9-8-1,4-1 49,33-22 115,-1-2-1,57-53 0,-83 64-258,0-1-1,-2-1 0,-1-1 1,-2-1-1,22-36 1,-38 53-41,0 0 0,-1 0 0,0 0 0,-1-1 0,-1 0 0,0 0 0,-1 0 0,-1 0 0,0-1 0,-1 1 0,-1 0 0,0-1 0,-3-15 0,3 28-5,-1 0 0,0 0 0,0 0 0,0 0 0,0 0 0,-1 0 0,1 0 0,-1 0 0,1 0-1,-1 1 1,0-1 0,0 1 0,0-1 0,-1 1 0,1 0 0,0 0 0,-1 0 0,0 0 0,1 0 0,-1 1 0,0-1 0,0 1 0,0 0 0,0 0 0,0 0 0,0 0 0,0 0 0,0 1 0,0-1 0,-5 1 0,3-1-6,-1 1 0,1 0 1,0 0-1,0 1 0,0 0 0,0-1 1,0 2-1,0-1 0,0 1 0,0-1 1,0 1-1,1 1 0,-1-1 0,1 1 1,-1-1-1,1 1 0,0 1 0,-5 4 1,-1 4 8,2 0-1,0 1 1,0 0 0,1 0 0,1 1 0,0 0 0,1 0 0,0 0 0,1 1 0,1-1 0,-2 18-1,0 22-37,2 94-1,4-87 45,1-41 6,0-1 1,1 1-1,1-1 1,1 0-1,0 0 1,2 0-1,0 0 1,1-1-1,1-1 1,1 1-1,0-1 1,1-1-1,1 0 1,0-1-1,1 0 1,1-1-1,1 0 0,0-1 1,0-1-1,20 13 1,-28-22 15,-1 1 0,1-1 0,-1 0 1,1-1-1,0 1 0,0-1 0,0-1 0,0 1 0,0-1 1,1 0-1,-1-1 0,0 0 0,1 0 0,9-2 1,-7 0 16,-1-1 1,1 1 0,-1-2 0,0 0 0,0 0 0,0 0 0,-1-1-1,1-1 1,-1 1 0,7-8 0,37-30 180,-2-3-1,-3-2 1,-1-2 0,-3-2-1,52-80 1,-90 121 153,-4 10-364,-1 4-80,0 8-27,3 91-38,-2 57-256,-1-154 276,-1 0 0,1 1 0,-1-1 0,-1 0-1,1 0 1,-1 0 0,1 0 0,-6 8 0,6-11-67,0 1 0,-1-1 0,0 0 0,1 1 0,-1-1 0,0 0 0,0 0 0,0-1 0,-1 1 1,1 0-1,0-1 0,0 1 0,-1-1 0,1 0 0,-1 0 0,0 0 0,-5 2 0,-13-2-3373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20 124 9700,'0'0'2610,"-17"-109"-2354,17 99-256,-2 5 64,2 12-3922,2 18 2657,17 6-383,2-1-337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4274,'0'0'1982,"5"16"-1731,1 3-151,0 0-1,-1 0 1,-1 0-1,-1 1 1,0 23 0,-4-15 83,0-20-30,0 1 0,1 0 0,1-1 0,-1 1 0,3 9 0,-3-18-99,0 0-1,0 0 0,0 0 0,0 1 0,0-1 0,1 0 1,-1 0-1,0 0 0,0 0 0,0 0 0,1 1 0,-1-1 1,0 0-1,0 0 0,0 0 0,1 0 0,-1 0 0,0 0 1,0 0-1,1 0 0,-1 0 0,0 0 0,0 0 1,1 0-1,-1 0 0,0 0 0,0 0 0,0 0 0,1 0 1,-1 0-1,0 0 0,0 0 0,1 0 0,-1-1 0,0 1 1,0 0-1,0 0 0,0 0 0,1 0 0,-1 0 0,0-1 1,0 1-1,0 0 0,0 0 0,1 0 0,-1 0 0,0-1 1,0 1-1,10-10 1175,86-118-154,-80 110-1110,0 1 0,1 1 0,1 0 0,35-23 0,-52 38 10,0 1-1,0-1 1,-1 1 0,1-1-1,0 1 1,0 0-1,0-1 1,0 1 0,0 0-1,0-1 1,0 1 0,-1 0-1,1 0 1,0 0 0,0 0-1,0 0 1,0 0 0,0 0-1,0 0 1,0 0 0,0 1-1,0-1 1,0 0 0,0 1-1,-1-1 1,1 0-1,0 1 1,0-1 0,0 1-1,-1-1 1,1 1 0,0 0-1,0-1 1,-1 1 0,1 0-1,-1-1 1,1 1 0,0 0-1,-1 0 1,0 0 0,1-1-1,-1 1 1,1 1 0,2 6 32,0 0 0,-1 0 0,1 0 1,0 10-1,1 0-4,11 56-1,-10-46-7,17 51 0,-22-78 15,0 0 0,0-1 0,0 1 0,0 0 0,1-1 0,-1 1 0,0-1-1,0 1 1,1 0 0,-1-1 0,0 1 0,1-1 0,-1 1 0,1-1 0,-1 1 0,1-1-1,-1 0 1,1 1 0,-1-1 0,1 1 0,-1-1 0,1 0 0,-1 0 0,1 1 0,0-1-1,-1 0 1,1 0 0,-1 0 0,1 1 0,0-1 0,-1 0 0,1 0 0,0 0 0,-1 0-1,1 0 1,0 0 0,-1 0 0,1-1 0,-1 1 0,1 0 0,0 0 0,-1 0 0,2-1-1,22-19 656,-20 15-553,62-54-13,100-69-1,-144 118-162,-22 10 58,1 0 1,0 0-1,-1 0 0,1 1 0,0-1 0,-1 0 0,1 0 0,-1 0 1,1 0-1,0 0 0,-1 1 0,1-1 0,-1 0 0,1 1 1,-1-1-1,1 0 0,-1 1 0,1-1 0,-1 1 0,1-1 0,0 1 1,1 3-28,-1-1 1,1 1 0,-1-1-1,1 1 1,-1 0 0,0 0-1,-1-1 1,1 6 0,2 5 4,5 35-212,-3 0-1,-1 0 1,-3 0 0,-6 63 0,3-94-633,0-1 0,-8 30-1,-18 23-3940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2193,'0'0'4511,"-15"21"-4046,-51 68 12,-36 71 502,37-56-445,65-104-483,0 0 1,0 1 0,0-1-1,0 0 1,0 0-1,0 0 1,0 1-1,0-1 1,0 0 0,0 0-1,0 0 1,0 1-1,-1-1 1,1 0-1,0 0 1,0 0-1,0 0 1,0 1 0,0-1-1,0 0 1,-1 0-1,1 0 1,0 0-1,0 0 1,0 0 0,0 0-1,-1 1 1,1-1-1,0 0 1,0 0-1,0 0 1,-1 0 0,1 0-1,0 0 1,0 0-1,0 0 1,-1 0-1,1 0 1,0 0-1,0 0 1,0 0 0,-1 0-1,1 0 1,0 0-1,0 0 1,0 0-1,-1 0 1,1-1 0,0 1-1,0 0 1,0 0-1,0 0 1,-1 0-1,1 0 1,0-1-1,-2-15 694,7-29-813,-1 35 36,1-1 0,-1 1 0,1 0 0,1 0-1,0 1 1,1-1 0,-1 2 0,2-1 0,-1 1 0,12-10 0,6-4-185,0 2 1,36-22-1,-53 37 196,48-27-91,-53 30 91,0 1 0,1-1 0,-1 1-1,1 0 1,0 0 0,-1 0 0,1 1 0,0-1-1,0 1 1,-1 0 0,1 0 0,0 0 0,-1 1-1,7 0 1,-9 0 18,1 1 0,0-1 1,0 0-1,-1 0 0,1 0 0,-1 1 0,1-1 0,-1 1 0,0-1 1,1 1-1,-1 0 0,0-1 0,0 1 0,1 2 0,14 34-43,-10-22 4,29 67 15,39 83-7,-69-157 129,-2-2 306,-20-5-33,-59-2-363,-40-1-222,-122 15 0,238-14 192,0 0 1,0 0-1,-1 0 0,1 0 1,0 0-1,0 0 1,0 0-1,-1 0 0,1 0 1,0 0-1,0 0 0,-1 0 1,1 0-1,0 0 0,0 1 1,-1-1-1,1 0 1,0 0-1,0 0 0,0 0 1,0 0-1,-1 1 0,1-1 1,0 0-1,0 0 1,0 0-1,0 1 0,0-1 1,-1 0-1,1 0 0,0 0 1,0 1-1,0-1 1,0 0-1,0 0 0,0 1 1,0-1-1,0 0 0,0 0 1,0 1-1,0-1 1,0 0-1,0 0 0,0 0 1,0 1-1,0-1 0,0 0 1,0 0-1,0 1 0,0-1 1,1 0-1,-1 1 1,13 9-1310,0-5 891,1-1-1,-1-1 1,17 2-1,12-2-1757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02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761 176 4930,'0'0'4138,"-6"-11"-3618,-1-3-383,-17-38 665,21 47-705,0 0 0,0 0 0,0 1 0,-1-1 0,0 1 0,0-1 0,0 1 0,-7-4 0,-39-28-158,41 32 58,-1 1 1,1 0-1,-1 1 1,1 0 0,-1 0-1,0 1 1,0 0 0,0 1-1,0 0 1,-17 3-1,-10-1-64,32-3 66,1 1 0,-1 0 0,1 0 0,-1 0 0,1 0 0,0 1 0,-1 0 0,1 0 0,0 0 0,-1 0 0,1 1 0,0 0 0,0 0 0,0 0-1,0 0 1,1 1 0,-1-1 0,1 1 0,-1 0 0,1 0 0,0 0 0,-5 7 0,-28 34-25,-42 68-1,66-92 24,0 0 1,2 1-1,0 0 0,2 1 1,0 1-1,-5 27 0,10-36-3,1 1-1,1-1 1,0 17-1,1-27 6,1 1 0,-1-1 0,1 1 0,0-1 0,0 1 0,0-1 0,0 1 0,1-1 0,-1 0 0,1 0 0,1 1 0,-1-1 0,5 6 0,44 39 33,2-2 0,2-2 0,87 53 0,-133-92-36,0 0-1,-1 1 1,1 0-1,7 10 1,-14-15 3,0 0 0,0 1 0,0-1 0,0 1 0,0 0 0,-1-1 0,1 1 0,-1 0 0,0 0 0,0 0 1,0 0-1,0 0 0,-1 0 0,1 0 0,-1 1 0,1-1 0,-1 0 0,-1 5 0,1-7 1,-1 1 0,0-1 0,1 0 0,-1 0 0,0 0 0,0 0 0,1 0 0,-1 0 0,0 0 0,0-1 0,0 1 0,0 0 0,0 0 0,0-1 0,0 1 0,-1 0 0,-1 0 0,-25 9 42,21-7-25,-28 7 54,0 0-1,-1-3 1,0-1 0,-38 2-1,-150-5 610,138-3-582,86 0 27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64,'0'0'8014,"0"-7"-7368,0-26 1019,0 43 907,0 44-9037,0-45 3379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4002,'0'0'2510,"-3"7"-2232,-32 61-86,22-45-39,1 0 0,-13 38 0,21-45-77,0 1 1,2-1-1,0 1 1,1 0-1,1 21 1,0-19-13,1-19-31,-1 1 0,1-1 0,-1 0 1,0 1-1,1-1 0,-1 0 0,1 0 0,-1 1 1,1-1-1,-1 0 0,1 0 0,-1 0 1,0 0-1,1 0 0,-1 0 0,1 0 0,-1 0 1,1 0-1,-1 0 0,1 0 0,-1 0 1,1 0-1,-1 0 0,1 0 0,-1 0 1,1 0-1,-1-1 0,1 1 0,-1 0 0,0 0 1,1-1-1,19-7 913,3-7-960,0-1 1,-1-2 0,-1 0-1,-1-1 1,0-1 0,-2-1-1,0-1 1,-2 0 0,0-1-1,17-34 1,-30 51-2,-1 3 37,-1-1 0,1 1 0,-1-1 1,1 0-1,-1 0 0,0 0 0,0 1 0,0-9 0,-1 12 82,-6 10-283,0-1 168,1 0-1,0 1 0,1-1 1,0 1-1,0 0 0,1 0 1,0 1-1,1-1 0,0 1 1,-1 16-1,3-27 12,-1 23 6,1-1 0,1 0-1,1 1 1,1-1 0,1 0-1,11 34 1,-8-38 35,0 0 0,-1 1 0,-1 0 0,0 0 0,-2 0 0,0 1 0,-1-1-1,-1 21 1,-2-38-38,1 0 1,-1 0-1,0 0 0,0 0 0,0-1 0,0 1 0,0 0 0,0 0 0,0-1 0,0 1 0,-1 0 0,1-1 0,-1 1 0,1-1 1,-1 0-1,0 0 0,1 1 0,-1-1 0,0 0 0,0 0 0,0-1 0,0 1 0,0 0 0,0-1 0,-2 1 0,-55 11 162,59-12-159,-35 4 46,1-1 0,0-2-1,-1-2 1,-53-6 0,83 6-64,1 0-17,0 1-1,0-1 1,0 0-1,0 0 1,0 0-1,0 0 1,0-1 0,0 0-1,1 0 1,-1 0-1,1 0 1,-6-4-1,25 1-2400,16-1-644,11-2-1384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6003,'0'0'1584,"123"19"-1247,-78-11-81,1-4 208,3-2-352,0 3 224,-5-1-240,-9 4 112,-9 0-416,-12 1-256,-7-5-1121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7203,'0'0'1550,"4"4"-1982,29 29 523,1-1 0,65 45 0,22 19 474,-121-96-517,-3 10 253,-4-4-278,-1-1 1,0 0-1,0 0 0,0 0 0,0-1 0,-12 4 0,-25 14 109,34-15-112,0 0 0,-18 17 1,27-22-104,0-1 0,0 1 0,0 0 0,1 0 0,-1 0 0,0 0 0,1 0 0,-1 1 0,1-1 0,0 0 0,0 1 0,0-1 0,0 1 1,0-1-1,0 1 0,1-1 0,-1 1 0,1-1 0,0 1 0,0 5 0,0-8 40,0 0-1,0 1 1,0-1-1,1 0 1,-1 1-1,0-1 1,0 0-1,0 1 1,0-1-1,1 0 1,-1 0-1,0 1 1,0-1-1,1 0 1,-1 0-1,0 1 1,1-1-1,-1 0 1,0 0-1,0 0 1,1 0-1,-1 1 1,0-1-1,1 0 1,-1 0-1,0 0 1,1 0-1,-1 0 1,1 0-1,25 1-1650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6995,'0'0'1601,"0"9"-1887,-1 32 258,3 102 227,-2-141-175,0 0 0,0 0 0,0 1 0,1-1-1,-1 0 1,1 0 0,0 0 0,-1 1 0,1-1 0,0 0 0,0 0-1,1 0 1,-1-1 0,0 1 0,1 0 0,-1 0 0,1-1 0,-1 1-1,1 0 1,0-1 0,0 0 0,0 1 0,2 0 0,0 0 26,0-1 1,0 0-1,0-1 0,0 1 1,0-1-1,0 1 1,0-1-1,0 0 1,0-1-1,0 1 0,0-1 1,5-1-1,7-2 82,-1-1-1,1-1 1,-1-1-1,0 0 1,16-10-1,-15 7-45,-1-1-1,-1 0 1,0 0-1,23-25 1,-32 30-66,0 1 1,-1-1 0,0 0 0,0 0-1,-1-1 1,1 1 0,-1-1 0,-1 0 0,1 0-1,-1 0 1,0 0 0,-1 0 0,0 0-1,1-12 1,-2 18-22,0 0 0,-1 0-1,1-1 1,0 1 0,-1 0 0,1 0-1,0 0 1,-1 0 0,0 0 0,1 0-1,-1 0 1,0 0 0,1 0 0,-1 0-1,0 0 1,0 0 0,0 0 0,0 1-1,0-1 1,1 0 0,-2 1-1,1-1 1,0 1 0,0-1 0,0 1-1,0-1 1,0 1 0,0 0 0,0-1-1,-1 1 1,1 0 0,-1 0 0,-48-2-173,36 3 69,-12 0-328,-1 1 1,0 1-1,1 2 1,0 1-1,0 1 1,-35 14-1,-1 3-1821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6851,'0'0'2527,"-7"10"-3635,-6 6 1101,1 1 0,1 0 0,0 1-1,2 1 1,0 0 0,-7 20 0,-3 26 14,-25 78 282,35-119-212,-2 0-1,0-1 1,-25 39 0,36-62-20,0 1 0,-1-1-1,1 1 1,0-1 0,0 1 0,-1-1 0,1 1 0,0-1 0,-1 0 0,1 1 0,-1-1 0,1 1 0,0-1 0,-1 0-1,1 1 1,-1-1 0,1 0 0,-1 0 0,1 0 0,-1 1 0,1-1 0,-1 0 0,1 0 0,-1 0 0,-1 0 0,-3-11 413,3-26-559,2 33 170,0-2-99,1 1 0,0 0 0,0 0 0,0 0-1,1 0 1,0 0 0,0 0 0,0 1 0,0-1 0,6-8 0,38-45-511,-29 39 451,99-109-399,-1 3 538,-114 126-66,-1-1 0,0 0 1,1 0-1,-1 0 0,0 1 0,0-1 1,1 0-1,-1 0 0,0 1 0,1-1 0,-1 0 1,0 0-1,0 1 0,0-1 0,1 0 0,-1 1 1,0-1-1,0 0 0,0 1 0,0-1 0,0 0 1,1 1-1,-1-1 0,0 1 0,0-1 1,0 0-1,0 1 0,0-1 0,0 1 0,0-1 1,0 0-1,-1 1 0,1-1 0,0 0 0,0 1 1,0-1-1,0 1 0,0 22-32,0-23 37,0 16 15,1-1-1,1 1 1,0-1 0,0 1-1,2-1 1,0 0-1,1 0 1,0-1 0,1 1-1,1-1 1,0 0 0,1-1-1,1 0 1,0 0-1,0-1 1,1 0 0,1-1-1,14 13 1,-12-10 90,-9-10-80,0 0-1,-1 0 1,1 0 0,1-1 0,6 6-1,-9-9 1278,-18 0-389,-258-4-1188,273 4 227,0 1-1,0-1 1,1 1 0,-1 0 0,1-1 0,-1 1-1,1 0 1,-1 0 0,1-1 0,-1 1 0,1 0 0,0 0-1,-1 0 1,1 0 0,0-1 0,0 1 0,-1 0 0,1 0-1,0 0 1,0 0 0,0 0 0,0 0 0,0 0-1,1 1 1,0 30-960,-1-29 785,0 0-1,0 0 0,1 0 0,-1 0 0,1-1 0,-1 1 0,1 0 1,0 0-1,0-1 0,0 1 0,1-1 0,-1 1 0,1-1 0,1 3 0,13 8-2174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29 7668,'0'0'2214,"0"-5"-2097,1-6-97,-1-1-174,-2 25-101,-3 28 237,2 0 0,3 55 0,0-93 22,0 0-1,0 1 1,1-1-1,-1 0 1,1 0 0,0 0-1,-1 0 1,1 0-1,1 0 1,-1 0-1,0 0 1,1 0-1,-1-1 1,1 1-1,0-1 1,0 1-1,0-1 1,0 1-1,1-1 1,-1 0-1,1 0 1,-1 0 0,1-1-1,-1 1 1,1 0-1,0-1 1,0 0-1,0 0 1,0 0-1,5 1 1,-3-1-3,0 0 1,0-1 0,0 0-1,1 0 1,-1-1 0,0 1-1,0-1 1,0 0-1,0 0 1,0-1 0,0 1-1,0-1 1,-1 0 0,1-1-1,0 1 1,-1-1-1,8-6 1,4-5-59,-1 0 1,-1-1-1,0 0 0,20-32 1,-28 38 59,0-1 1,-1 1 0,0-1 0,0-1 0,-1 1 0,-1-1 0,0 1 0,0-1 0,-1 0 0,1-22 0,-3 33-65,0 22-137,-2 43 103,0-40 112,1-1 1,1 1-1,2 0 0,0 0 1,1-1-1,9 33 1,-8-46-6,7 17 55,-1 0-1,-2 0 1,-1 0-1,-1 1 1,-2 0-1,2 32 0,-6-54-62,0 1-1,0-1 0,-1 1 1,0-1-1,-4 15 0,4-19 4,-1 1-1,0-1 0,0 0 0,0 0 0,0 0 0,0 0 0,-1 0 1,1 0-1,-1 0 0,0-1 0,0 0 0,0 1 0,0-1 0,-4 2 0,-16 8 73,0-1-1,-1-1 1,0-1-1,0-1 0,-1-2 1,1 0-1,-40 4 1,-182 0 402,227-10-432,12 0-69,2 0 48,1 0 1,0 0-1,0 0 0,0-1 0,0 1 0,-8-3 0,11 2-24,0 1-1,0-1 0,0 1 1,1-1-1,-1 0 0,0 1 1,1-1-1,-1 0 0,0 1 1,1-1-1,-1 0 0,1 0 1,-1 0-1,1 1 0,-1-1 1,1 0-1,0 0 0,-1 0 1,1 0-1,0 0 0,0 0 1,0 0-1,0 0 0,0 0 1,0 0-1,0 0 0,0 0 1,0 1-1,0-1 0,0 0 1,1 0-1,-1 0 0,0 0 1,2-2-1,-1 0-62,0 1 0,1-1 1,0 0-1,0 1 0,0-1 1,0 1-1,0-1 0,0 1 0,1 0 1,-1 0-1,1 0 0,0 0 1,-1 0-1,1 1 0,0-1 0,0 1 1,0 0-1,0 0 0,3-1 1,4-2-230,49-21-2335,6-2-1787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 4530,'0'0'3652,"0"2"-3627,0 1 0,0 0 0,0 0 0,0 0 0,0 0 0,-1 0 0,1 0 0,-2 4 0,-7 13-38,0-1 1,-1-1-1,-1 0 1,0 0-1,-26 28 1,14-16 6,13-17 8,-234 338 138,232-334 175,12-17-288,0 0 0,0 0 0,0 0 0,0 1 0,-1-1-1,1 0 1,0 0 0,0 0 0,0 0 0,0 0 0,0 0 0,0 0 0,0 0 0,-1 0 0,1 1 0,0-1-1,0 0 1,0 0 0,0 0 0,0 0 0,-1 0 0,1 0 0,0 0 0,0 0 0,0 0 0,0 0 0,0 0 0,-1 0-1,1 0 1,0 0 0,0 0 0,0 0 0,0 0 0,0 0 0,-1 0 0,1 0 0,0-1 0,0 1 0,0 0 0,0 0-1,0 0 1,0 0 0,-1 0 0,1 0 0,0 0 0,0-1 0,-2-26 1800,2 15-2315,1-1 509,0 0 1,1 0 0,0 1-1,1-1 1,0 0 0,10-22-1,41-72-210,-28 59 93,-12 20 46,2 1 0,0 0 0,2 2 1,1 0-1,0 1 0,2 1 0,1 0 0,1 2 0,43-31 0,-65 51 44,1 0 0,-1 0-1,0 0 1,0 1-1,1-1 1,-1 1 0,0-1-1,1 1 1,-1-1 0,0 1-1,1 0 1,-1 0-1,1 0 1,-1 0 0,1 0-1,-1 0 1,0 0 0,1 0-1,-1 0 1,1 1 0,-1-1-1,0 0 1,1 1-1,-1-1 1,0 1 0,1 0-1,-1-1 1,0 1 0,0 0-1,0 0 1,0 0 0,0 0-1,0 0 1,1 1-1,3 4-50,0 1 0,-1 0 0,0 0-1,0 0 1,3 8 0,4 8-14,174 311 103,-154-264-5,9 19-62,-39-87 1659,-11-3-1114,-22-8-469,0 1 0,0 2 0,-54-4-1,-103 8-261,105 3-303,83-1 468,0 1 0,0-1 0,0 0-1,1 1 1,-1-1 0,0 1-1,1 0 1,-1-1 0,0 1 0,1 0-1,-1-1 1,1 1 0,-1 0 0,1 0-1,-1-1 1,1 1 0,0 0-1,-1 0 1,1 0 0,0 0 0,-1-1-1,1 1 1,0 0 0,0 1 0,-5 30-872,4-24 178,-3 10-728,3-4-835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4930,'0'0'5011,"0"1"-5009,0 0 0,1 0 0,-1 0 1,0 0-1,1 0 0,-1 0 1,1 0-1,-1 0 0,1 0 1,-1 0-1,1 0 0,-1 0 1,1 0-1,2 1 0,188 134-103,7 5 173,-197-141-112,0 1 0,0 0 0,1 0 0,-1-1 1,0 1-1,0 0 0,0 0 0,0 0 0,0 0 0,0 0 0,0 0 0,-1 1 1,1-1-1,0 0 0,0 0 0,-1 1 0,1 1 0,-22-1-2419,3-3 727,0 1-2521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8228,'0'0'3201,"-79"29"-3873,25 19 672,-1 9 0,-4 8-336,1 2-32,-5 4-785,0-6-416,10-15-1808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02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40 3714,'0'0'5311,"0"-7"-4449,0-19-120,0 19 218,0 18-1157,1 40-67,0-26 217,0 0 0,-2 0 0,0 0 0,-2 0 0,-1 0 0,-9 30 1,-4 0-309,13-18-2876,21-36-1038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39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5491,'0'0'3212,"13"-11"-2729,-6 5-414,-2 1-39,1-1 0,0 2-1,0-1 1,1 1 0,-1 0-1,1 0 1,0 0 0,0 1-1,0 0 1,0 1 0,1 0-1,-1 0 1,1 0 0,11 0-1,130-2 245,246 26-1,150 29-147,-536-51-195,15 5-992,-23-5 991,0 1 0,-1-1-1,1 1 1,0 0 0,-1-1-1,1 1 1,-1 0 0,1-1-1,-1 1 1,1 0 0,-1 0-1,1 0 1,-1-1 0,0 1-1,0 0 1,1 0 0,-1 0-1,0 0 1,0 0 0,0 0-1,0-1 1,0 1 0,0 2-1,-4 7-2548,-18 1-1036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4018,'0'0'3324,"8"-8"-3041,-3 3-252,-2 2-3,0 0 0,0-1 0,1 1 0,0 0 0,-1 1-1,1-1 1,0 0 0,0 1 0,0 0 0,0 0 0,1 0 0,-1 1 0,1 0 0,-1-1-1,6 1 1,94-6 401,152 11 0,-69 1-259,124-5-859,-309 0-495,-5 0-623,-8 0-89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0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6915,'0'0'3202,"132"-95"-3090,-36 89-160,6 6 48,1 0-32,-13 29-625,-17 3-1680,-17-11-3441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0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3570,'0'0'2009,"2"2"-1791,1-1-76,0 1 0,1-1 0,-1 0 0,0 0 0,0 0 0,1-1 0,-1 1 0,1-1 0,-1 0 0,0 0 0,1 0 0,-1 0 0,0 0 0,1-1 0,-1 0 0,0 1 0,1-1 0,-1 0 0,0-1 0,0 1 0,5-3 0,9-5 61,0 0 0,22-17 0,184-143 279,-170 124-443,92-104 0,-131 134-31,-2 0-1,0-1 1,-1-1-1,0 0 1,-2-1 0,0 0-1,-1 0 1,0-1 0,-2 0-1,0 0 1,-2-1-1,0 0 1,3-39 0,-7 48-13,0 5-10,0 1 0,0-1 0,0 1 0,-1-1 0,0 1 0,-1-7 0,1 10 11,0 0 0,0 0 1,0 1-1,0-1 0,0 0 0,0 1 1,-1-1-1,1 1 0,0 0 0,-1-1 1,1 1-1,-1 0 0,1 0 1,-1 0-1,0 0 0,0 0 0,1 0 1,-1 0-1,0 1 0,0-1 0,-3 0 1,-14-2-23,0 0 1,0 1-1,-1 1 1,1 1-1,-1 1 1,1 1-1,0 0 1,0 2-1,0 0 1,-29 10-1,28-6 4,0 1 0,1 1 0,0 0 0,0 2-1,1 0 1,1 1 0,0 0 0,-16 18 0,23-21 16,1 1 0,0 0 1,0 1-1,1 0 1,1 0-1,0 0 1,0 1-1,2 0 1,-1 0-1,2 1 1,0 0-1,0 0 1,-1 18-1,3-11-21,0 1-1,2-1 1,1 1 0,0-1 0,6 25-1,-4-31 40,1 0 0,1 0 0,1 0-1,0-1 1,1 0 0,0 0 0,17 23 0,-8-16 3,2 0 1,0-1 0,40 34 0,72 41 118,-126-86-4077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6403,'0'0'3271,"0"-8"-2772,0-27-24,0 26-326,0 13-397,-4 64 178,-2 0 0,-4-1 0,-30 116 0,37-170-76,3-8-3003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0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4674,'0'0'560,"18"-25"-720,-15 25 112,-1 0-112,0 0-224,3 4 304,0 8-736,4-1-609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1008,'110'107'809,"-87"-75"-438,-22-18-9,-3-6-79,5 90 1849,-4 79 2864,0-181-3646,0-15-649,1 13-731,0 0 0,0-1 0,1 1 0,0 0 0,2-10 0,1 8 20,1 1-1,0-1 1,0 1-1,0 0 1,1 0 0,0 0-1,0 1 1,1 0-1,-1 0 1,9-5 0,16-9-159,35-19 0,-39 24 106,-14 6 39,-11 7 7,0 0 0,1 1 0,-1-1-1,0 1 1,1-1 0,-1 1 0,1 0-1,-1 0 1,1 0 0,0 0 0,0 0-1,4 0 1,-5 1 0,-1 1 0,0-1 0,0 1 0,0-1-1,0 1 1,0-1 0,0 1 0,0 0 0,0-1 0,0 1 0,0 0 0,0 0-1,0 0 1,0 0 0,-1 0 0,1 0 0,0 0 0,-1 0 0,1 0 0,-1 0 0,1 0-1,-1 0 1,1 0 0,-1 0 0,0 1 0,1-1 0,-1 2 0,6 36 36,-6-35-36,3 109 10,-3-75 99,0-38 87,2-5 1003,12-21-897,47-76-69,-52 89-226,1 0-1,1 1 0,0 0 0,0 1 1,21-16-1,-10 8 54,-22 18-123,1 2-228,0 1 277,-1-1 1,1 0 0,0 1-1,-1-1 1,0 1 0,1-1-1,-1 1 1,0-1-1,0 1 1,0-1 0,0 2-1,0 1-3,11 72-1075,1 117 1,-12-157-1491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81 3121,'0'0'4456,"3"-12"-3829,15-57 539,-21 92-804,-11 39 1,-37 69-356,-6-2 1,-100 167-1,154-291-6,1-3 11,1 1-1,-1-1 0,1 1 0,-1 0 1,1 0-1,0 0 0,0 0 1,0 0-1,0 3 0,1-5 640,0-22 142,1 12-855,0 0 0,0-1 0,1 1 0,0 0 0,1 0 0,0 0 0,0 0 0,1 1 0,8-14 0,7-10-201,27-32-1,-19 29 135,10-18-306,95-124 211,-132 177 223,0 0 0,1-1 0,-1 1-1,0 0 1,0 0 0,0 0 0,1-1-1,-1 1 1,0 0 0,0 0-1,1 0 1,-1 0 0,0-1 0,0 1-1,1 0 1,-1 0 0,0 0 0,1 0-1,-1 0 1,0 0 0,1 0 0,-1 0-1,0 0 1,0 0 0,1 0-1,-1 0 1,0 0 0,1 0 0,-1 0-1,0 0 1,0 0 0,1 0 0,-1 1-1,0-1 1,1 0 0,-1 0-1,0 0 1,0 0 0,1 1 0,-1-1-1,0 0 1,0 0 0,0 1 0,1-1-1,-1 0 1,0 0 0,0 1-1,0-1 1,0 0 0,0 0 0,1 1-1,-1-1 1,0 0 0,0 1 0,0-1-1,0 1 1,6 18-104,-6-17 85,6 21 24,62 217-131,-56-201 121,-9-25 25,1-1 1,0 0 0,1 0 0,0-1 0,11 17-1,-8-24 412,-8-5-400,0 0 1,0 0-1,0 0 0,1 0 0,-1 0 0,0 0 0,0-1 0,0 1 1,0 0-1,0 0 0,0 0 0,1 0 0,-1 0 0,0-1 0,0 1 1,0 0-1,0 0 0,0 0 0,0 0 0,0-1 0,0 1 1,0 0-1,0 0 0,0 0 0,0-1 0,0 1 0,0 0 0,0 0 1,0 0-1,0 0 0,0-1 0,0 1 0,0 0 0,0 0 0,0 0 1,-1 0-1,1-1 0,0 1 0,0 0 0,0 0 0,0 0 1,0 0-1,0 0 0,0 0 0,-1-1 0,1 1 0,0 0 0,0 0 1,0 0-1,0 0 0,-1 0 0,1 0 0,0 0 0,-4-4-30,1 0-1,-1 1 0,0 0 0,0-1 0,0 2 1,-1-1-1,1 0 0,-1 1 0,1 0 1,-1 0-1,0 0 0,-6-1 0,-7-2-126,-1 1 0,-20-2-1,4 2-244,0 1-1,-70 4 1,92 0 256,1 1-1,0 0 0,0 0 1,0 2-1,0-1 0,0 1 1,1 1-1,0 0 0,-1 1 1,2 0-1,-1 1 1,-9 7-1,17-11 15,0 0 0,0 0 0,0 1 0,1-1 0,-1 1 0,1-1 0,0 1 0,0 0 0,0 0 0,-1 6 0,2-8 1,0 1-1,1-1 1,-1 0 0,1 1 0,-1-1-1,1 1 1,0-1 0,0 1 0,0-1-1,1 1 1,-1-1 0,0 1 0,1-1-1,0 1 1,0-1 0,-1 0 0,1 1-1,0-1 1,2 3 0,21 13-1258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6947,'0'0'843,"-4"5"-1547,-3 4 717,1 0-1,0 0 1,0 1-1,1 0 1,0 0-1,1 0 1,0 1 0,1-1-1,0 1 1,0 0-1,-1 21 1,-1 18 91,4 70-1,2-72-85,-1-47-2,-1 0 0,1 0 1,0 0-1,0 0 0,0 0 0,0-1 0,0 1 1,0 0-1,0 0 0,1 0 0,-1 0 0,0 0 1,0 0-1,1-1 0,-1 1 0,0 0 0,1 0 1,-1 0-1,1-1 0,-1 1 0,1 0 0,-1-1 1,1 1-1,0 0 0,-1-1 0,1 1 0,0-1 1,-1 1-1,1-1 0,0 1 0,0-1 0,-1 1 1,1-1-1,0 0 0,0 0 0,0 1 0,0-1 1,0 0-1,-1 0 0,1 0 0,0 0 0,0 0 1,0 0-1,0 0 0,0 0 0,0 0 0,0 0 1,-1-1-1,1 1 0,0 0 0,1-1 0,2-1 122,1 0-1,0 0 1,-1 0-1,0-1 1,1 0-1,-1 1 1,6-7-1,1-2-91,-1 0 0,-1 0 0,0-1-1,11-19 1,27-65-5,-45 91-33,-1 3-256,-1 5-347,0 32 458,2 1 1,2-1-1,1 0 1,1 0-1,19 58 1,-23-88 137,7 19 137,0 1 1,-2 0-1,-1 1 1,-1 0 0,4 48-1,-9-73-135,0 0 0,-1-1 0,1 1 0,0 0-1,0 0 1,0-1 0,0 1 0,-1 0 0,1-1 0,0 1 0,-1 0 0,1 0 0,0-1-1,-1 1 1,1-1 0,-1 1 0,1 0 0,-1-1 0,1 1 0,-1-1 0,0 1-1,1-1 1,-1 0 0,1 1 0,-1-1 0,-1 1 0,-21 4 141,16-4-107,-44 5 198,-1-2 0,-54-3-1,64-1-237,-20-5 27,58 5-18,0-1 0,1 1 0,-1-1-1,0 0 1,1-1 0,0 1 0,-1-1 0,1 1 0,0-1 0,-1 0 0,1 0 0,0 0 0,0-1 0,-3-3 0,28 3-4486,8 3 3005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5090,'0'0'3234,"14"0"-3087,67-1 215,192 4 313,-260-2-693,-1 1 0,0 0 0,0 0 0,-1 1 0,14 5 0,5 11-2379,-27-17 583,2-1-590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03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29 2977,'0'0'1153,"-10"-2"2998,-10-2-3687,9-11 745,6 8 672,0 23-1951,-5 25 61,-1-1-1,-23 51 0,-10 34 21,40-110-290,2-1 0,0 1 0,0 0-1,2 23 1,-1-37 168,1 0 0,0 0 0,0 0 0,0 0 0,0 0 0,0 0-1,0 0 1,0-1 0,0 1 0,0 0 0,0 0 0,1 0 0,-1 0-1,0 0 1,1 0 0,-1 0 0,1-1 0,-1 1 0,1 0 0,-1 0-1,1-1 1,-1 1 0,1 0 0,0 0 0,-1-1 0,1 1 0,0-1-1,0 1 1,-1-1 0,1 1 0,0-1 0,0 1 0,0-1 0,0 0-1,-1 1 1,1-1 0,0 0 0,0 0 0,0 0 0,1 0 0,17 1-5396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6995,'0'0'3218,"3"-4"-3026,1 2-188,0-1 1,0 1-1,1 0 1,-1 0 0,0 0-1,1 1 1,-1-1-1,1 1 1,0 0-1,0 1 1,-1-1 0,1 1-1,9 0 1,0 0-8,-1 0-1,0 2 1,1-1 0,17 5 0,-23-3-4,-1-1 1,1 1 0,-1 1 0,0-1-1,0 1 1,0 1 0,0-1-1,7 8 1,-10-9 1,-1 0 1,-1 0-1,1 0 0,0 1 1,-1-1-1,1 1 0,-1-1 0,0 1 1,-1 0-1,1 0 0,-1 0 1,1 0-1,-1 0 0,0 0 1,0 0-1,-1 0 0,1 6 0,-1-4 7,1 1 0,-1-1 0,0 0-1,-1 1 1,0-1 0,0 0-1,0 0 1,0 0 0,-1 0 0,0 0-1,-1 0 1,1 0 0,-1 0 0,0-1-1,0 1 1,-8 8 0,-1 1-8,-32 44-129,41-54 102,0 0 0,1 1 0,-1-1 1,1 1-1,0-1 0,1 1 0,-1-1 0,1 1 1,0 0-1,0 8 0,1-10-300,0-3 237,-1-1-1,1 1 1,0 0-1,0-1 1,0 1-1,0 0 1,-1 0-1,1-1 1,0 1-1,0 0 1,1-1-1,-1 1 1,0 0-1,0 0 1,0-1-1,0 1 0,1 0 1,-1-1-1,0 1 1,0 0-1,1-1 1,-1 1-1,1 0 1,-1-1-1,0 1 1,1-1-1,-1 1 1,1-1-1,0 1 1,-1-1-1,1 1 1,-1-1-1,1 0 1,0 1-1,22 0-1693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4994,'0'0'2431,"-4"12"-2770,-1 4 418,1 2 0,0-1 0,1 0 0,0 33 0,3-46-62,-1 10 157,2 0 1,0-1-1,0 0 1,4 17-1,-4-27-149,0 1-1,0-1 1,1 1-1,-1-1 0,1 0 1,0 0-1,-1 1 1,1-2-1,1 1 1,-1 0-1,0 0 1,1 0-1,-1-1 0,1 0 1,0 1-1,0-1 1,0 0-1,0 0 1,0-1-1,1 1 1,2 1-1,-2-3 70,0 1-1,0 0 1,0-1 0,0 0-1,0 0 1,0 0-1,0-1 1,-1 1 0,1-1-1,0 0 1,0 0 0,0 0-1,-1 0 1,1-1 0,0 1-1,-1-1 1,0 0-1,1 0 1,-1-1 0,0 1-1,0-1 1,0 1 0,4-6-1,1 0-61,-1 0 0,-1 0 0,0 0 0,0-1 0,0 1 0,-1-2 0,7-16 0,-10 22-20,-1-1 1,0 1 0,0-1 0,0 1 0,0-1 0,0 0 0,-1 0 0,0 1 0,0-1 0,-1 0 0,0-5 0,0 8-19,1 0 1,-1 0 0,0 0-1,0 0 1,0 0 0,0 1-1,0-1 1,0 0 0,-1 0-1,1 1 1,-1-1 0,1 1-1,-1-1 1,1 1-1,-1 0 1,0-1 0,0 1-1,1 0 1,-1 0 0,0 0-1,0 1 1,0-1 0,0 0-1,0 1 1,-3-1 0,-10-2-149,0 1 1,0 1-1,1 0 1,-1 1-1,0 1 1,0 0-1,0 1 1,0 0-1,0 1 1,1 1-1,0 1 1,-1 0-1,2 0 1,-26 15-1,-23 18-1324,3-6-1238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3057,'0'0'6515,"7"0"-6261,350 27-263,-122-4 55,908 4-78,-882-27 94,1140-27 196,-1013 10-65,358-20 641,-658 34-647,-39 1-126,0-1 1,60-12-1,-109 15-58,26-8 334,-25 7-274,-1 1 0,1-1 1,0 1-1,0-1 0,-1 1 0,1-1 1,0 1-1,-1-1 0,1 0 0,-1 1 1,1-1-1,0 0 0,-1 1 0,0-1 1,1 0-1,-1 0 0,1 0 0,-1 1 1,0-1-1,0 0 0,1 0 0,-1 0 1,0 0-1,0-1 0,0 2-172,-2 0-70,-7 0-234,0 2 0,0 0 1,0 0-1,1 0 0,-1 1 0,1 0 0,-9 5 1,-3 1-600,-31 10-1645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3217,'0'0'5155,"0"-5"-4651,0-14-120,0 14-165,11 5-424,-6 1 206,-1 0 0,0 0 0,0 0 0,0 1 0,0 0 0,0 0 0,0 0 0,0 0 0,-1 0 0,1 1 0,-1-1 0,1 1 0,2 3 0,43 49-88,-35-37-9,80 98 48,40 48 170,-105-133-108,1-1-1,67 51 1,-39-38 2075,-58-68-1184,0 22-791,-2-14-1240,1 17 853,1-1 1,-1 1-1,1-1 1,-1 1-1,1-1 0,-1 1 1,1 0-1,-1-1 1,1 1-1,-1 0 1,1-1-1,-1 1 1,0 0-1,1 0 1,-1-1-1,0 1 1,1 0-1,-1 0 0,0 0 1,1 0-1,-1 0 1,0 0-1,0 0 1,-10 0-1476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 4402,'0'0'3935,"0"-2"-3791,-2-2-119,-2 9-107,3-3 57,-40 52-12,-66 70 1,-17 21 229,109-125-158,-6 7-34,0 0 1,2 2 0,2 0-1,0 1 1,-17 45 0,33-73-107,0 0-1,1 0 1,-1 0-1,1 1 1,-1-1 0,1 0-1,0 1 1,0-1-1,0 0 1,1 1 0,-1-1-1,0 0 1,1 0 0,-1 1-1,1-1 1,0 0-1,0 0 1,0 0 0,0 0-1,0 0 1,0 0 0,1 0-1,-1 0 1,1-1-1,2 4 1,9-2-1797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3153,'0'0'2188,"-24"0"-1665,-74 0 269,91 0-751,0 1-1,0 0 1,0 0-1,0 1 1,0 0-1,1 0 1,-1 0-1,0 1 1,1 0-1,0 0 1,-1 1-1,1 0 1,1 0-1,-1 0 1,1 1-1,-1 0 1,1 0-1,1 0 1,-1 1-1,1 0 1,-5 7-1,-1 2-3,1 0 0,0 1 0,1 0 0,1 0 0,0 1 0,1 0 0,-4 22 0,-15 127 336,20-126-351,-5 271 107,10-227-28,0-73-65,0 0 0,1 0 0,0 0 0,1 0 0,0 0 1,0 0-1,1 0 0,1-1 0,0 1 0,0-1 0,1 0 0,7 11 0,-11-20-154,0-1 0,-1 1 0,1 0-1,0 0 1,-1-1 0,1 1-1,0-1 1,0 1 0,-1 0 0,1-1-1,0 0 1,0 1 0,0-1 0,0 1-1,0-1 1,0 0 0,1 1-1,8-1-2927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36 592,'0'0'3199,"-1"-36"1147,-3 52-4349,-1 0-1,-1 0 0,-1-1 1,-10 18-1,-7 17 14,-17 34 25,22-46-19,-19 52 0,35-80-16,1 0 0,1 1-1,-1-1 1,2 0 0,0 16 0,0-19 11,1-6 1,-1 0 0,1-1 0,0 1 0,0 0 1,0-1-1,0 1 0,0-1 0,0 1 0,0-1 0,0 1 0,0-1 0,0 0 0,0 1 0,0-1 0,1 0 0,-1 0 0,0 0 0,0 0 0,0 0 0,0 0 0,0 0 0,3-1 0,29 0 325,-23-1-304,-1-1 0,1 0 0,-1 0 0,0 0 0,0-1 0,0-1 0,0 1 1,14-12-1,63-53 114,-84 68-144,16-15-6,-1-1 1,0 0-1,-1-2 0,20-30 0,-29 39 33,-1 0 0,-1-1 0,1 0 0,-2-1-1,0 1 1,0-1 0,-1 1 0,0-1 0,-1 0 0,0 0 0,-1-13-1,-1 24-114,-5 19-582,-1 1 639,1 0 0,0 0 1,1 0-1,2 0 0,-2 31 0,8 99 104,-1-120-51,13 53 0,-10-58-12,-1 0-1,-1 1 0,1 32 0,-5 29 89,0-86-96,0 1-1,0-1 1,0 1-1,0-1 1,-1 1-1,1-1 1,0 1-1,0-1 1,0 1-1,-1-1 1,1 1-1,0-1 1,-1 1-1,1-1 1,0 0-1,-1 1 1,1-1-1,0 1 1,-1-1-1,1 0 1,-1 0-1,1 1 1,-1-1-1,1 0 1,0 0-1,-1 1 1,1-1-1,-1 0 1,1 0-1,-1 0 1,0 0-1,1 0 1,-1 0-1,-23 0 50,14 0 22,-2 0-17,0 0-1,0-1 1,0 0-1,1-1 1,-1 0-1,1-1 1,-1 0-1,1-1 1,0 0-1,0-1 1,0 0-1,-16-11 1,8 5-33,13 7-130,0 1 0,0-1 0,0-1 0,0 1 0,0-1 0,1 0 0,0 0 0,-9-11 0,36 13-5027,6 3 2744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3426,'0'0'4647,"-2"3"-4399,2-3-246,0 0-1,0 1 1,-1-1-1,1 0 1,0 1-1,0-1 1,0 1-1,-1-1 0,1 1 1,0-1-1,0 0 1,0 1-1,0-1 1,0 1-1,0-1 1,0 1-1,0-1 1,0 1-1,0-1 1,0 1-1,0-1 1,1 0-1,-1 1 1,0-1-1,0 1 1,0-1-1,0 0 1,1 1-1,-1-1 1,0 1-1,1-1 1,-1 0-1,0 1 0,0-1 1,1 0-1,0 1 1,22 8 15,43-1 81,-49-7 12,88 6-19,42 6-75,-147-13-75,0 0 1,1 0-1,-1 0 0,0 0 0,0 0 1,0 0-1,0 0 0,0 0 0,1 0 1,-1 0-1,0 0 0,0 0 0,0 1 1,0-1-1,0 0 0,1 0 0,-1 0 1,0 0-1,0 0 0,0 0 1,0 0-1,0 0 0,0 0 0,1 1 1,-1-1-1,0 0 0,0 0 0,0 0 1,0 0-1,0 0 0,0 0 0,0 1 1,0-1-1,0 0 0,0 0 0,0 0 1,0 0-1,0 0 0,0 1 0,0-1 1,0 0-1,0 0 0,0 0 1,0 0-1,0 1 0,0-1 0,0 0 1,0 0-1,0 0 0,0 0 0,0 0 1,0 1-1,0-1 0,0 0 0,0 0 1,0 0-1,-1 0 0,1 0 0,0 0 1,0 1-1,-6-1-1496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5298,'0'0'3218,"-5"17"-3477,-16 175 187,0-19 65,8-78 142,12-82-2157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 4514,'0'0'4079,"-7"-17"-3092,5 30-1256,-1 16 257,-1 0 1,-2-1 0,-15 49-1,-40 81 84,7-20-93,49-117 189,5-20 273,0-25 338,1 14-771,1 0 1,1 0 0,0 0 0,0 0 0,1 1 0,0-1 0,0 1 0,1 0-1,8-11 1,12-25-143,103-243-122,-128 287 247,0 0 1,0 0-1,1 1 0,-1-1 0,0 0 1,0 0-1,1 1 0,-1-1 1,0 0-1,1 0 0,-1 1 0,1-1 1,-1 0-1,1 1 0,-1-1 0,1 1 1,-1-1-1,1 1 0,0-1 1,-1 1-1,1-1 0,1 0 0,2 23-187,0 5 204,1-1 0,1-1 0,2 1 1,12 30-1,50 95 9,-37-92-57,-33-57 59,0-2 117,-5 1-83,-229 22 420,219-23-479,6-1-12,0 1 1,1 0-1,-1 1 1,1 0 0,-1 1-1,1-1 1,-1 1-1,-9 5 1,17-7-33,0 1 1,0 0 0,1 0-1,-1 0 1,0 0-1,1 0 1,-1 0 0,1 0-1,-1 0 1,1 0-1,-1 0 1,1 0-1,0 0 1,0 0 0,-1 0-1,1 0 1,0 1-1,0-1 1,0 0 0,0 0-1,0 0 1,0 0-1,1 0 1,-1 0-1,0 1 1,1 0 0,0 0-23,-1 0 0,1 0 0,0 0 0,-1 0 1,1 0-1,0 0 0,0 0 0,1 0 0,-1-1 0,0 1 1,0 0-1,1-1 0,2 3 0,2-1-301,0 0 0,0 0 0,0-1 0,0 0-1,0 0 1,9 1 0,16-2-1806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0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0 4482,'0'0'2863,"-2"3"-2610,-16 22-110,1 1 0,2 1-1,-20 47 1,1-4 223,-12 17-155,-82 161 181,123-235-263,4-11-993,1-2 785,0 0 1,0 0-1,0 0 0,0 1 1,0-1-1,0 0 1,0 0-1,0 1 0,0-1 1,0 0-1,0 0 1,0 1-1,0-1 0,0 0 1,0 0-1,0 0 1,0 1-1,0-1 1,0 0-1,0 0 0,0 0 1,0 1-1,1-1 1,-1 0-1,2 1-628,17-6-1710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11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12 3121,'0'0'2740,"-2"-3"-1721,-8-6-309,13 19-220,17 23-340,-9-21-136,1 0-1,1-1 0,0-1 1,0 0-1,1 0 0,1-2 1,-1 0-1,1 0 0,17 5 1,23 6 267,70 15 1,-101-28-181,655 120 181,-307-63-212,-244-40-44,0-5 0,160 2 0,-261-20 214,-27-2-149,0 1 1,0 0 0,0 0 0,0 0-1,0 0 1,0 0 0,0 0-1,0 0 1,-1-1 0,1 1-1,0 0 1,-1 0 0,1 0-1,-1 0 1,1 0 0,-1 0 0,0 0-1,-1-1 1,-3-3-70,-1 0 0,0 1 0,0-1 0,0 1 1,-1 1-1,0-1 0,1 1 0,-1 0 0,0 1 0,-1 0 0,-11-3 0,-34-2-1109,2 5-3656,34 2 261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3666,'0'0'1723,"-10"8"-1541,8-7-174,-4 3 12,0 1 0,1-1 0,-1 1 0,1 0 1,0 0-1,1 0 0,-1 1 0,1-1 0,1 1 0,-1 0 0,1 1 0,-1-1 0,2 1 0,-3 7 0,1 9 432,0 1 0,2 0-1,2 42 1,0-35-463,0-30 34,0 0 1,0 0 0,0 0 0,1 0 0,-1 0 0,0 0 0,0-1-1,0 1 1,1 0 0,-1 0 0,0 0 0,1 0 0,-1 0 0,1-1 0,-1 1-1,1 0 1,-1 0 0,1-1 0,0 1 0,-1 0 0,1-1 0,0 1 0,0 0-1,-1-1 1,1 1 0,0-1 0,0 0 0,0 1 0,0-1 0,0 0-1,-1 1 1,1-1 0,0 0 0,0 0 0,0 0 0,0 0 0,0 0 0,0 0-1,0 0 1,0 0 0,0 0 0,1 0 0,2-1 66,0 0 0,0 0 0,0 0 1,0 0-1,0-1 0,0 1 0,0-1 0,4-3 1,28-23-81,-2-3 1,-1 0 0,40-51-1,-64 72-31,-3 3-17,-3 6 39,-2-1 0,1 0-1,0 0 1,0 0 0,-1 0 0,1 0-1,-1 0 1,1-1 0,-1 1-1,0 0 1,2-5 0,-3 7 12,4 20-760,27 88 892,-22-84-111,-2 1-1,0-1 0,-1 2 0,-2-1 0,2 32 0,-4-10 38,-1-28 34,0-1 1,-3 24-1,2-41-98,-1 0 0,1 0 1,0 0-1,-1 0 0,0-1 0,1 1 1,-1 0-1,1 0 0,-1 0 0,0 0 1,0-1-1,1 1 0,-1 0 0,0-1 1,0 1-1,0-1 0,0 1 0,0-1 1,0 1-1,0-1 0,0 0 0,0 1 0,-1-1 1,-28 6 36,25-5-22,-45 4-358,-75-1 0,113-4-179,11-3-486,1-9-1224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5907,'0'0'883,"13"19"-899,40 68 130,-49-79-63,1 1 0,-2 0 0,1 0 0,-2 0 0,1 0 0,-1 1 0,0-1 0,0 12-1,0 0 2,5 52 415,-3 110-1,-5-114-377,-2-13 21,-3 1 0,-2-1 0,-3 0 0,-21 65-1,27-104-437,2 1 0,0 0 0,1-1 0,1 20 0,2-33-1038,7-3-371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2577,'0'0'6131,"23"25"-6131,7-15-64,8 3 160,1-1-96,3 1 0,2-1-32,-4 1 0,-3-2-496,0-3-865,-9-4-240,-5-4-2865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6403,'0'0'3439,"-10"10"-3207,10-9-242,-1 1-1,1-1 1,0 1 0,0-1-1,-1 1 1,1-1-1,0 1 1,0-1 0,0 1-1,0-1 1,1 1 0,-1-1-1,0 1 1,1-1 0,-1 1-1,1-1 1,-1 0 0,1 1-1,0-1 1,0 0 0,0 2-1,24 26-81,-19-22 100,174 158 258,-58-59-159,-111-96-239,-1 1 0,0 0-1,0 1 1,14 25 0,-23-37-249,0 2 400,-12-1-6650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 5891,'0'0'2478,"-2"-3"-2518,2 2 39,0 1 0,-1 0-1,1-1 1,0 1 0,0 0-1,-1-1 1,1 1 0,0 0 0,-1 0-1,1-1 1,0 1 0,-1 0-1,1 0 1,0 0 0,-1 0 0,1-1-1,-1 1 1,1 0 0,0 0-1,-1 0 1,1 0 0,-1 0-1,1 0 1,0 0 0,-1 0 0,1 0-1,-1 0 1,1 0 0,0 0-1,-1 0 1,1 1 0,-1-1 0,-14 14-47,-17 36-29,18-24 63,-59 85 88,23-38 53,-60 119 0,106-181-192,0-1-1,1 1 1,0 0 0,0 0 0,1 0 0,0 1-1,1-1 1,1 19 0,0-30 21,1 1 0,-1 0 0,0-1 0,1 1 0,-1-1 0,0 1 0,1-1 0,-1 0 0,1 1 0,-1-1 0,1 1 0,-1-1 0,1 0 0,-1 1 0,1-1 0,-1 0 0,1 0 0,0 1 0,-1-1 0,1 0 0,-1 0 0,1 0 0,0 0 0,-1 0 0,1 0 0,0 0 0,-1 0 0,1 0 0,1 0 0,24-1-1046,-22 0 709,26-2-2748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40 6515,'0'0'3580,"2"-8"-3377,0-1-138,5-13-208,-7 22 140,0 0 0,0 0 1,-1 0-1,1 0 0,0 0 1,0 0-1,0 0 0,0 0 1,0 0-1,0 0 0,0 0 1,0 0-1,0 0 0,0 0 1,0 0-1,0 0 0,0 0 0,0 0 1,0 0-1,0 0 0,0 0 1,0 0-1,0-1 0,0 1 1,0 0-1,0 0 0,0 0 1,0 0-1,0 0 0,0 0 1,0 0-1,0 0 0,-8 15-27,-11 23-10,-32 45 0,27-45 41,-24 50 0,37-64-90,2 0 0,1 1 0,0 0 1,2 0-1,1 0 0,1 1 0,1 0 0,1 32 0,2-57-20,0 0 0,0 0 0,0 0-1,0 0 1,0 0 0,0 1 0,0-1 0,0 0 0,0 0 0,1 0 0,-1 0-1,0 0 1,1 0 0,-1 0 0,1 0 0,-1 0 0,1 0 0,0 0 0,-1 0 0,1 0-1,0 0 1,0 0 0,0-1 0,0 1 0,-1 0 0,1-1 0,0 1 0,0 0 0,0-1-1,0 1 1,0-1 0,1 0 0,-1 1 0,0-1 0,0 0 0,0 0 0,0 1-1,0-1 1,2 0 0,19 0-3837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7027,'0'0'2340,"0"2"-2607,-1 49-11,0-23 308,1 1-1,5 44 1,-5-71-20,1 0 0,-1 0 1,0 0-1,1-1 0,-1 1 1,1 0-1,0 0 0,-1-1 1,1 1-1,0 0 0,0-1 1,0 1-1,0-1 1,0 1-1,1-1 0,-1 1 1,0-1-1,1 0 0,-1 0 1,1 0-1,-1 0 0,1 0 1,0 0-1,-1 0 0,1 0 1,0-1-1,0 1 0,-1 0 1,1-1-1,0 0 0,0 1 1,0-1-1,0 0 0,-1 0 1,4 0-1,0-1 41,0 0 1,-1 0-1,1 0 1,0 0-1,-1-1 0,1 0 1,-1 0-1,1 0 1,-1-1-1,0 1 0,0-1 1,6-5-1,19-21-15,-2-2 0,0-1-1,24-39 1,-12 17 24,-35 55-289,1 10 146,5 25 102,-4-14-92,1-4 127,-2-1-1,0 1 1,-1 0-1,0 1 0,1 36 1,-5-45-38,1 0 1,-1 0-1,-1 0 1,0 0 0,0 1-1,-1-1 1,0-1 0,-1 1-1,0 0 1,-1 0-1,0-1 1,-7 12 0,3-8 76,0 1 1,-17 17 0,23-28-285,-1 0 1,0 0-1,1-1 0,-1 1 1,0-1-1,0 1 1,0-1-1,-1 0 1,1 0-1,0-1 0,-1 1 1,0-1-1,1 0 1,-1 1-1,0-2 1,-5 2-1,8-6-2122,1-15-2628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8196,'0'0'1950,"6"3"-1987,-1 0 39,-1 1 1,0 0-1,0 0 0,0 0 1,-1 0-1,1 0 1,-1 1-1,0 0 1,0 0-1,-1 0 1,1 0-1,-1 0 1,0 0-1,-1 0 0,1 1 1,-1-1-1,1 12 1,2 14 13,0 61 1,-4-70 17,-1 0 1,0 0-1,-2 0 1,0 0-1,-2 0 0,0-1 1,-2 0-1,-13 32 0,3-16-303,-2-1 0,-1-1-1,-2-1 1,-1-1-1,-2-1 1,-37 39-1,8-27-3009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2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28 3249,'0'0'5614,"1"-7"-5350,2-13-261,-2 24-74,-10 45-56,0-28 127,0 1 0,-1-1 0,-25 37-1,-49 57 3,67-93 0,-31 39 79,3 2 0,-68 128 0,113-205 1811,0 6-1900,1-1 0,-1 1 1,1 0-1,3-10 1,6-8-114,2 0 0,1 1 0,1 0 0,22-29 0,76-86-904,-78 103 792,58-73 495,-92 110-264,0 0 1,0 0-1,0 0 1,0 0-1,0 0 1,1 0-1,-1 0 1,0 0-1,0-1 1,0 1-1,0 0 1,0 0-1,0 0 1,1 0-1,-1 0 1,0 0-1,0 0 0,0 0 1,0 0-1,0 0 1,0 0-1,1 0 1,-1 0-1,0 0 1,0 0-1,0 0 1,0 0-1,0 1 1,0-1-1,0 0 1,1 0-1,-1 0 1,0 0-1,0 0 0,0 0 1,0 0-1,0 0 1,0 0-1,0 0 1,0 0-1,0 1 1,1-1-1,-1 0 1,0 0-1,0 0 1,0 0-1,0 0 1,0 0-1,0 1 1,0-1-1,0 0 0,5 12-13,2 14 78,-2-3-64,-1-3-8,1 0 1,0 0-1,1 0 1,2-1-1,0 0 1,0 0-1,15 22 1,46 47 406,-47-63-250,-2 1 1,-1 1-1,20 36 1,-38-62-130,-1-1 0,0 0-1,1 1 1,-1-1 0,0 1-1,1 0 1,-1-1 0,0 1 0,1-1-1,-1 1 1,0-1 0,0 1-1,0 0 1,0-1 0,0 1 0,0-1-1,0 1 1,0 0 0,0-1 0,0 1-1,0-1 1,0 1 0,0 0-1,0-1 1,0 1 0,-1-1 0,1 1-1,0-1 1,0 1 0,-1 0 0,1-1-1,0 1 1,-1-1 0,1 0-1,-1 1 1,1-1 0,-1 1 0,1-1-1,-1 0 1,1 1 0,-1-1 0,1 0-1,-1 1 1,1-1 0,-1 0-1,0 1 1,-34 0 327,23-2-321,-102 0 86,-133 3 18,246-3-156,0 1 0,-1 0 0,1 0-1,0 0 1,-1 0 0,1 1 0,0-1 0,-1 0-1,1 0 1,0 1 0,-1-1 0,1 1-1,0-1 1,0 1 0,0 0 0,0-1-1,-1 1 1,1 0 0,0 0 0,0 0-1,0 0 1,1 0 0,-1 0 0,0 0-1,0 0 1,0 0 0,1 0 0,-1 0-1,1 1 1,-2 1 0,2-1-43,0 0-1,0 1 1,0-1-1,1 0 1,-1 0-1,1 0 1,-1 1-1,1-1 1,0 0-1,-1 0 1,1 0-1,0 0 1,0 0-1,1 0 1,-1 0-1,0 0 1,3 2-1,0 1-565,0-1 0,1 1 0,0-1 0,-1 1 0,2-1 0,6 4 0,7 0-4612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5010,'0'0'2401,"-5"0"-2297,2 1-107,1-1 0,0 1-1,-1 0 1,1 0 0,0 0-1,-1 0 1,1 0-1,0 0 1,0 0 0,0 1-1,0-1 1,0 1-1,1 0 1,-1-1 0,0 1-1,1 0 1,-1 0 0,-1 4-1,-1 0 8,1 1 1,0 0-1,0 0 0,1 1 0,-1-1 0,0 9 1,-1 13 270,1 1-1,1 37 1,2-40 114,-1-17-361,0 0-1,1-1 1,0 1 0,1 0 0,0 0 0,0-1 0,1 1 0,1 0 0,-1-1-1,2 0 1,6 15 0,-9-23-12,0 1 0,0-1 0,1 1 0,-1-1 0,1 0 0,-1 1 1,1-1-1,0 0 0,-1 0 0,1 0 0,0 0 0,0 0 0,0-1 0,-1 1 0,1 0 0,0-1 0,0 1 0,0-1 0,0 0 0,0 0 0,0 0 0,0 0 0,0 0 0,0 0 0,0-1 1,0 1-1,0 0 0,0-1 0,0 0 0,0 1 0,0-1 0,0 0 0,-1 0 0,3-1 0,4-2 9,-1-1 0,0 1 0,0-1 0,-1 0 0,0-1 0,10-10-1,10-18 16,-1 0 1,-2-2-1,24-51 0,-39 63-230,-7 24 97,-1 9-259,-1 37 328,3 0 1,2 1 0,16 72-1,-6-61 200,-1 0-1,-4 1 0,4 91 1,-13-144-158,-1 0 1,0-1-1,0 1 1,-1-1-1,1 1 0,-1-1 1,0 0-1,0 0 1,-1 0-1,0 0 1,0 0-1,0 0 0,0-1 1,-1 0-1,0 1 1,1-1-1,-2 0 1,-6 4-1,-4 4-238,0-2-1,-1 0 1,-1 0-1,-22 8 1,1-7-2339,6-7-2507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11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 3265,'0'0'5945,"-3"-2"-5177,0-2-616,7 4-9,17 8 99,33 18-16,152 99-180,9 5 23,-164-106-61,-32-16-12,-1 1 0,0 1 0,0 0 1,-1 1-1,0 1 0,16 15 0,-31-25 0,0 0 0,0 0 0,-1-1 0,1 1 0,0 0-1,-1 1 1,0-1 0,1 0 0,-1 0 0,0 0 0,0 1 0,-1-1 0,1 1 0,0-1 0,-1 1 0,1-1 0,-1 1 0,0-1-1,0 1 1,0-1 0,0 1 0,0-1 0,-1 1 0,1-1 0,-1 1 0,1-1 0,-1 1 0,0-1 0,0 0 0,0 1 0,0-1-1,-1 0 1,1 0 0,-2 2 0,-5 5-18,0 0-1,-1-1 1,0 0-1,0-1 1,-20 13 0,-45 27 46,-2-4 0,-97 41 0,144-76-14,25-7 1,-1 0 1,0 0-1,1 1 1,-1-1-1,1 1 1,-5 3-1,6 2-867,31-2-5857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3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3810,'0'0'5546,"-3"-3"-5004,-9-10-270,8 10 147,3 2-84,8 0 189,735 1-332,-720-1-228,-11 1-14,-1-1-1,0 1 1,1 1-1,-1 0 0,0 0 1,1 1-1,-1 0 1,13 5-1,-23-6-30,1-1 0,-1 0-1,1 1 1,-1-1 0,0 1 0,1-1-1,-1 1 1,0-1 0,1 1 0,-1-1-1,0 1 1,0-1 0,0 1 0,1-1 0,-1 1-1,0 0 1,0-1 0,0 1 0,0-1-1,0 1 1,0-1 0,0 1 0,0 0-1,0-1 1,-1 1 0,1-1 0,0 1-1,0-1 1,0 1 0,-1-1 0,1 1-1,0-1 1,0 1 0,-1-1 0,1 1-1,0-1 1,-1 1 0,1-1 0,-1 0 0,1 1-1,-1-1 1,1 0 0,0 1 0,-1-1-1,1 0 1,-1 1 0,0-1 0,1 0-1,-1 0 1,0 0 0,-22 6-992,-7-3-1002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7267,'0'0'3682,"200"-46"-3618,-72 40 80,9 6-80,-4 0-64,-17 8-96,-18 15-384,-19-10-2497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1 614 4018,'0'0'4228,"0"-1"-4045,1 0-1,-1 0 0,0 0 1,1 0-1,0 1 0,-1-1 1,1 0-1,-1 0 0,1 0 1,0 1-1,0-1 0,-1 0 0,1 0 1,1 0-1,42-19-192,-2-2-1,-1-2 1,0-2 0,-2-1-1,-2-2 1,0-2 0,55-59-1,-82 79-12,1-1-1,-2 0 1,1-1 0,-2 0-1,0 0 1,0 0-1,-1-1 1,-1-1 0,0 1-1,-1-1 1,-1 0-1,0 0 1,-1 0-1,-1 0 1,0-1 0,-1 1-1,-2-29 1,0 41 20,1 1 0,-1 0 0,0-1 0,1 1 0,-1 0 0,0 0 1,-1 0-1,1 0 0,0 0 0,-1 0 0,1 0 0,-1 0 0,1 0 0,-1 0 0,0 1 0,0-1 1,0 1-1,0 0 0,0-1 0,0 1 0,0 0 0,0 0 0,-1 0 0,1 0 0,0 1 0,-1-1 1,1 1-1,0-1 0,-4 1 0,-12-3-72,1 1-1,-35 1 1,38 2 84,6-2-21,1 2 1,-1-1 0,0 1-1,0 1 1,1-1 0,-1 1-1,1 0 1,-1 1 0,1 0 0,0 0-1,0 1 1,0 0 0,1 0-1,-1 0 1,1 1 0,0 0-1,0 0 1,0 1 0,1-1-1,0 1 1,0 0 0,1 1-1,-1-1 1,-4 10 0,3-3 7,-1-1-1,1 1 1,1 0 0,1 0 0,-1 1 0,2 0-1,0-1 1,1 1 0,0 0 0,1 0-1,1 23 1,2-28 2,-1-1-1,1 1 0,0-1 1,1 0-1,0 0 0,1 0 1,-1 0-1,2-1 0,-1 1 1,1-1-1,0 0 0,9 10 1,0-1 12,1-1 1,1 0 0,33 24-1,-35-30-1,1 0-1,1 0 1,-1-2 0,1 0-1,1-1 1,-1 0-1,1-2 1,22 4 0,7-2 79,87-1 0,-123-6-84,0 0 0,0 0 1,0-1-1,0-1 1,0 1-1,-1-2 0,1 1 1,-1-1-1,0-1 1,0 1-1,-1-1 1,1-1-1,10-9 0,-9 7 107,-1 0-1,-1-1 0,1 0 1,-1 0-1,-1-1 0,0 0 1,0 0-1,-1-1 0,0 0 1,7-20-1,-8 16 639,-7 19-623,-7 24-353,3 1-77,1 0 1,1 0-1,2 1 0,2 52 0,0-39-3267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5282,'0'0'6115,"0"-111"-6035,0 107 144,0 2-224,5 19-3617,6 10 3329,1 6-1233,2 1 64,-5 0-1504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2097,'0'0'3196,"9"10"-2676,-2 0-462,3 0 129,-1 1 1,-1 0-1,0 1 0,0 0 0,-1 0 1,8 23-1,-5-16 484,-10-19-571,1 1-1,-1-1 1,0 0 0,1 0-1,-1 1 1,0-1 0,1 0 0,-1 0-1,1 0 1,-1 1 0,1-1 0,-1 0-1,0 0 1,1 0 0,-1 0-1,1 0 1,-1 0 0,1 0 0,-1 0-1,1 0 1,-1 0 0,1 0-1,-1 0 1,0 0 0,1-1 0,2 0 84,0-1 0,0 0 0,-1 0 0,1 0 0,-1-1 0,0 1 0,1-1 0,-1 1 0,2-5 0,146-195 154,-150 202-348,1 0 0,-1-1 0,0 1 0,0 0 0,1 0 0,-1-1 0,0 1 0,0 0-1,1 0 1,-1 0 0,0-1 0,0 1 0,1 0 0,-1 0 0,0 0 0,1 0 0,-1 0-1,0 0 1,1 0 0,-1-1 0,0 1 0,1 0 0,-1 0 0,0 0 0,1 0 0,-1 1-1,0-1 1,1 0 0,-1 0 0,0 0 0,1 0 0,-1 0 0,0 0 0,1 0 0,-1 1-1,1-1 1,11 14-178,8 31 116,-15-33 66,0 0 0,27 52 87,-29-58-78,1-1 0,0 1 1,0 0-1,1-1 0,-1 0 1,1 0-1,10 8 1,-12-13 15,-1 1 0,1-1 0,0 1 1,-1-1-1,1 0 0,0 0 1,-1 0-1,1-1 0,0 1 1,-1-1-1,1 1 0,-1-1 0,1 0 1,-1 0-1,1 0 0,2-1 1,27-17 17,-1 0 1,34-29 0,12-6-21,22-8 90,-98 61-224,1 2-71,-1 0 176,0-1 0,0 1 0,0 0 0,0 0-1,0 0 1,0 0 0,0 0 0,-1 0 0,1 0 0,0 0 0,-1 0 0,1 0 0,0 1 0,-1-1 0,1 0 0,0 3 0,0-1-11,84 178-29,-55-104-2591,-24-63-1658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44 4946,'0'0'4971,"0"-6"-4529,0 5-431,-1-15 2,-1 22-295,-10 27 170,-146 371 187,103-258 15,42-116-99,9-21 159,0-1 1,1 1 0,0 0 0,-3 13-1,7-40-63,1 1 0,1-1 0,0 0 0,1 1 0,1 0 0,10-25 0,54-103-265,-42 93 222,149-298-279,-176 350 236,0 0 0,0-1 0,0 1-1,0 0 1,0 0 0,0 0 0,0 0-1,0 0 1,0 0 0,0 0 0,0 0-1,0 0 1,0-1 0,0 1 0,0 0 0,0 0-1,0 0 1,0 0 0,0 0 0,0 0-1,0 0 1,1 0 0,-1 0 0,0 0-1,0 0 1,0 0 0,0 0 0,0-1-1,0 1 1,0 0 0,0 0 0,0 0-1,1 0 1,-1 0 0,0 0 0,0 0-1,0 0 1,0 0 0,0 0 0,0 0-1,0 0 1,0 0 0,1 0 0,-1 0-1,0 0 1,0 1 0,0-1 0,0 0-1,0 0 1,0 0 0,0 0 0,0 0-1,0 0 1,1 0 0,-1 0 0,0 0-1,0 0 1,0 0 0,0 0 0,0 0-1,0 1 1,0-1 0,0 0 0,0 0-1,0 0 1,0 0 0,0 0 0,0 0 0,0 0-1,4 15-109,1 27-88,-4-33 256,5 59-40,13 93-64,-14-136 38,1 1 1,1-1-1,1 0 1,15 31-1,29 39 74,10 23 85,-63-114 965,-8-7-762,-14-8-560,15 8 304,-10-5-125,-1 2 1,-1 0-1,1 1 0,-1 1 1,-24-2-1,-102 0-164,145 6 152,0 0 0,-1 0 1,1 1-1,-1-1 0,1 0 1,-1 0-1,1 1 0,-1-1 1,1 1-1,0 0 0,-1-1 1,1 1-1,0 0 0,-1-1 1,1 1-1,0 0 0,0 0 1,0 0-1,0 0 1,0 0-1,0 1 0,0-1 1,0 0-1,1 0 0,-1 1 1,0-1-1,1 0 0,-1 1 1,0 2-1,0-2-16,1 0 0,0 0 0,0 1 1,-1-1-1,1 0 0,1 1 0,-1-1 0,0 0 0,1 1 1,-1-1-1,1 0 0,-1 1 0,1-1 0,0 0 0,0 0 1,0 0-1,0 0 0,1 0 0,2 3 0,1 0-107,1 0-1,-1 0 1,1-1-1,0 0 0,1 0 1,-1 0-1,1-1 1,11 5-1,26 2-2108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4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6403,'0'0'3623,"0"-5"-3399,-1-5-177,0-1-123,5 22-202,4 10 258,1-1 0,1 0 0,1-1 0,1 0 0,16 20 0,-7-9 28,25 37 30,-11-17-149,33 61 0,-60-91-2984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7411,'0'0'2225,"-11"1"-2366,5 0 133,-1 0 0,1 0 1,0 0-1,0 0 0,0 1 0,0 0 0,0 1 0,1-1 1,-1 1-1,1 0 0,-1 0 0,1 1 0,0 0 0,-6 5 1,-83 81 20,-65 66 40,142-137-410,1 0-1,-22 34 0,33-45 158,0 1 1,1 0-1,-1 0 0,2 0 0,-1 1 1,2-1-1,-1 1 0,1 0 0,-1 13 1,4-6-2125,5-9-1470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5442,'0'0'2065,"32"-8"-2049,3 12 113,10 3 31,1-1 144,1 0-160,-5 2 0,-3 1-144,3-1-144,0 1 144,-7-9-1713,-7 0-2385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4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6371,'0'0'1737,"0"0"-1736,0 0 1,0-1-1,0 1 0,0 0 1,0 0-1,0 0 1,1-1-1,-1 1 0,0 0 1,0 0-1,0 0 1,0-1-1,1 1 0,-1 0 1,0 0-1,0 0 1,1 0-1,-1 0 0,0-1 1,0 1-1,1 0 1,-1 0-1,0 0 0,0 0 1,1 0-1,-1 0 1,0 0-1,0 0 0,1 0 1,-1 0-1,0 0 1,0 0-1,1 0 0,-1 0 1,0 0-1,0 0 1,1 1-1,6 2-1,0 1 0,-1 0-1,1 0 1,-1 0 0,0 1-1,0 0 1,0 0 0,6 9 0,0-2 39,3 2-33,-5-5 31,0 0-1,-1 1 1,8 11 0,-14-17-34,0 0 0,-1 0 1,0 1-1,0-1 0,0 1 0,-1-1 1,1 1-1,-1-1 0,0 1 0,0 0 1,-1 0-1,1 6 0,-1-5 17,1 0 1,-1 0-1,-1 0 0,1 0 0,-1 0 0,0 0 1,0 0-1,-1 0 0,0 0 0,0-1 0,0 1 1,-1-1-1,-4 9 0,-3 1-39,0-1-331,1 0 0,0 1 0,1 0 0,-11 29 0,19-40-2299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26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1791 68 5042,'0'0'3623,"-6"-7"-3311,0-3-178,5 7-77,-1 0 1,0 0 0,0 0-1,-1 0 1,1 0 0,-1 0-1,1 0 1,-1 1-1,-5-5 1,3 5-40,1-1-1,0 1 1,-1 0 0,0 0-1,0 0 1,1 1 0,-1 0-1,0 0 1,0 0 0,-6 0-1,-54 1 142,34 1-130,-79 1 11,-189 28 0,283-28-55,-51 8 7,1 3-1,-125 42 1,98-17-9,-95 54 0,140-64 11,1 1 1,1 3-1,-65 58 1,91-68-4,0 0 0,1 1 0,1 1 0,1 1 0,1 0 0,-13 29 0,-64 169-79,65-147 79,17-48-7,1 1 0,1 0 0,2 0 0,1 0-1,1 1 1,-1 56 0,6-67 27,0-1 0,2 1-1,0-1 1,1 0 0,10 33 0,30 60 21,6-1 0,76 127 0,-113-219-23,0-1-1,2 0 1,0-1 0,0 0 0,2-1 0,0-1 0,28 19 0,10 10-56,-39-32 77,0 0 0,1-2 0,0 0 0,0 0 0,1-2 0,0 0 0,23 6 0,127 23 154,-164-35-182,274 37 96,347 4-1,-319-9-81,-157-12-8,-23-12 26,224-12-1,-147-9 17,266-7 25,-257 12 19,246-41-1,-429 44-42,0-2 1,0-1-1,-1-2 1,0 0-1,0-2 1,-1 0-1,35-23 1,-30 14 9,0-2 0,-2-1 0,-1-1 1,-1-2-1,30-35 0,-44 46-43,0 0-1,-1 0 1,-1-1-1,0-1 1,-2 1-1,1-2 1,-2 1 0,-1-2-1,0 1 1,-1-1-1,5-25 1,-4-3 208,-3-1-1,-1 1 1,-2-1 0,-6-50-1,1 76-194,-1 0-1,-1 0 0,0 1 1,-2 0-1,-1 0 1,0 0-1,-1 1 0,-2 1 1,-19-28-1,-8-2-48,-1 2-1,-53-48 0,49 55 13,-2 3-1,-1 1 0,-2 2 0,-1 3 0,-2 2 0,0 2 1,-2 3-1,-1 2 0,-1 2 0,0 3 0,-2 2 0,0 3 1,0 2-1,-1 3 0,-85 0 0,125 7-21,-13 2 50,-1-3 0,1 0 0,-1-2 0,1-2 0,-53-14 0,30 4-35,0 3-1,-1 1 0,-74-3 1,57 7 51,-86-19-1,117 17-85,0 2-1,-1 2 0,-68 0 1,22 5 76,0-5 1,0-3 0,-93-21-1,170 27 36,1-1-1,0-1 0,0 0 0,0 0 0,-20-12 1,26 13-9,0-1 0,0 0 1,0 0-1,0 0 1,1-1-1,0 0 0,0 1 1,0-2-1,0 1 0,1 0 1,0-1-1,-4-8 1,3 4 46,0-1 1,-1 1-1,0 1 1,0-1-1,-1 1 1,-1 0 0,1 0-1,-16-15 1,21 24-178,8 24-2403,2-7 1865,1-1 0,0 0 1,1 0-1,18 18 1,17 2-2763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0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7331,'0'0'2204,"0"5"-2529,-1 28 272,0-13 56,1-1 0,1 1-1,1 0 1,4 21 0,-5-35 28,1-1 1,-1 1 0,1-1-1,1 1 1,-1-1 0,1 0 0,0 0-1,0 0 1,0-1 0,1 1-1,-1-1 1,1 1 0,0-1-1,1-1 1,-1 1 0,0 0-1,1-1 1,0 0 0,7 3-1,-6-4 43,0 0-1,0 0 0,1 0 1,-1-1-1,0 0 0,1-1 1,-1 1-1,1-1 0,-1 0 1,1-1-1,-1 0 0,1 0 1,-1 0-1,0-1 0,1 0 1,-1 0-1,0 0 0,0-1 1,0 0-1,-1 0 0,11-8 1,-10 7-37,0 0 0,0-1 0,0 0 1,-1 0-1,1-1 0,-1 0 0,0 0 1,-1 0-1,0 0 0,0-1 0,0 1 1,0-1-1,-1 0 0,-1 0 0,1 0 1,-1-1-1,0 1 0,1-10 1,-3 16-44,0 0 0,0 1 1,0-1-1,0 0 0,0 0 0,0 0 1,0 1-1,0-1 0,0 0 1,-1 0-1,1 0 0,0 1 1,-1-1-1,1 0 0,0 0 1,-1 1-1,1-1 0,-1 0 1,1 1-1,-1-1 0,1 0 1,-1 1-1,1-1 0,-1 1 1,0-1-1,1 1 0,-1-1 1,0 1-1,0 0 0,1-1 1,-1 1-1,0 0 0,-1-1 1,-31 0-589,20 2 287,-54 4-1873,-12 15-253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1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48 3153,'0'0'4429,"-6"-8"-3965,-1-1-302,-19-22 701,26 31-850,0 1 1,0-1 0,0 0-1,0 0 1,0 0-1,0 0 1,0 0 0,0 0-1,0 1 1,0-1-1,0 0 1,0 0 0,0 0-1,0 0 1,0 0-1,0 0 1,0 1 0,0-1-1,-1 0 1,1 0-1,0 0 1,0 0 0,0 0-1,0 0 1,0 0-1,0 1 1,0-1 0,0 0-1,0 0 1,-1 0-1,1 0 1,0 0 0,0 0-1,0 0 1,0 0-1,0 0 1,0 0 0,-1 0-1,1 0 1,0 0 0,0 0-1,0 0 1,0 0-1,0 0 1,0 0 0,-1 0-1,1 0 1,0 0-1,0 0 1,0 0 0,0 0-1,0 0 1,0 0-1,-1 0 1,1 0 0,0 0-1,5 12-292,-2-8 273,1-1 0,-1 0 0,1 0 0,0 0 0,0-1 0,0 1 0,1-1 0,-1 0 0,1 0 0,-1 0-1,1-1 1,-1 0 0,7 1 0,9 2 109,36 1-1,161-4 107,-117-1 36,-99-1-250,-1 1 0,1 0 0,0-1 0,-1 1 0,1 0 0,0-1 0,-1 1 0,1-1 0,-1 1 0,1-1 0,-1 1 0,1-1 0,-1 0 0,1 1 0,-1-1 0,0 1 0,1-1 1,-1 0-1,0 1 0,1-1 0,-1 0 0,0 0 0,1-6-4411,-1 1-251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1:2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5282,'0'0'2578,"130"-25"-2418,-55 17 48,11 1 0,9 3 224,5 4-368,-4 0-48,-15 7-16,-13 18-512,-15-2-1361,-9-11-1969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1:3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37 2913,'0'0'2353,"-7"-1"-2214,3 1-155,-1-1 77,-1 0 1,1 1-1,0-1 1,-1 1 0,1 1-1,0-1 1,-1 1-1,1 0 1,0 0-1,0 0 1,-1 1 0,1-1-1,-9 6 1,4 1 17,0 1 1,0 0-1,1 1 1,0 0-1,1 0 1,0 1-1,0 0 1,2 0-1,-1 1 1,1 0-1,1 0 1,-6 18-1,6-13-34,0 1 0,1-1-1,1 1 1,1 0 0,1 0-1,0 1 1,1-1 0,4 31-1,-3-47-18,-1 1-1,0 0 0,1-1 1,0 1-1,0 0 0,0-1 1,0 1-1,0-1 0,0 1 1,1-1-1,-1 0 1,1 0-1,-1 0 0,1 1 1,0-2-1,0 1 0,0 0 1,0 0-1,0-1 0,1 1 1,2 1-1,-1-1 56,1-1-1,-1 1 1,1-1-1,-1 0 1,1-1-1,0 1 1,0-1-1,-1 0 1,1 0-1,0 0 1,5-2 0,8-1 73,0-2 1,0 0-1,0-1 1,32-17-1,-35 15-169,1 0-1,-1-2 1,-1 1 0,1-2-1,-2 0 1,0-1-1,0 0 1,13-18 0,-19 21-41,-1 0 1,0-1-1,0 0 1,-1-1-1,0 1 1,-1-1-1,0 0 1,0 0-1,-2 0 1,1 0 0,-1-1-1,-1 1 1,0-16-1,-1 24-44,1-7-75,-1 1 0,-1 0 0,1 0 0,-2 0 0,-3-16 1,4 21 129,-1 1 1,1 0 0,-1 0 0,0 0 0,0 1 0,0-1 0,0 0 0,0 1 0,-1-1 0,1 1 0,-1 0 0,0 0 0,1 0 0,-1 0 0,0 0 0,0 1 0,0-1 0,-1 1 0,-3-1 0,-8-2 2,0 1 0,0 1 0,-1 0 0,1 1 0,-1 0 0,-23 3 0,-3-1 235,41 0-191,1-1 1,-1 0 0,0 1 0,0-1-1,0 1 1,0-1 0,0 1 0,1-1 0,-1 1-1,0 0 1,0-1 0,1 1 0,-1 0 0,0-1-1,1 1 1,-1 0 0,1 0 0,-1 0 0,1 0-1,0 0 1,-1-1 0,1 1 0,0 0 0,-1 0-1,1 0 1,0 0 0,0 0 0,0 0 0,0 0-1,0 0 1,0 0 0,0 1 0,2 40-57,-2-38 58,2 4 33,1 0-1,-1-1 0,1 1 1,0-1-1,1 0 1,0 0-1,0 0 1,0 0-1,1 0 0,10 9 1,11 19 101,32 54 262,74 154-1,-119-214-360,-1 0 0,-1 1 1,-2 0-1,-1 1 0,-1-1 0,-2 2 0,-1-1 0,-1 0 1,-2 1-1,-3 33 0,1-61-32,0 1-1,0-1 1,0 0 0,0 0 0,-1 0-1,0 1 1,0-2 0,0 1 0,0 0-1,-1 0 1,1-1 0,-1 1 0,0-1-1,0 0 1,0 0 0,0 0 0,-1 0-1,1-1 1,-1 1 0,0-1 0,0 0-1,0 0 1,0 0 0,0 0 0,0-1-1,-7 2 1,-9 1 59,1 0 0,-1-1 0,1-1 0,-31-2 0,41 1-16,-1-1 0,0-1 0,1 0 0,-1 0 0,0-1 0,1 0-1,0 0 1,-1-1 0,1-1 0,0 1 0,1-2 0,-1 1 0,1-1 0,0 0-1,0-1 1,0 0 0,1 0 0,-1-1 0,2 0 0,-1 0 0,1 0 0,-7-11-1,8 9-2,0-1 0,1 1 0,0-1 0,1 0 0,0 0 0,0 0-1,1 0 1,0-1 0,1 1 0,0-1 0,1 1 0,0-1 0,0 1 0,2 0-1,-1-1 1,1 1 0,0 0 0,1 0 0,0 0 0,1 0 0,8-15-1,-8 17-138,0-1 0,1 2 0,0-1 0,1 1 0,-1-1 0,2 1-1,-1 1 1,1-1 0,-1 1 0,2 1 0,-1-1 0,1 1 0,0 0-1,0 1 1,0 0 0,0 0 0,1 1 0,0 0 0,-1 0 0,1 1-1,0 0 1,0 1 0,1 0 0,13 0 0,-22 1-27,0 0 0,-1 0 0,1 0 0,0 0 0,0 0 0,0 0 0,0 0 0,0 0 0,0 0 0,0 1 0,-1-1 0,1 0 0,0 1 0,0-1 0,0 1 0,-1-1 0,1 1 0,0-1 0,0 1 0,-1-1-1,1 1 1,0 0 0,-1-1 0,1 1 0,-1 0 0,1 0 0,-1-1 0,1 1 0,-1 0 0,0 0 0,1 0 0,-1-1 0,0 1 0,0 0 0,1 2 0,0 13-2618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1:3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5683,'0'0'2225,"0"7"-2369,-1 1 124,0 1 0,0-1 1,-1 1-1,0-1 0,-1 0 1,0 0-1,-6 12 0,-35 62 205,21-41-100,-11 22 179,-40 105 1,63-135-176,1 1 0,1-1 0,2 2 1,2-1-1,-2 46 0,5-44-61,1-17 2,0 1 1,1 0-1,6 38 0,-6-57-39,0 0-1,1 1 1,-1-1-1,0 0 1,1 0-1,-1 1 1,1-1-1,-1 0 1,1 0-1,0 0 1,0 0-1,-1 0 1,1 0-1,0 0 1,0 0-1,0 0 1,0 0-1,0 0 1,0 0-1,0-1 1,0 1-1,0-1 1,1 1-1,-1 0 1,1-1-1,3 1-129,-1 0 0,1-1-1,-1 0 1,1 0 0,0 0-1,4-1 1,-3 0-47,30-7-1924,3-14-1668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1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5218,'0'0'945,"-4"6"-1047,-5 8 174,1 2-1,0 0 1,1 0-1,1 0 0,0 0 1,1 1-1,1 0 1,-2 21-1,0 14 456,0 81 0,7-132-516,-1-1 0,0 0 0,0 1 0,0-1 0,0 0 0,1 1 0,-1-1 0,0 0 0,0 1 0,1-1 0,-1 0 0,0 0 0,0 1 0,1-1 0,-1 0 0,0 0 0,1 0 0,-1 0 0,0 1 1,1-1-1,-1 0 0,1 0 0,-1 0 0,0 0 0,1 0 0,-1 0 0,0 0 0,1 0 0,-1 0 0,0 0 0,1 0 0,-1 0 0,1 0 0,15-2 681,-11 0-587,0 0-1,-1-1 0,1 1 0,-1-1 0,1 0 1,-1 0-1,0 0 0,0 0 0,0-1 0,-1 0 1,4-4-1,36-51-11,-39 52-52,40-66 207,-25 41-139,31-44 1,-49 76-113,-1 0-1,1-1 1,-1 1 0,1 0-1,-1-1 1,1 1 0,-1 0-1,1 0 1,-1 0 0,1-1-1,-1 1 1,1 0 0,-1 0-1,1 0 1,-1 0 0,1 0 0,0 0-1,-1 0 1,1 0 0,-1 0-1,1 0 1,-1 1 0,1-1-1,-1 0 1,1 0 0,-1 0-1,1 1 1,-1-1 0,1 0-1,-1 1 1,1-1 0,-1 0-1,1 1 1,-1-1 0,0 0 0,1 1-1,-1-1 1,1 2 0,21 24-212,-10-12 153,60 55 35,-47-49 40,-1 3 0,-1 0 0,-2 1 0,0 0 0,30 50 0,-44-61-17,-2 0 1,1 1-1,-2-1 1,0 1-1,3 20 1,-6-30 3,0 1 0,0 0 1,-1-1-1,0 1 1,0 0-1,0 0 0,0-1 1,-1 1-1,0 0 0,0-1 1,0 1-1,0-1 1,-1 1-1,0-1 0,0 1 1,0-1-1,0 0 1,-1 0-1,1 0 0,-4 4 1,-4-1 11,0 0 1,-1 0-1,1-1 1,-1 0-1,0-1 1,-1 0-1,-21 6 1,-89 16 121,111-25-144,-31 3-791,40-8-474,2-11-139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9:41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4258,'0'0'6467,"123"37"-6483,-97 7-128,-10 17 144,-11 21 0,-5 20 80,-33 20-160,-32 10 80,-19-4-160,-16-22-513,0-34-1600,-5-35-2129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6:5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24575,'1'1'0,"-1"-1"0,1 0 0,0 0 0,-1 1 0,1-1 0,-1 1 0,1-1 0,-1 1 0,1-1 0,-1 1 0,1-1 0,-1 1 0,1-1 0,-1 1 0,0 0 0,1-1 0,-1 1 0,0-1 0,1 1 0,-1 0 0,0 0 0,0-1 0,0 1 0,1 1 0,3 21 0,-3-19 0,37 442 0,-38 4 0,-2-218 0,4-22 0,-5 208 0,-8-300 0,-5 0 0,-32 119 0,40-203 0,-18 155 0,8-44 0,13-113 0,-4 13 0,3 2 0,1-1 0,2 58 0,3-98 0,1 0 0,1 1 0,-1-1 0,1 0 0,0 0 0,0 0 0,1 0 0,-1-1 0,1 1 0,1 0 0,-1-1 0,1 0 0,0 0 0,0 0 0,0 0 0,1-1 0,0 0 0,0 0 0,0 0 0,0 0 0,1-1 0,-1 0 0,10 4 0,10 3 0,0-1 0,1-1 0,0-2 0,30 5 0,-53-11 0,279 40-1365,-234-32-5461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0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24575,'9'0'0,"16"0"0,13 0 0,18 0 0,8 0 0,-3 0 0,-11 0-8191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0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24575,'61'3'0,"117"21"0,23 3 0,-195-27 0,1 0 0,0 0 0,0 1 0,0 0 0,0 0 0,-1 1 0,8 2 0,-12-4 0,-1 1 0,1 0 0,0 1 0,0-1 0,0 0 0,-1 0 0,1 1 0,-1-1 0,1 1 0,-1 0 0,0-1 0,1 1 0,-1 0 0,0 0 0,0-1 0,0 1 0,0 0 0,-1 0 0,1 0 0,0 0 0,-1 1 0,1-1 0,-1 0 0,0 2 0,22 718 0,-24-535 0,3 147 0,-3 334 0,-10-501 0,-53 270 0,21-185 0,27-123-682,-3 218-1,20-306-6143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3:57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68 1745,'0'0'3556,"-2"-8"-3220,0 0-272,2 5-40,0 0 0,-1 0 1,0 1-1,1-1 0,-1 0 1,0 1-1,0-1 0,-1 0 0,1 1 1,-3-5-1,3 6 19,0-1 0,0 1 1,0 0-1,0 0 0,0 0 0,-1 0 0,1 0 0,0 0 1,0 0-1,-1 0 0,1 0 0,-1 0 0,1 1 0,-1-1 1,1 1-1,-1-1 0,1 1 0,-1 0 0,1-1 0,-1 1 1,-2 0-1,3 0 16,1 10-185,0 41 164,-2 2 119,3-1-1,2 0 1,2 0 0,16 67 0,-21-119-162,6 17 1152,-5-40-163,-1 4-3692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24575,'87'5'0,"-1"3"0,112 26 0,-56-8 0,30 0 0,1-7 0,204-4 0,-279-17 0,446 3 0,-516 3 0,0 0 0,0 3 0,0 0 0,0 1 0,39 19 0,36 11 0,-42-22-1365,-10-3-5461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0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24575,'1'-7'0,"1"1"0,0-1 0,0 1 0,0 0 0,1 0 0,0 0 0,0 0 0,1 0 0,6-8 0,1-3 0,35-57 0,63-112 0,-97 160 0,-1-1 0,0 0 0,-2-1 0,-2 0 0,7-43 0,-9 8 0,-12 421 0,9-220 0,-2 14-1365,0-127-5461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1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43 2865,'0'0'5443,"0"-9"-5083,1-23 292,-1 30-346,0 6-71,-2 19-171,-2 2-53,-2 0 0,-1 0 1,0 0-1,-15 30 1,3-5 3,-96 274 57,89-223 1200,25-116-1219,2-1-1,0 0 1,0 1 0,2-1-1,0 0 1,7-21-1,44-138-111,11-27 41,-63 195 11,0 1 0,1-1-1,0 1 1,1 0 0,-1 0 0,9-11 0,-10 15-15,1 0-1,-1 0 1,1 0 0,-1 1 0,1-1 0,0 1 0,0-1 0,-1 1 0,1 0 0,0 0 0,0 0-1,0 0 1,0 1 0,1-1 0,-1 1 0,0 0 0,5 0 0,7 0 13,-6 0-71,0 0 0,1 0-1,16 4 1,-22-3 54,0 0 0,0 1 0,0-1 0,0 1 0,-1 0 0,1 0 0,-1 0 0,1 1 1,-1-1-1,0 1 0,0 0 0,3 3 0,4 6 11,-1 1 0,-1-1 0,1 1 0,-2 1 0,0 0 0,-1 0 0,5 16-1,26 110-138,-21-72 125,0 7 93,-11-45-64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119 156 720,'0'0'4253,"-9"-13"-4021,-31-43 230,37 52-417,1 0 0,-1 0 1,1 0-1,0-1 0,0 1 1,0-1-1,1 0 0,0 1 1,0-1-1,-1-6 1,2 7 26,-1 1 0,1 0 0,-1 0 0,0 0 0,0 0 0,0 0 0,-3-5 0,-1 7-1058,1 9 288,-3 12-32,7-19 684,-3 11-616,2-8 320,0 0 0,0 1 0,0-1 0,-1 0 0,1 0-1,-1 0 1,-5 7 0,3-6-541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1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25 320,'0'-2'6103,"9"0"-5891,119 4 238,144-4-193,-234-4 1931,-38 5-2214,0 1 0,-1-1 0,1 1 1,0-1-1,0 1 0,0-1 0,0 1 0,0-1 1,0 1-1,1-1 0,-1 1 0,0-1 0,0 1 1,0-1-1,0 1 0,1-1 0,-1 1 0,0 0 1,0-1-1,1 1 0,-1-1 0,0 1 1,1 0-1,-1-1 0,0 1 0,1 0 0,-1-1 1,0 1-1,1 0 0,-1-1 0,1 1 0,-1 0 1,1 0-1,-1 0 0,1-1 0,-1 1 0,1 0 1,-1 0-1,1 0 0,-1 0 0,1 0 1,1 3-190,-1 0 0,0-1 1,0 1-1,-1 0 1,1 0-1,-1 0 1,1 0-1,-1 0 1,0 4-1,0-6 53,0 16-1674,0-5-450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56 118 2401,'0'0'3682,"-1"-9"-2861,-2-28-287,-1 28 11,-1 13-541,-1 11-179,-7 49 179,3 2 0,2-1 0,2 70 0,6-134-4,0-1 0,0 1 0,0-1 0,1 1 0,-1-1 1,0 1-1,0-1 0,0 1 0,0-1 0,1 1 1,-1-1-1,0 1 0,0-1 0,1 0 0,-1 1 0,0-1 1,1 1-1,-1-1 0,1 0 0,-1 1 0,0-1 1,1 0-1,-1 0 0,1 1 0,-1-1 0,1 0 0,-1 0 1,1 0-1,-1 0 0,1 1 0,-1-1 0,1 0 0,-1 0 1,1 0-1,-1 0 0,1 0 0,-1 0 0,1 0 1,-1-1-1,1 1 0,-1 0 0,1 0 0,-1 0 0,1 0 1,-1-1-1,1 1 0,-1 0 0,1-1 0,25-13 117,-11-1-83,0-1 1,-1 0-1,-1-1 0,18-28 1,37-83 25,-7 14-41,-53 98-22,-5 12 2,-1-1 0,0 1 0,1 0 0,0 0 0,0 0 0,0 0 0,8-6 0,-11 10 46,1 13-418,4 8 364,1 0 1,1-1 0,1 0-1,1 0 1,14 25-1,16 35 1,-31-59 11,-1-1-1,0 1 0,-2 1 1,-1-1-1,0 1 0,-1 0 1,-2 0-1,-1 25 1,0-44 0,-1-1 1,0 0-1,0 0 1,1 0 0,-2 0-1,1 0 1,0 0-1,0 0 1,-1 0 0,1 0-1,-1-1 1,1 1 0,-1 0-1,0-1 1,0 1-1,1-1 1,-1 0 0,0 0-1,0 0 1,0 0-1,-1 0 1,1 0 0,0 0-1,0 0 1,-3 0-1,-8 2 47,0 0-1,0-1 0,-15 1 0,14-2-14,-11 2 142,-36-2-1,54-2-124,1 1 1,-1-1-1,1 0 0,0-1 1,-1 1-1,1-1 0,0-1 1,0 1-1,0-1 0,-10-6 0,16 9-49,-1 0 0,1 0 0,-1-1 0,1 1 0,-1 0-1,1-1 1,-1 1 0,1 0 0,-1-1 0,1 1-1,0-1 1,-1 1 0,1-1 0,0 1 0,-1-1-1,1 1 1,0-1 0,0 1 0,-1-1 0,1 1-1,0-1 1,0 1 0,0-2 0,10-2-552,23 5-965,-33-1 1479,39 8-2283,-2 2-1102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1857,'0'0'2975,"-16"3"397,16 0-3381,0 0 1,1 0-1,-1 0 1,1 0-1,0 0 0,0 0 1,0 0-1,1 0 1,-1 0-1,1-1 1,-1 1-1,1-1 0,0 1 1,0-1-1,0 0 1,0 1-1,1-1 1,-1 0-1,0-1 0,1 1 1,2 1-1,9 5 13,0 0 0,28 9 0,-34-13-3,33 10 22,1-2 0,0-1 0,1-2 0,43 3 1,179 3 7,-265-15-32,571 2 57,-556-2-42,-9 0-2,1 1 0,-1-1 0,0 0 0,0-1 0,0 1 1,1-1-1,-1-1 0,0 1 0,0-1 0,0 0 0,0 0 0,10-7 0,-15 7 97,0 0 0,0 0 0,0 0 0,0-1-1,0 1 1,-1 0 0,1-1 0,-1 1 0,0 0 0,0-1-1,1 1 1,-2-1 0,1 1 0,0 0 0,-1-4 0,1-3-600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3906,'0'0'3207,"0"0"-3190,-1 0 0,0 1 0,1-1 0,-1 0 0,0 1 0,1-1 0,-1 0 0,1 1 0,-1-1 0,1 1 0,-1-1 0,1 1 0,-1-1 0,1 1 0,-1-1 0,1 1 0,0 0 0,-1-1 0,1 1 0,-1 1 0,-13 22-26,-2 1 1,0-2-1,-2 0 0,-33 33 1,-23 29 40,-53 112-8,108-167-16,19-29 32,0-1-1,0 0 1,0 1 0,0-1-1,0 0 1,0 0-1,0 1 1,0-1-1,0 0 1,-1 1-1,1-1 1,0 0-1,0 0 1,0 0-1,0 1 1,-1-1-1,1 0 1,0 0-1,0 0 1,0 1 0,-1-1-1,1 0 1,0 0-1,0 0 1,-1 0-1,1 1 1,0-1-1,-1 0 1,1 0-1,0 0 1,0 0-1,-1 0 1,1 0-1,0 0 1,0 0-1,-1 0 1,1 0 0,0 0-1,-1 0 1,1 0-1,-3-13 675,6-21-495,-1 25-222,1 0 0,0 0 0,0 1 0,1-1 1,0 1-1,0 0 0,1 0 0,8-10 0,51-55-59,-63 72 62,214-212-112,-215 213 99,0 0 1,1 0 0,-1 0 0,0 0 0,1-1 0,-1 1 0,0 0-1,0 0 1,1 0 0,-1 0 0,0 0 0,1 0 0,-1 0 0,0 0 0,1 0-1,-1 0 1,0 0 0,1 0 0,-1 0 0,0 0 0,1 0 0,-1 0-1,0 0 1,1 0 0,-1 1 0,0-1 0,1 0 0,-1 0 0,0 0 0,0 0-1,1 1 1,-1-1 0,0 0 0,0 0 0,1 1 0,-1-1 0,0 0-1,0 0 1,0 1 0,0-1 0,1 1 0,6 13 18,-6-13-36,20 42 17,3-1 1,2-2-1,48 61 0,-66-91 11,1 1 1,-1 0-1,-1 0 0,0 1 0,10 24 1,-17-35 3,0-1 0,0 1 0,1-1 1,-1 1-1,0-1 0,0 1 1,0 0-1,0-1 0,0 1 0,0-1 1,-1 1-1,1-1 0,0 1 1,0 0-1,0-1 0,0 1 0,-1-1 1,1 1-1,0-1 0,-1 1 1,1-1-1,0 1 0,-1-1 0,1 1 1,0-1-1,-1 0 0,1 1 1,-1-1-1,1 0 0,-1 1 0,1-1 1,-1 0-1,1 1 0,-1-1 1,1 0-1,-1 0 0,1 0 1,-2 1-1,-26 2 22,21-2-4,-16 2-9,-51 5 49,-136 35 0,210-41-268,-1 1 0,0-1 0,1 0 1,-1 1-1,1-1 0,0 0 1,0 1-1,0-1 0,0 0 0,0 1 1,0-1-1,1 1 0,-1-1 0,2 3 1,11 2-1520,7-3 145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3762,'0'0'1134,"14"11"-916,102 73 633,-88-61-631,1 0-1,1-2 0,1-1 0,1-2 0,50 22 1,-57-37-214,-17-3-1304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43 2817,'0'0'7033,"-2"-7"-6590,-4-21-318,6 28-123,0-1-1,0 1 0,0 0 1,-1-1-1,1 1 1,0 0-1,0-1 0,0 1 1,0 0-1,0-1 1,0 1-1,0 0 0,-1 0 1,1-1-1,0 1 1,0 0-1,0 0 0,-1-1 1,1 1-1,0 0 1,0 0-1,-1-1 0,1 1 1,0 0-1,0 0 1,-1 0-1,1 0 1,0 0-1,-1-1 0,1 1 1,0 0-1,-1 0 1,1 0-1,0 0 0,-1 0 1,1 0-1,0 0 1,-1 0-1,1 0 0,0 0 1,-1 0-1,1 0 1,0 0-1,0 1 0,-1-1 1,1 0-1,0 0 1,-1 0-1,1 0 1,0 0-1,-1 1 0,1-1 1,0 0-1,0 0 1,0 1-1,-1-1 0,-1 1-4,-15 11-41,0 0 0,1 1 0,-17 18 0,-8 6 47,-19 12-73,-93 82 308,119-99-498,1 1 1,-35 49-1,64-77-88,0 0 0,0 1 0,1 0 0,0-1 0,0 1 0,0 1 0,1-1 0,-3 12 0,3-2-2661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3:59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2177,'0'0'4004,"0"-3"-3422,0-23 2027,0 25-2499,4 2-326,1 1 215,0 1 0,-1-1 0,1 1 0,-1 0 1,1 0-1,-1 1 0,0-1 0,-1 1 0,1 0 1,5 7-1,30 48 28,-19-26 8,-2 0 0,-1 2-1,-2 0 1,-2 1 0,12 46-1,-21-70 1372,-2-10-453,-1-7-548,5 4-2318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97 2097,'0'0'3660,"-5"-14"-3252,-18-42 46,10 32 635,10 22-628,3 1-274,3 5-379,3 2 197,1-1 1,0 0 0,0 0 0,1-1-1,-1 0 1,1 0 0,0-1 0,10 3-1,72 17 112,199 17 248,-106-19-354,-174-20-130,37 7-159,-44-8 117,-1 1 1,1-1-1,-1 0 1,1 1 0,-1-1-1,1 1 1,-1 0-1,1-1 1,-1 1-1,0 0 1,1 0 0,-1 0-1,0 0 1,0 0-1,0 0 1,0 0-1,0 0 1,0 1-1,0-1 1,0 0 0,0 1-1,1 2 1,-2 4-1788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 2721,'0'0'4162,"-1"-15"-3345,0 7-664,0 3-110,0 0 0,0 1 0,1-1-1,0 0 1,0 1 0,1-8 0,-1 10-19,1 1 1,-1-1-1,1 1 1,-1-1 0,1 1-1,0-1 1,0 1-1,-1 0 1,1-1 0,0 1-1,0 0 1,0 0-1,0-1 1,1 1 0,-1 0-1,0 0 1,0 0-1,1 1 1,-1-1 0,0 0-1,1 0 1,-1 1-1,1-1 1,-1 1 0,1-1-1,-1 1 1,4-1-1,95-11 452,1 5-1,111 6 0,-190 1-457,7 1-19,1 0 1,-1 3-1,0 0 0,56 17 1,-74-18-261,0 1 0,-1 0 0,1 0 0,-1 1 0,0 1 0,-1 0 0,1 0 0,-1 1 0,0 0 0,-1 0 0,0 1 1,0 0-1,0 1 0,-1 0 0,10 16 0,-3 16-3653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4114,'0'0'4719,"-2"-2"-3977,2 1-727,-1 1 1,1 0-1,0 0 0,0 0 1,-1-1-1,1 1 0,0 0 1,0 0-1,-1-1 0,1 1 1,0 0-1,0 0 0,0-1 1,-1 1-1,1 0 0,0-1 0,0 1 1,0 0-1,0-1 0,0 1 1,0 0-1,0-1 0,0 1 1,0 0-1,0-1 0,0 1 1,0-1-1,0 1 0,0 0 1,0-1-1,0 1 0,0 0 1,0-1-1,0 1 0,1 0 1,-1 0-1,0-1 0,17-5 172,38 7-294,-34-1 149,219 9-212,-40-1-644,-18 4-4274,-166-11 2658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5683,'0'0'2897,"28"-28"-2865,35 22-32,25 6 0,15 0 0,11 0-384,4 11-1729,-4-11-2401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4706,'0'0'4109,"0"-10"-3474,-2-30-267,2 233-566,0 163-5847,0-348 2470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1649,'0'0'3484,"30"-6"-2956,2 0-410,161-24 589,295-31 721,253-15-749,-733 76-669,2 1 5,1-1 0,-1-1 1,1 1-1,-1-2 0,1 1 0,-1-2 1,0 1-1,16-7 0,-24 9-1475,-7 5-335,-15 6-905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47 2065,'0'0'3796,"-2"-6"-3275,-1-3-255,2 6-64,0 1 0,0-1 1,0 0-1,0 1 0,1-1 0,-1 0 1,1 0-1,-1 0 0,1-3 737,0 6-822,-2 0-127,2 0-126,-1 2 42,1 1 1,-1-1 0,1 1-1,0 0 1,0-1 0,0 1-1,0 0 1,1 3 0,0 5 87,-6 522 123,5-532 27,0-12 603,-2 5-722,1-10 1,-2 1 1,0 0-1,-1 0 0,-1 0 1,-8-20-1,11 30-31,-1 1-1,1 0 1,-1 0-1,0 1 1,0-1-1,-1 1 1,1-1-1,-1 1 1,1 0-1,-1 0 1,0 0-1,0 1 1,0 0-1,-1-1 1,1 1-1,0 1 0,-1-1 1,0 1-1,1 0 1,-1 0-1,0 0 1,-7 0-1,3 0-15,-1 0-1,0 0 1,0 1-1,0 1 1,1 0-1,-1 0 1,0 1-1,1 0 1,0 1-1,-1 0 1,1 0 0,0 1-1,0 0 1,1 1-1,-1-1 1,1 2-1,-13 9 1,13-8-34,0 0 1,0 0 0,1 0-1,-14 18 1,19-21 34,-1 1 0,1-1-1,-1 1 1,1 0 0,1 0 0,-1 0 0,1 0 0,0 0 0,0 0-1,0 0 1,0 0 0,1 6 0,1-10 18,-1 1 0,1 0 0,-1-1 0,1 1-1,0 0 1,-1-1 0,1 1 0,0-1 0,0 1 0,0-1 0,0 0 0,1 1-1,-1-1 1,0 0 0,1 0 0,-1 0 0,0 0 0,1 0 0,-1 0 0,3 1 0,40 18-39,-28-13 65,-1 0-99,1-2 0,0 0 0,1 0 0,-1-2 0,1 0 0,-1-1 1,34 0-1,-32-2-552,1-1 0,-1-1 1,0-1-1,18-5 0,-3-3-1198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 3217,'0'0'3205,"0"-15"-2328,-7 48-883,2 0 0,1 0-1,1 1 1,3 43 0,0-52 5,1-22 5,-1 1 0,0 0-1,1 0 1,0-1 0,0 1-1,0-1 1,0 1-1,1-1 1,-1 1 0,1-1-1,0 0 1,0 1 0,0-1-1,1 0 1,-1 0 0,1-1-1,-1 1 1,1 0-1,0-1 1,0 0 0,6 4-1,-8-6 5,1 1 0,-1-1-1,1 1 1,0-1-1,-1 0 1,1 0 0,0 0-1,-1 0 1,1 0-1,0 0 1,-1-1 0,1 1-1,0-1 1,-1 1-1,1-1 1,-1 1 0,1-1-1,-1 0 1,1 0-1,-1 1 1,0-1 0,1 0-1,-1 0 1,0-1-1,2 0 1,29-36 287,-24 27-251,6-5-39,-2 0 0,0-1-1,-1 0 1,0-1 0,-2 0 0,13-30 0,-24 61-144,1 0 0,0 0 1,2 22-1,0 9 158,-1 174 186,-1-214-201,1 0-1,0-1 0,-1 1 1,0-1-1,0 1 0,0-1 0,0 1 1,0-1-1,-1 1 0,1-1 0,-1 0 1,0 0-1,0 0 0,-3 3 0,0 0 13,-1-1-1,1 1 1,-1-1-1,-1 0 0,1-1 1,-9 5-1,-4 1 25,0-1 1,-1-1-1,-40 11 0,30-13-15,1-2 1,-1-1-1,-57-1 0,86-2-267,10 0-2674,10 0 725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30 1873,'0'0'5621,"0"-5"-5106,0-14-80,0 14-136,-11 7-166,0 7-126,1 0 0,0 0 0,1 1 0,0 1 0,0-1 0,-14 24 1,1-2-2,-4 2-1,-183 258 270,179-243-230,1 1 0,3 2 0,2 1-1,-20 65 1,40-108-48,3-7 8,0 1 1,0-1 0,0 1 0,0-1 0,0 1-1,1 0 1,0 3 0,0-6 5,17-1-5118,3 0 3605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3153,'0'0'4637,"0"4"-3975,-1 20-675,-2 1 0,-1-1 0,-1 0 0,-10 29 0,7-24 48,0 1 0,-3 37 0,8 94 2,3-102 62,1-71 683,-1 2-622,0-1 0,0 1 1,-1 0-1,-3-17 0,3 25-170,1-1 0,-1 1 0,0-1 0,0 1 0,0 0 0,0-1 0,0 1 0,0 0 0,-1 0 0,1 0 0,-1 0 0,1 0 0,-1 0 0,0 0 0,0 1 0,0-1 0,0 1 0,0-1 0,0 1 0,0 0 0,-1 0 0,1 0 0,0 0 0,-1 0 0,1 0 0,-4 0 0,-13-1-95,0 0 0,0 2 0,0 0 0,0 1 0,0 1 0,0 1 0,-34 10 0,6 2-101,-81 38 0,122-50 203,0 0 1,0 0-1,0 1 0,0-1 0,-5 6 0,9-7-3,0 0 0,1-1 1,-1 1-1,1 0 0,-1 0 0,1 0 0,0 0 0,0 0 0,0 1 1,0-1-1,0 0 0,1 0 0,-1 1 0,1-1 0,-1 1 0,1-1 0,0 4 1,0-5-1,0 0 1,1 0 0,-1 0-1,0 0 1,1-1 0,-1 1-1,1 0 1,-1 0 0,1-1-1,-1 1 1,1 0 0,-1-1-1,1 1 1,0 0 0,0-1-1,-1 1 1,1-1 0,0 1-1,0-1 1,-1 0 0,1 1-1,0-1 1,0 0 0,1 1-1,27 7 16,-22-6-17,30 4 87,0-1 1,1-2-1,71-3 1,-3 1-30,-8 14-2545,-75-14 293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4:30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62 1281,'0'0'2732,"-3"-7"-2578,-14-32 62,17 31 682,0 8-826,0 0-1,0 0 1,0 0-1,0-1 1,0 1-1,0 0 1,0 0-1,0 0 1,0-1-1,0 1 1,0 0-1,0 0 1,0-1 0,0 1-1,0 0 1,0 0-1,0-1 1,0 1-1,0 0 1,0 0-1,0 0 1,0-1-1,-1 1 1,1 0-1,0 0 1,0 0-1,0-1 1,0 1 0,0 0-1,-1 0 1,1 0-1,0 0 1,0 0-1,0-1 1,0 1-1,-1 0 1,1 0-1,0 0 1,0 0-1,-1 0 1,1 0-1,0 0 1,0 0 0,0 0-1,-1 0 1,1 0-1,0 0 1,0 0-1,-1 0 1,1 0-1,0 0 1,0 0-1,-1 0 1,1 0-1,0 0 1,-1 0-160,2 4-76,0 0 158,0 0 0,-1 0-1,0 0 1,0 0 0,0 0-1,0 0 1,-1 6 0,-1 7 78,2 31-178,7 151 143,-1-124 9,-4 80 1,-3-88 2587,-8-80-6412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2593,'0'0'3210,"0"3"-2973,0 1-214,1-1-1,0 1 0,-1-1 1,1 0-1,1 0 1,-1 1-1,0-1 1,1 0-1,-1 0 0,1 0 1,0 0-1,3 3 1,36 38 516,-12-12 7,19 26 91,80 77 1,-120-130-541,-6-4-780,-6-1-1535,-13 0 12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4978,'0'0'2417,"-58"74"-2337,23-26 16,-7 2 209,-2 0-241,-2-2 176,1-2-240,8-4 80,2-2-48,10-6-32,8-9-673,6-17-1199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3073,'0'0'4763,"-5"-6"-4104,5 6-657,-1 0 0,1 0 0,0 0 0,0 0-1,0 0 1,0 0 0,0 0 0,-1 0 0,1-1 0,0 1 0,0 0 0,0 0 0,0 0 0,0 0 0,0 0 0,0 0-1,0 0 1,0-1 0,-1 1 0,1 0 0,0 0 0,0 0 0,0 0 0,0 0 0,0-1 0,0 1 0,0 0 0,0 0 0,0 0-1,0 0 1,0 0 0,0-1 0,0 1 0,0 0 0,0 0 0,0 0 0,0 0 0,0 0 0,0-1 0,0 1 0,1 0 0,-1 0-1,0 0 1,0 0 0,0 0 0,0 0 0,0-1 0,0 1 0,0 0 0,0 0 0,0 0 0,1 0 0,-1 0 0,79 4 111,120 21 0,-119-12-1727,126 3 0,-185-16-259,-4 0-394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6019,'0'0'4082,"28"-57"-4034,47 57-96,25 0 32,7 34-353,-7 2-1103,-16-9-2098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42 132 2913,'0'0'4274,"-6"-9"-3812,-30-42 600,41 49-785,300 8-619,54 0 357,-2-30 208,-176 6-131,76-12-27,-241 26 29,-16 4-98,0 0 0,0 0 0,0 0 0,0 0 0,0-1 0,0 1 0,0 0 0,0 0 0,0 0 0,0 0 0,0 0 0,0 0 0,0 0 0,0 0 0,0 0 0,0 0 0,-1 0 0,1 0 0,0 0 0,0 0 0,0 0 0,0 0 0,0 0 0,0 0 0,0 0 0,0 0 0,0 0 0,0 0 0,0-1 0,0 1 0,0 0 0,0 0 0,1 0 0,-1 0 0,0 0 0,0 0 0,0 0 0,0 0 0,0 0 0,0 0 0,0 0 0,0 0 0,-27 0-1537,4 0-2002,13-4 160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3778,'0'0'3540,"-1"0"-3531,1 0 0,0 0 0,-1 0 1,1 0-1,-1-1 0,1 1 0,0 0 0,-1 0 0,1 0 0,-1 0 0,1 1 1,0-1-1,-1 0 0,1 0 0,0 0 0,-1 0 0,1 0 0,-1 0 1,1 1-1,0-1 0,-1 0 0,1 0 0,0 0 0,-1 1 0,1-1 0,-1 3-16,0-1 0,0 1 0,0-1 0,0 1 0,1-1 0,-1 1 0,1-1 0,0 1 0,-1 0 0,1-1 0,1 5 0,-1 2-2,-1 277 43,1-151-924,2-108-578,6-10-757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56 2065,'0'0'4989,"1"-10"-4295,0-17-179,0 8 252,-2 41-1036,-3 13 191,-12 46 0,8-46 92,-5 51 0,11-60-5,0-2-12,0 1 1,2-1-1,1 1 0,4 27 0,-4-47 0,1 0-1,-1 1 1,1-1 0,1 0-1,-1 0 1,1 0-1,0 0 1,0 0 0,0-1-1,1 0 1,0 1 0,-1-1-1,2 0 1,4 3 0,-7-5 11,0 0 1,1-1-1,-1 1 1,1-1-1,-1 0 1,1 0-1,0 0 1,-1 0-1,1 0 1,0-1-1,0 1 1,-1-1-1,1 1 1,0-1-1,0 0 1,0 0 0,0-1-1,-1 1 1,1-1-1,0 1 1,0-1-1,0 0 1,-1 0-1,1 0 1,-1 0-1,1 0 1,-1-1-1,1 1 1,3-4-1,8-7-6,0-1 0,-2-1-1,1 0 1,-2-1 0,0 0-1,0-1 1,-2 0-1,0 0 1,10-26 0,-7 12-39,-2 0 0,-1-1 0,-1-1 0,6-53 0,-19 114-770,-13 97 686,16-104 114,2 0 1,0 0-1,1-1 0,2 1 1,0 0-1,1-1 0,10 30 1,-1-18 13,-5-16 6,-1 0-1,-1 1 1,0 0 0,-1 1-1,-1-1 1,3 35 0,-7-51-10,-1-1 1,1 0-1,0 0 1,-1 1-1,1-1 1,-1 0-1,1 0 1,-1 0-1,0 0 1,1 0-1,-1 0 1,0 0-1,0 0 1,0 0-1,0 0 1,0 0-1,0 0 1,0 0-1,0-1 1,0 1-1,0 0 1,0-1-1,0 1 1,-1-1-1,-1 1 1,-35 9 64,37-10-67,-19 3 37,-1 0 0,1-2 0,-1 0 0,-33-4 1,46 2-18,1 0 0,-1 0 0,1-1 0,-1 0 0,1 0 0,0 0 0,0-1 0,0-1 0,0 1 0,1-1 0,-1 0 1,1 0-1,0-1 0,0 0 0,-10-11 0,15 16-22,0-1 0,1 0 0,-1 0 0,0 0 1,0 0-1,1 0 0,-1 0 0,0 0 0,1 0 0,-1 0 0,1 0 1,0 0-1,-1 0 0,1 0 0,0-1 0,0 1 0,0 0 0,-1 0 0,1 0 1,0-1-1,1 1 0,-1 0 0,0 0 0,0 0 0,0 0 0,1-1 1,-1 1-1,0 0 0,1 0 0,-1 0 0,1 0 0,0 0 0,-1 0 0,1 0 1,0 0-1,0 0 0,-1 0 0,1 1 0,0-1 0,0 0 0,0 0 1,0 1-1,0-1 0,0 1 0,2-2 0,5-1-385,1-1 1,-1 1-1,1 0 0,16-2 1,-14 2-307,24-5-1690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61 2753,'0'0'5011,"0"-10"-4307,0-31-213,0 31-385,-7 24-210,-60 88-114,-23 39 50,75-114-237,1 0 0,2 0 0,-14 45 0,24-63-216,-1 1 0,2 0 0,0 0 0,0 15 0,1-5-956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22 4274,'0'0'4015,"-13"-4"-3823,0 0-168,7 1-18,0 1 0,1 0 1,-1 1-1,0-1 1,0 1-1,0 0 0,0 0 1,-1 1-1,1 0 1,0 0-1,0 1 1,-10 1-1,-1 3-12,0 1-1,1 1 1,0 0 0,0 2-1,-19 12 1,5-1 29,-46 41 0,64-51-26,1 1 0,0 0 0,0 0-1,1 1 1,1 1 0,0 0 0,0 0 0,1 1 0,1-1 0,1 2 0,0-1 0,0 1-1,2 0 1,0 0 0,0 0 0,2 1 0,-2 27 0,4-38 3,0 0 0,1 0 0,0 0 0,0-1 0,0 1 1,0 0-1,1 0 0,0 0 0,0-1 0,0 1 0,0-1 0,1 0 0,0 0 0,0 0 1,0 0-1,0 0 0,1 0 0,-1-1 0,1 0 0,0 1 0,0-1 0,0-1 0,7 4 1,0 0-122,0 0 0,1-1-1,0-1 1,0 0 0,0 0 0,0-1 0,0-1 0,20 2 0,-11-2-1430,0-2-1,25-2 1,-26-2-1248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3954,'0'0'3591,"-3"-4"-3353,3 4-243,0 0 0,0 0 0,0 0-1,0 0 1,0 0 0,0 0 0,0 0 0,0 0 0,0 0-1,0 0 1,0 0 0,0 1 0,0-1 0,0 0 0,0 0-1,0 0 1,0 0 0,0 0 0,0 0 0,0 0 0,0 0-1,0 0 1,-1 0 0,1 0 0,0 0 0,6 7 8,-1 0-1,1 0 1,0-1 0,1 1 0,-1-1-1,1-1 1,0 1 0,1-1 0,9 4-1,7 8 96,125 85 212,-142-93-875,3 2-1319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4:32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66 224,'0'0'4378,"-3"-38"486,-4 34-4827,-1 0-1,1 1 1,-1-1 0,0 2 0,0-1 0,-1 1 0,1 0 0,0 1 0,-1 0 0,1 0 0,-18 1 0,15 0-70,4-1 31,0 1-1,1 0 0,-1 0 0,0 1 0,1 0 0,-1 0 0,0 1 1,1-1-1,0 1 0,-1 1 0,1-1 0,-8 5 0,-12 6 12,22-11-18,0-1 1,1 1 0,-1 0 0,0 0-1,1 0 1,-1 0 0,1 1 0,0-1-1,0 1 1,0 0 0,-5 6-1,4-4 1,1 1-1,-1-1 1,1 1-1,0-1 0,0 1 1,0 0-1,1 0 1,0 1-1,1-1 0,-1 0 1,1 1-1,-1 8 0,1 11 19,0-18-1,1 0 0,0-1 1,0 1-1,1-1 0,2 12 1,-3-16-9,1-1 1,0 0-1,0 1 1,0-1 0,1 0-1,-1 0 1,0 0-1,1 0 1,0 0 0,-1 0-1,1 0 1,0 0-1,0 0 1,0-1 0,0 1-1,0-1 1,0 0-1,0 1 1,1-1 0,3 1-1,10 3 122,0-2-1,0 0 0,0-1 1,1 0-1,-1-1 1,33-3-1,-6 1-184,-29 1 80,-1-1 0,0-1 0,0 0 0,0 0 0,0-2 0,17-5 0,-28 8-34,-2 1 24,4-2 100,0-1 1,-1 0 0,1 0 0,-1 0 0,1 0 0,2-5 0,-4 6-55,0 0-5,0-1 0,0 1 0,-1-1 1,1 0-1,-1 1 0,0-1 0,0 0 0,0 0 1,0 0-1,0 0 0,0 0 0,-1 0 0,0 0 1,1 0-1,-1-3 0,-22 11-1941,4 14-109,-3 1-722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29 5426,'0'0'3394,"-1"-6"-2914,0-1-380,-2-9-196,0 18-87,-2 12-46,-26 77 8,15-50 211,3 0 0,1 0 0,-7 51 0,18-89 207,1 25-1752,0-28 1450,0 1 0,0 0 0,0-1 0,1 1 0,-1-1 0,0 1 0,1 0 0,-1-1 0,0 1 0,1-1 0,-1 1 0,1-1 0,-1 1 0,1-1 0,-1 1 0,1-1 0,-1 0 0,1 1 0,-1-1 0,1 0 0,0 1-1,-1-1 1,1 0 0,0 0 0,-1 0 0,1 1 0,0-1 0,-1 0 0,1 0 0,0 0 0,-1 0 0,2 0 0,18 0-1557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10:07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5186,'0'0'3511,"13"-8"-3364,-7 3-131,-2 2-14,1 0 1,-1 0-1,1 0 0,-1 0 0,10-3 1,-12 6-3,-1-1-1,1 1 1,-1 0 0,1-1 0,-1 1 0,0 0-1,1 0 1,-1 0 0,1 0 0,-1 0 0,1 1 0,-1-1-1,1 0 1,-1 1 0,0-1 0,1 1 0,-1-1-1,0 1 1,1-1 0,-1 1 0,0 0 0,0 0 0,0 0-1,1 0 1,-1 0 0,0 0 0,0 0 0,-1 0-1,1 0 1,1 2 0,8 14 31,0 0 0,-2 0 0,0 1 0,-1 1 0,0-1 0,-2 1 0,0 0 0,-1 0 0,1 22 0,0 29 219,-5 86 0,-2-63-137,-6 100 33,5-167-278,-2 0-1,0 0 1,-2-1 0,-1 0-1,-14 32 1,-10 3-943,10-24 242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4:34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 78 688,'0'0'6430,"-15"-13"-4581,14 9-1804,-1 1 1,0-1 0,-1 1-1,1-1 1,0 1-1,-1 0 1,0-1-1,0 1 1,0 1 0,0-1-1,0 0 1,-1 1-1,1 0 1,-1-1 0,1 1-1,-1 1 1,0-1-1,0 1 1,0-1 0,0 1-1,-6-1 1,-9-1 183,0 0 0,0 2 0,-27 0 1,36 1-216,4 1-21,1 0 0,0 0 0,0 1 0,0 0 0,0 0 0,0 0 0,0 0 0,1 1 1,-6 2-1,-37 31-95,45-34 55,0 0-1,1 0 1,0 1-1,-1-1 1,1 1-1,0-1 1,0 1 0,1 0-1,-1-1 1,0 1-1,1 0 1,-1 5-1,0 39 51,1-38 11,0 4-51,0 14 36,0-27 3,0 1 1,0 0-1,0 0 1,1 0-1,-1 0 1,0 0-1,0-1 1,1 1-1,-1 0 1,1 0-1,-1 0 1,0-1-1,1 1 1,0 0-1,-1-1 0,1 1 1,-1 0-1,1-1 1,0 1-1,-1-1 1,1 1-1,1 0 1,29 14-64,-23-11 83,-1 0 0,1-1-1,0 1 1,8 1 0,90 23 50,-104-27-77,0-1 0,0 1 0,0 0 1,0 0-1,-1 1 0,1-1 1,0 0-1,-1 1 0,1-1 0,-1 1 1,1-1-1,-1 1 0,0-1 0,0 1 1,0 0-1,0 0 0,0 0 0,0-1 1,0 1-1,-1 0 0,1 0 0,0 3 1,0 0 10,0 1 1,0 0 0,-1-1-1,1 1 1,-1 0-1,-1-1 1,0 7 0,0-10-10,1-1 1,-1 1 0,0-1-1,1 1 1,-1-1 0,0 1-1,0-1 1,0 1 0,0-1-1,0 0 1,-1 1 0,1-1-1,0 0 1,0 0 0,-1 0-1,1 0 1,-1 0 0,1 0-1,-1-1 1,-2 2 0,-41 12 167,24-9 242,-8 6-293,0-1-1,0-2 1,0-1 0,-1-1 0,0-1 0,-32 0 681,68-5-777,9 0-36,21 0-487,1 1 1,58 9 0,-34 3-1276,-6-6-1490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4:52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1313,'0'0'2507,"0"-5"-2290,0-24 220,0 29-528,20 0-130,151 0 442,-168 0-225,0 1 0,0 0 0,0-1 0,0 1 0,0 0 0,-1 0 0,1 0-1,0 1 1,4 2 0,23 9 13,-4-8-78,-5-1 722,0-1 0,28 0-1,-24-2-610,-1 2 0,1 0 1,44 13-1,-22-4-45,-33-11 119,0 0 1,0 0 0,-1-2 0,1 0-1,0 0 1,0-1 0,-1-1 0,22-6 0,-1 0-112,-30 8-5,-3 0 27,21 1 154,15-1-83,0-2 1,0-2-1,0-1 0,-1-2 1,58-21-1,-80 26-73,2 0 1,-1 1-1,0 1 1,0 0-1,1 1 0,20 2 1,9 0-44,-23-2-35,-8 1 133,1-1 0,-1-1 0,1 0 0,-1-1 0,0 0 0,1-1 0,17-6 0,-17 4-5,1 1-1,0 1 1,1 0 0,-1 1 0,0 1 0,24 1-1,44-5 160,-68 4-225,-1 0 0,1 1-1,-1 1 1,26 4-1,29 1 5,-20-4 580,-49-2-617,-1 1 96,0-1 0,0 0 0,1 0 0,-1 0 0,0 0 0,1 0 1,-1 0-1,0-1 0,0 1 0,1 0 0,-1 0 0,0 0 0,0 0 0,1 0 0,-1 0 1,0 0-1,0 0 0,0-1 0,1 1 0,-1 0 0,0 0 0,0 0 0,0 0 0,1-1 1,-1 1-1,0 0 0,0 0 0,0 0 0,0-1 0,0 1 0,0 0 0,1 0 0,-1-1 1,0 0-233,0-10 522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4:5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59 1857,'0'0'3767,"-1"-9"-3204,-2-2-317,-2-27 1130,-3 56-722,-7 221-553,15-199-137,1-21 42,0 0 1,-2-1 0,0 1 0,-1 0-1,-1-1 1,-6 23 0,3-23-7,2-1 0,0 1 0,1 0 1,-1 34-1,8 76-21,1-26 94,2-3 4,-2-74 1557,-3-23-1802,-2 1 1,1-1-1,0 1 0,0 0 0,-1 0 0,0-1 0,1 1 0,-1 5 0,-4 7-2945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1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3522,'0'0'2582,"0"12"-2307,2 35-24,1-1 1,3 0-1,2-1 0,17 58 0,-21-99 631,2-11-348,7-22-127,-9 19-346,18-28-218,1 0 0,2 2 0,2 1-1,32-33 1,6-10-148,-34 41 1151,-30 38-857,0-1 1,1 1-1,-1-1 1,0 1-1,0-1 1,0 1-1,0 0 1,-1 0-1,1 0 1,0-1-1,0 1 1,0 0-1,-1 0 1,1 0-1,0 0 1,-1 0-1,1 0 1,-1 0-1,1 0 1,-1 1-1,0-1 1,1 1 0,0 1 0,1 1 10,62 154-14,-56-133 12,-1 0-1,-1 0 0,-2 0 1,3 43-1,-5 108 96,-2-176-90,14 0-3034,-7 0 348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0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1 2097,'0'0'7238,"0"5"-7484,-16 372 380,16-357 1451,-10-58-1716,7 32 118,0 0-1,-1 0 1,1 0 0,-1 0 0,-1 1-1,1 0 1,-1 0 0,0 0 0,0 0-1,0 1 1,0 0 0,-1 0 0,0 0-1,0 0 1,0 1 0,0 0 0,-1 1-1,1-1 1,-1 1 0,1 1-1,-9-2 1,-14-2-81,-1 2 0,0 2 1,-49 2-1,25 1 70,53-2 15,1 1 0,-1-1 0,1 0 0,-1 1 0,1-1 0,-1 1 0,1 0 0,0-1 0,-1 1 0,1-1-1,0 1 1,0 0 0,-1-1 0,1 1 0,0 0 0,0-1 0,0 1 0,0 0 0,-1-1 0,1 1 0,0 0 0,0-1 0,1 1 0,-1 0 0,0-1 0,0 1 0,0 0 0,0-1 0,1 2 0,4 21 82,0-16-78,1 0 0,1 0-1,-1 0 1,1-1-1,0 0 1,14 9 0,-3-2 107,-9-7-63,0 0 1,0-1 0,1 0 0,0 0 0,0-1 0,0-1 0,0 1 0,1-2 0,-1 1 0,12 0 0,18 0 160,54-1 0,-67-2-234,52 0 370,-79 0-314,1-1 0,-1 1 1,0 0-1,0 0 0,1-1 0,-1 1 0,0 0 0,0-1 0,0 1 0,1 0 0,-1-1 0,0 1 0,0 0 0,0-1 0,0 1 0,0-1 0,0 1 0,0 0 0,0-1 0,0 1 0,0 0 0,0-1 1,0 1-1,0-1 0,0 1 0,0 0 0,0-1 0,0 1 0,-1 0 0,1-1 0,0 1 0,0 0 0,-1-1 0,-1 0-216,0 1-1,0 0 0,0-1 1,0 1-1,0 0 1,0 0-1,0 0 1,0 1-1,0-1 1,0 0-1,0 1 1,0 0-1,0-1 1,0 1-1,0 0 1,0 0-1,1 0 1,-1 0-1,0 0 1,1 0-1,-1 0 1,-2 4-1,-6 8-2513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00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3490,'0'0'4111,"0"-3"-3650,0 2-441,0 1 0,0 0 0,0-1 0,0 1 0,0 0 0,-1-1 0,1 1 0,0 0-1,0-1 1,0 1 0,0-1 0,0 1 0,1 0 0,-1-1 0,0 1 0,0 0 0,0-1-1,0 1 1,0-1 0,0 1 0,1 0 0,-1-1 0,0 1 0,0 0 0,0 0 0,1-1 0,-1 1-1,0 0 1,0-1 0,1 1 0,-1 0 0,0 0 0,1 0 0,-1-1 0,0 1 0,1 0 0,-1 0-1,0 0 1,1 0 0,-1 0 0,1 0 0,-1 0 0,0-1 0,1 1 0,-1 0 0,0 0-1,1 0 1,-1 1 0,1-1 0,0 0 0,18 18 326,-14-14-469,101 130 219,-91-120-75,-10-10-7,0 1-1,0-1 1,-1 1-1,7 11 1457,-11-18-1039,0 1-493,0 1 1,0 0 0,0-1 0,1 1 0,-1-1 0,0 1 0,0 0 0,0-1-1,0 1 1,0-1 0,0 1 0,0 0 0,-1-1 0,1 1 0,0 0 0,0-1-1,0 1 1,0-1 0,0 1 0,0 0 0,-1-1 0,1 1 0,0 0-1,0-1 1,-1 1 0,1 0 0,0 0 0,0-1 0,-1 1 0,1 0 0,0 0-1,-1-1 1,1 1 0,0 0 0,-1 0 0,1 0 0,-1 0 0,1-1-1,0 1 1,-1 0 0,0 0 0,-14 0-5024,8 0 2182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01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6 1665,'-1'-6'6778,"1"6"-6686,-6 1-86,1 0 1,0 1 0,0-1-1,0 1 1,0 0 0,0 1-1,0-1 1,0 1 0,0 0 0,1 0-1,0 1 1,0-1 0,0 1-1,-4 4 1,-15 11 2,-212 179 215,233-196-231,0-1 1,0 1-1,0 0 0,0 0 0,0 0 1,0 0-1,1 0 0,-1 0 0,1 1 1,0-1-1,0 0 0,-1 1 1,1-1-1,1 1 0,-1-1 0,0 1 1,1 0-1,-1-1 0,1 1 0,0 3 1,0-6-26,-1 1 0,1-1 1,0 1-1,0-1 0,0 1 0,0-1 1,1 1-1,-1-1 0,0 1 1,0-1-1,0 1 0,0-1 1,0 0-1,1 1 0,-1-1 1,0 1-1,0-1 0,1 1 0,-1-1 1,0 0-1,1 1 0,-1-1 1,0 0-1,1 1 0,23 5-1995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0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59 3265,'0'0'2623,"0"-4"-2223,0-10-117,0 11-8,0-35 1808,11 221-1242,-8 34-246,-3-248-555,0 29-47,0-1 0,0 1-1,0 0 1,0 0 0,0 0 0,0-1 0,-1 1 0,1 0 0,-1 0 0,1 0 0,-1 0-1,0 0 1,0 0 0,0 0 0,0 0 0,0 0 0,-3-3 0,1 3-6,1 1 1,-1 0-1,0-1 0,0 1 1,0 1-1,0-1 1,0 0-1,0 1 1,0-1-1,0 1 0,0 0 1,0 0-1,-4 0 1,-94 0-124,97 1 129,1 0 1,-1 0 0,1 0 0,0 0 0,-1 0 0,1 1 0,0-1 0,0 1-1,0 0 1,0 0 0,0 0 0,0 1 0,1-1 0,-1 0 0,1 1 0,0 0-1,-1 0 1,1 0 0,0 0 0,1 0 0,-1 0 0,0 0 0,1 0 0,0 1-1,0-1 1,-1 4 0,-5 119 36,7-124-31,1-1 1,-1 1 0,1-1 0,-1 0-1,1 1 1,0-1 0,-1 0 0,1 1-1,0-1 1,0 0 0,0 0 0,0 1-1,0-1 1,0 0 0,1 0 0,1 1 0,27 19 3,-14-10 16,-9-6-9,1-1 0,-1 1 0,1-1 0,0 0 0,-1-1 0,2 0-1,-1 0 1,16 3 0,-3-3 94,1-1 0,29 0-1,-48-3-48,-1 1-1,0-1 1,0 0 0,0 1-1,-1-1 1,1 0-1,0 0 1,0 0-1,0 0 1,-1-1 0,1 1-1,0 0 1,-1-1-1,1 1 1,-1-1-1,0 1 1,1-1-1,-1 0 1,2-3 0,0-1 27,1-1 0,-1 1 0,0-1 0,4-11 0,-40 38-10710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5:04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15 4370,'0'0'4541,"0"-15"-4117,-1 69-664,-1-20 218,8 70 1,-5-96 45,1 0 0,1-1 1,-1 0-1,1 0 0,1 0 0,-1 0 0,7 9 0,0 2 77,-9-17-91,0-1 1,-1 1 0,1-1-1,-1 0 1,1 1 0,0-1 0,0 1-1,-1-1 1,1 0 0,0 0-1,0 1 1,-1-1 0,1 0-1,0 0 1,0 0 0,0 0 0,0 0-1,-1 0 1,1 0 0,0 0-1,0 0 1,0 0 0,-1 0-1,1-1 1,0 1 0,0 0 0,-1-1-1,1 1 1,0 0 0,0-1-1,-1 1 1,2-1 0,21-15 62,-10 2-69,4-3-64,-1-1 0,0-1 0,-1-1 0,22-38 0,-34 48-34,0 0-1,-1-1 1,-1 1-1,1 0 0,-1-19 1,-1 27-216,-8 57 185,4-36 102,1 1 1,0 22 0,4 49 32,14 103 1,-13-183 13,1 9-15,0 0 1,-2-1-1,0 1 0,-1 0 1,-4 26-1,4-44 10,-1-1-1,1 0 1,-1 0-1,1 0 1,-1 0 0,0 0-1,0 0 1,1 0-1,-1 0 1,0-1 0,0 1-1,0 0 1,0 0 0,0-1-1,0 1 1,0 0-1,0-1 1,0 1 0,0-1-1,0 1 1,-1-1 0,1 0-1,0 0 1,0 1-1,-2-1 1,-37 1 434,30-1-480,-28 1 140,17 0 45,1 0-1,-27-4 0,42 2-91,0 1 0,0-1 0,0-1 0,0 1 0,0-1 0,0 0 0,1 0-1,-1 0 1,1 0 0,-1-1 0,1 0 0,0 0 0,0 0 0,-5-5 0,8 7-58,0 0 0,0 0 0,0-1 0,0 1 0,1 0 0,-1 0 0,0-1 0,0 1 0,1 0 0,-1-1 0,0 1 0,1-1 1,0 1-1,-1 0 0,1-1 0,0 1 0,0-3 0,0 3-34,0 0 1,0 0-1,1 0 1,-1 0 0,1 0-1,-1 0 1,1 1-1,-1-1 1,1 0-1,-1 0 1,1 1-1,0-1 1,-1 0-1,1 1 1,0-1-1,0 1 1,-1-1-1,1 1 1,0-1 0,1 0-1,5-1-359,0-1 0,1 2 0,-1-1 0,0 1 0,11-1 0,27-2-1872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02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93 1969,'0'0'5330,"0"-10"-4793,0-63 1861,-24 68-2243,10 3-168,0 1 0,1 0 0,-1 0 1,0 2-1,0-1 0,0 2 0,1 0 1,-1 1-1,1 0 0,-1 1 0,1 0 0,-19 9 1,24-8 3,1-1 1,-1 1-1,1 0 1,0 1-1,0-1 1,1 1-1,-1 1 1,1-1-1,1 1 1,-1 0-1,1 0 1,1 1-1,-1 0 1,1 0-1,0 0 1,1 0 0,0 0-1,0 1 1,1-1-1,-2 13 1,3-5-1,0 0 0,0 0 0,1 0 0,1 0 0,1 0 0,1 0 0,0-1 0,0 1 0,2-1 0,9 24 0,36 112-18,-9-24 73,-14-55-48,-9-29 11,18 75 0,-12-29 4,-15-61-11,-1 1 0,-1 0 0,-2 0 0,3 46 1,-5 31-13,22 124 1,-23-215 41,0-1 1,-1 0-1,-1 0 1,0 1-1,-4 27 1,0-34 2,-1 0 0,0 0 0,0-1 1,0 1-1,-1-1 0,0 0 0,-11 9 0,1 0-34,11-9 79,0-1-1,-1 0 1,0 0-1,0 0 0,-1-1 1,0 0-1,1-1 0,-2 1 1,1-1-1,0 0 1,-1-1-1,0 0 0,1 0 1,-1-1-1,-1 0 0,1 0 1,0-1-1,0 0 0,-13 0 1,18-1-34,0 0 0,0 0 0,0 0 0,0-1 0,0 1 0,0-1-1,1 1 1,-1-1 0,0 0 0,0 0 0,1 0 0,-1-1 0,1 1 0,-1-1 0,1 1 0,-1-1 0,1 0 0,0 0 0,0 0 0,0 0 0,0 0 0,0 0 0,0-1 0,1 1 0,-1-1-1,1 1 1,0-1 0,-1 1 0,1-1 0,0 0 0,1 0 0,-1 1 0,0-1 0,1 0 0,-1-4 0,-3 26-3931,3-4 1636,-6 7-2361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04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 34 5683,'0'0'4535,"-2"-7"-4041,0-1-261,-3-11-706,3 21 52,1 15 108,6 75 332,4 0 1,32 136-1,8 71 27,-45-262-25,11 44-1,-12-67-7,1 1 1,1-1-1,0 0 0,1 0 0,15 25 0,-18-57 123,-2 0 0,0-25 0,-1 36-134,0 1-1,-1-1 1,0 1-1,-1-1 1,1 1 0,-1-1-1,0 1 1,-1 0-1,1 0 1,-1 0 0,0 1-1,-1-1 1,0 1-1,1-1 1,-2 1-1,1 0 1,-1 1 0,1-1-1,-1 1 1,0 0-1,-1 0 1,1 0 0,-11-4-1,2 1-19,0 1 1,-1 0-1,0 1 0,0 1 1,0 1-1,0 0 0,0 0 1,-1 2-1,-15 0 0,-36-1 65,28 0-27,-69 7 1,97-3-16,1 0-1,0 1 0,0 0 0,-14 7 0,20-9-4,0 1-1,0 0 0,0 1 1,0-1-1,0 1 1,0 0-1,1 0 1,-1 0-1,1 0 0,0 0 1,0 1-1,-4 6 1,6-8-4,0 0-1,1 0 1,-1 1 0,1-1 0,-1 0-1,1 0 1,0 1 0,0-1 0,0 0 0,0 0-1,1 1 1,-1-1 0,1 0 0,-1 0 0,1 0-1,0 0 1,-1 1 0,1-1 0,0 0 0,0 0-1,1 0 1,-1-1 0,0 1 0,1 0 0,-1 0-1,1-1 1,0 1 0,-1-1 0,1 1-1,0-1 1,0 0 0,2 2 0,10 5 44,-1 0 0,1-1 0,22 9 0,-26-12-40,12 4 47,2-1-1,-1-1 1,1-1-1,0-1 1,0 0-1,1-2 1,-1-2-1,45-3 1,-61 3-585,0 0 0,0 0 0,-1 0 0,1 1 0,0 0 0,-1 1 0,1 0 0,10 4 0,5 1-2320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05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72 3009,'0'0'4530,"0"-8"-3927,-1-27-245,1 34-339,0 0 1,0-1-1,0 1 1,-1 0-1,1 0 1,0-1-1,-1 1 0,1 0 1,-1 0-1,1 0 1,-1 0-1,0 0 1,1 0-1,-1 0 0,0 0 1,0 0-1,0 0 1,0 0-1,0 0 1,0 0-1,0 1 1,0-1-1,0 0 0,0 1 1,0-1-1,0 1 1,-1-1-1,1 1 1,0-1-1,0 1 0,-1 0 1,1 0-1,0 0 1,0 0-1,-1 0 1,1 0-1,0 0 1,-3 0-1,0 1-19,-1-1 0,1 1 1,-1 0-1,1 0 0,0 0 0,0 1 1,-1-1-1,-5 5 0,-5 3 4,1 1-1,0 1 0,0 1 1,2 0-1,-1 0 0,1 1 1,-10 15-1,20-21-11,0-1-1,1 1 1,-1 0-1,1-1 1,1 1 0,-1 0-1,1 0 1,0-1 0,2 15-1,-1 22 98,-13 7-86,10-44-2,0 1 1,0-1-1,0 1 1,0 0 0,1 0-1,1-1 1,-1 1-1,1 0 1,0 0-1,0 0 1,3 11 0,-1-14 7,0 0 1,0-1 0,0 1-1,1-1 1,-1 1 0,1-1-1,0 0 1,0 0 0,0 0-1,0 0 1,1-1 0,4 4 0,1-1 24,0 1 1,0-1-1,18 6 1,52 26 488,-76-36-519,-1 1 0,0-1 1,0 1-1,-1-1 1,1 1-1,0 0 1,0-1-1,-1 1 0,1 0 1,-1 0-1,0 0 1,0 1-1,1-1 0,-1 0 1,-1 0-1,1 1 1,0-1-1,0 0 0,-1 1 1,1 3-1,1 8 6,-2 0 0,0 22 0,0-17 49,-2-11-30,0 0-1,0-1 1,-1 1-1,0-1 1,0 1-1,-1-1 1,0 0 0,0-1-1,-6 9 1,-1 1 64,6-9-24,0 0 1,0 0-1,-1 0 0,0 0 1,-1-1-1,0 0 0,0 0 1,-11 7-1,-1-2 150,-1-1 0,-27 10-1,43-18-255,-1 1 0,0 0 0,1-1 0,-1 1 0,1 1-1,0-1 1,0 1 0,-4 4 0,-6 6-890,-6 0-1669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1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285 105 2225,'0'0'4341,"0"-9"-3760,0-56 1602,-1 64-2177,1 0 0,0 0 1,-1 1-1,1-1 1,-1 0-1,0 0 0,1 1 1,-1-1-1,0 0 1,1 0-1,-1 1 0,0-1 1,0 1-1,0-1 1,1 1-1,-1-1 0,0 1 1,0 0-1,0-1 1,0 1-1,0 0 0,0 0 1,-1-1-1,-31-6 89,24 5-85,-6-1 10,-1 1 0,1 0 0,-1 1 0,1 1 0,-26 3 0,39-3-25,0 1 0,0-1 0,0 1 0,0 0 0,0 0 0,0 0 0,1 0-1,-1 1 1,0-1 0,1 0 0,-1 1 0,0-1 0,1 1 0,-2 2 0,-21 31-31,11-14 111,-24 24-136,37-44 58,-1 0 0,1-1 0,-1 1 0,1 0 0,0-1 0,-1 1 0,1 0 0,0 0 0,0-1 0,0 1 0,0 0 0,-1 0 0,1-1 0,0 1 0,0 0 0,0 0 0,1 0 1,-1-1-1,0 1 0,0 0 0,0 0 0,0-1 0,1 1 0,-1 0 0,0 0 0,1-1 0,-1 1 0,1 0 0,-1-1 0,1 1 0,-1-1 0,1 1 0,-1-1 0,1 1 0,-1-1 0,1 1 0,0-1 0,-1 1 0,1-1 0,0 0 0,0 1 1,0-1-1,39 16 54,-31-13-31,5 1-9,-1-1 1,27 3 0,-29-5-3,0 1 0,0 0 0,-1 0 0,1 1 0,-1 0 0,14 7 0,-22-9-10,1 1-1,-1 0 1,0 0-1,0 0 0,0 0 1,0 0-1,-1 0 0,1 0 1,0 1-1,-1-1 0,1 1 1,-1-1-1,0 1 0,0-1 1,0 1-1,0 0 1,-1-1-1,1 1 0,-1 0 1,1 0-1,-1 3 0,0-2 6,0 0 1,0 0-1,0 0 0,-1 1 0,1-1 0,-1 0 0,0 0 0,0 0 0,-1 0 0,1 0 0,-1 0 1,0-1-1,-3 7 0,-2-1 91,-1 0-1,1 0 1,-1 0 0,-1-1 0,0 0-1,0-1 1,0 0 0,-1-1 0,0 1 0,0-2-1,0 1 1,-1-2 0,0 1 0,0-2-1,0 1 1,-1-1 0,1-1 0,-22 2 0,32-4-87,9 8-2884,-5-5 2454,0-1 1,-1 0-1,1 1 1,1-1-1,-1-1 1,0 1-1,4 1 0,11 2-2187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11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2273,'0'0'6013,"4"82"-4993,-2-18-954,-1-26-574,1-1 1,7 41-1,-6-68-2355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2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129 153 2561,'0'0'2545,"-2"4"-2182,-3 4-273,1 1-1,0-1 1,1 1-1,0 0 1,0 1-1,1-1 1,0 0-1,0 1 0,1-1 1,1 1-1,0 16 1,1-13-42,0 1 0,1-1 0,0 0 1,1-1-1,0 1 0,1 0 0,1-1 0,8 16 1,-9-20-24,1 0 1,0 0 0,0 0 0,1-1 0,0 0 0,11 11 0,-15-17-16,1 1 1,-1 0 0,0-1 0,1 1 0,-1-1-1,1 0 1,-1 0 0,1 0 0,0 0-1,-1 0 1,1 0 0,0-1 0,0 0 0,-1 1-1,1-1 1,0 0 0,0 0 0,0 0-1,-1-1 1,1 1 0,0-1 0,0 1 0,-1-1-1,1 0 1,0 0 0,4-3 0,3-2 2,-1-1 0,0 0 0,0 0 0,0-1 0,-1 0 0,0-1 0,0 0 0,9-16 0,-5 7 8,0-2 1,-2 1-1,14-35 1,-19 38 62,0 0 0,-1-1 0,-1 1 0,-1-1 0,0 0 0,-1-32 0,-1 43-52,0-1 1,-1 1-1,0 0 0,0-1 0,0 1 0,-1 0 0,0 0 0,0 0 0,0 0 0,-1 0 0,0 0 0,0 1 0,-1-1 0,0 1 0,1 0 0,-2 0 0,1 0 0,-1 1 0,1-1 0,-9-5 0,8 8-24,-1-1 0,1 1-1,0 0 1,-1 1 0,1-1 0,-1 1-1,0 0 1,0 0 0,1 1-1,-1 0 1,0 0 0,1 0-1,-1 1 1,-6 1 0,1 0-3,0 1 0,0 0 0,0 1 1,0 0-1,-18 10 0,16-6-9,0 0 1,1 1-1,0 0 0,1 1 1,0 0-1,0 1 0,1 0 1,1 1-1,0 0 0,0 0 1,-12 26-1,13-20 2,1 0 0,0 1-1,1 0 1,2 1 0,0-1 0,0 1 0,2 0-1,0 29 1,2-17 66,-1-3-53,2 0-1,0-1 0,2 1 0,7 31 0,95 375 203,-102-424-191,-1 0 0,0 1 0,0 17 0,-1-29 5,3 1-392,3-4-2087,-2-11-456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13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295 107 1553,'0'0'3252,"-1"-4"-2401,1 1-660,0-1 0,0 0 0,-1 1 0,0-1 0,1 1 0,-1-1 0,-1 1 0,1 0 0,0-1 0,-1 1 0,0 0-1,0 0 1,0 0 0,0 0 0,0 0 0,0 1 0,-1-1 0,-2-2 0,-3 0-174,1 0-1,-2 0 0,1 1 1,0 0-1,-1 1 1,1 0-1,-1 0 0,0 1 1,0 0-1,0 0 1,0 1-1,0 0 0,-18 1 1,24 1-19,-1-1 1,1 1-1,0 0 1,0 0-1,0 0 0,0 0 1,0 1-1,0-1 1,0 1-1,1 0 1,-1-1-1,0 1 1,-3 4-1,-33 35 12,29-29-17,7-9-2,0-1 1,0 1-1,1 1 1,-1-1-1,1 0 0,0 1 1,0-1-1,0 1 1,0-1-1,0 1 0,1 0 1,0 0-1,0 0 0,0 0 1,0 0-1,0 0 1,1 0-1,0 0 0,0 0 1,0 0-1,1 7 1,1-8 12,0-1 0,-1 1 0,1-1 0,0 1 0,0-1 0,1 0 0,-1 0 0,0 0 0,1 0 0,0 0 0,-1 0-1,5 1 1,34 18 38,-18-12-22,43 11 0,-43-14-2,41 16 1,-63-21-18,0 1 0,0-1 0,0 0 0,0 0-1,0 1 1,-1-1 0,1 0 0,0 1 0,-1-1 0,1 1-1,-1-1 1,1 1 0,-1-1 0,0 1 0,0-1-1,0 1 1,0-1 0,0 1 0,0-1 0,0 1 0,0-1-1,0 1 1,-2 2 0,2 2-2,0 52 14,-1-57 3,1 1 0,-1-1 0,0 1 0,0-1-1,0 1 1,1-1 0,-1 0 0,-1 1 0,1-1 0,0 0-1,0 0 1,0 0 0,-1 0 0,1 0 0,0 0 0,-1 0-1,1 0 1,-1 0 0,1-1 0,-1 1 0,-2 0-1,-36 13 392,38-14-377,-10 3 75,0-1 0,0-1 0,0 0 0,-20-1 0,14 0-123,17 0 3,0 0 0,-1 1 0,1-1 0,0 0 0,0 1 0,0-1 0,-1 1 0,1-1 0,0 1 1,0 0-1,0-1 0,0 1 0,0 0 0,0 0 0,0 0 0,0 0 0,0 0 0,1 0 0,-1 0 0,0 0 1,1 0-1,-2 2 0,1 0-236,-1-1 1,1 1 0,0 0-1,0 0 1,1 0 0,-1 0-1,0 0 1,1 4 0,0-6 175,0-1 0,0 0 0,0 1 0,0-1 0,0 0 0,0 1 0,0-1 0,1 0 0,-1 0 0,0 1 0,0-1 1,0 0-1,1 1 0,-1-1 0,0 0 0,0 0 0,1 1 0,-1-1 0,0 0 0,1 0 0,-1 0 0,0 1 0,0-1 0,1 0 0,-1 0 0,0 0 0,1 0 0,-1 0 1,1 0-1,-1 0 0,0 0 0,1 0 0,-1 0 0,0 0 0,1 0 0,-1 0 0,0 0 0,1 0 0,-1 0 0,0 0 0,1 0 0,2-1-456,15 1-2233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14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1857,'7'2'7489,"24"7"-7620,-16-3 103,-9-4 36,0 0 1,-1 0-1,1 0 1,-1 1-1,1 0 1,-1 1-1,8 6 1,-12-9-11,0 1 1,-1 0-1,1-1 0,0 1 0,-1 0 1,1 0-1,-1-1 0,0 1 1,0 0-1,1 0 0,-1 0 1,-1-1-1,1 1 0,0 0 1,0 0-1,-1 0 0,1 0 1,-1-1-1,1 1 0,-1 0 1,0-1-1,1 1 0,-1 0 1,-1 1-1,-26 34 52,18-26-42,6-8-2,1 0 0,-1 1 0,1-1 0,0 1 0,0-1 0,0 1 0,1 0 0,0 0 0,-1 0 0,1 0 0,0 1 0,1-1 1,-1 1-1,0 4 0,30-3 244,5 0-120,0-3-1,1 0 1,58-4-1,-91 1-168,0 0-158,0 0 0,1 0 1,-1 0-1,0 0 0,0 0 0,0-1 1,1 1-1,-1 0 0,0-1 0,0 1 1,0 0-1,0-1 0,0 0 1,0 1-1,0-1 0,0 0 0,2-1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34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59 311 4018,'0'0'3364,"-5"-7"-3044,-1 0-344,-23-30 1120,27 34-927,0-1-1,0 1 0,0-1 1,0 0-1,0 1 0,1-1 1,0 0-1,-1 0 0,1 0 1,0-5-1,1 8-180,1 0-1,0 0 1,-1 0-1,1 0 1,0 1-1,-1-1 1,1 0-1,0 0 1,0 0-1,0 1 1,0-1-1,0 0 1,0 1-1,0-1 1,0 1-1,0-1 1,0 1-1,0 0 1,0-1-1,0 1 1,0 0 0,2 0-1,3-3-15,115-43-1,-8 2 29,201-52 0,-287 92-520,0 1-1,52 0 1,-78 3 494,0 0-57,0 0 0,1 0 0,-1 0 1,0 0-1,1 0 0,-1 0 0,0 0 1,0 0-1,1 1 0,-1-1 0,0 0 0,0 1 1,1-1-1,-1 1 0,0-1 0,0 1 1,0 0-1,0 0 0,0-1 0,0 1 1,0 0-1,0 0 0,0 0 0,0 0 0,0 0 1,-1 0-1,1 0 0,0 0 0,-1 0 1,1 1-1,-1-1 0,1 0 0,-1 0 1,1 1-1,-1-1 0,0 0 0,0 0 0,0 3 1,0-2 5,0 0 1,0 0-1,-1 0 0,1 0 1,-1 0-1,0 0 1,1 0-1,-1 0 1,0 0-1,0 0 0,0 0 1,-1-1-1,1 1 1,0 0-1,-1-1 1,1 1-1,-1-1 1,1 0-1,-1 1 0,0-1 1,1 0-1,-5 2 1,-13 4-573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35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20 378 3314,'0'0'4442,"-3"-11"-3928,2 8-503,-12-37 381,12 38-365,1-1-1,-1 0 0,1 1 0,0-1 0,-1 0 0,1 0 0,0 1 1,1-1-1,-1 0 0,0 1 0,1-1 0,-1 0 0,1 1 0,2-6 0,3 2-22,-1 0 0,1 0-1,1 1 1,-1 0 0,1 0-1,0 0 1,0 1-1,13-6 1,9-6 41,193-108-32,-189 108-10,1 3 0,1 0-1,0 2 1,71-12 0,-88 21-82,3-2-333,1 1 0,0 2 0,41 1 0,-63 0 317,1 1 1,-1-1-1,0 0 0,1 1 0,-1-1 0,0 0 0,1 1 0,-1-1 0,0 1 0,1-1 0,-1 1 0,0-1 0,0 1 0,0-1 0,0 1 0,1-1 0,-1 1 0,0-1 1,0 1-1,0-1 0,0 1 0,0-1 0,0 1 0,0-1 0,0 1 0,0-1 0,0 1 0,-1 0 0,1 0-278,0 9-1719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38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608 179 1361,'0'0'5618,"0"-19"-5015,-1-57-3,1 74-537,0-1-1,0 1 0,0-1 0,0 1 0,0-1 0,-1 1 0,1 0 0,-1-1 0,0 1 0,0 0 0,0 0 1,0-1-1,0 1 0,0 0 0,-1 0 0,1 0 0,-1 0 0,1 1 0,-1-1 0,0 0 0,1 1 1,-1-1-1,0 1 0,0-1 0,-3-1 0,-6-4 130,9 5-188,-1 0 0,0 0 0,0 0 0,0 0 1,0 0-1,0 1 0,0-1 0,0 1 0,0 0 0,0 0 1,-1 0-1,1 0 0,0 1 0,-1-1 0,1 1 1,-4 0-1,1 0-26,0 1 0,0 0 0,0 0 0,1 1 1,-1 0-1,0 0 0,1 0 0,-9 5 0,-4 5-31,-1 0 0,2 2 0,-30 27 0,46-39 62,-8 7-18,0 1-1,1 0 1,0 0-1,1 1 1,0 0-1,1 0 1,0 0-1,1 1 1,0 0-1,1 0 1,0 1-1,1-1 1,-2 16-1,0 17 2,2-1-1,4 67 1,1-39-10,-1-33 22,2-1-1,2 1 0,2-1 0,1 0 0,2 0 1,2-1-1,1 0 0,2-1 0,32 57 0,-33-66 11,-1 1-1,-1 0 1,-1 1-1,12 57 1,10 127 101,-21-124-98,69 350 160,1-31 88,-78-379-250,4 38 16,-3 0 1,-5 70 0,0-66 27,-3-22-50,-1 0 1,-2-1-1,-2 1 0,-26 80 0,24-101 32,0-1 1,-3 0 0,0 0-1,-29 42 1,29-50-1,-1-2 0,0 0 0,-1 0 0,-1-1 1,-1-1-1,-33 24 0,43-35 46,0 0-1,-1 0 1,0 0 0,1-1 0,-1 0-1,0-1 1,0 0 0,-1 0-1,1-1 1,0 0 0,0 0-1,-1-1 1,1 0 0,-1 0 0,1-1-1,0 0 1,-15-4 0,0-3 209,0 0 0,1-2 0,0 0 0,-36-25 0,38 23-331,1-1-1,-28-25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0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1 378 6035,'0'0'2070,"0"3"-2142,0 12 54,-1 19 68,1 0-1,2 0 1,1-1 0,2 1 0,1-1 0,12 40 0,82 154 264,-17-43-178,-67-142-127,-1 0 0,12 67 0,-2 114 97,-19-149-89,-5-70 101,0-9 192,0-22 631,1-40 427,-2 39-1329,-1-29-61,13-102 0,2 35 17,-5 0 0,-9-150 1,-1 118 7,0 130-90,-1 0 1,-1 0-1,-1 1 0,-1-1 0,-1 1 0,-15-37 0,18 51 78,0-1 0,1 1 0,0-1 0,0 0 0,2 1 0,0-21 0,0 17 24,1 11-13,-1 1 0,1-1 0,0 1 0,0-1 0,0 1 0,1-1 0,-1 1 0,1-1 0,0 1 1,0 0-1,0 0 0,0 0 0,1 0 0,-1 1 0,4-4 0,48-39-212,-40 34 67,31-22 106,-45 32 7,17 1-127,51 0 107,565-14 121,-443 2-53,1 9 0,201 22 0,516 12-18,-853-33 43,0-2 0,-1-3 1,99-26-1,-112 19 50,-40 13-68,-1 1-1,0 0 1,1-1-1,-1 1 1,0 0-1,0-1 1,1 1-1,-1-1 1,0 1-1,0 0 1,0-1-1,0 1 1,0-1-1,0 1 0,0-1 1,1 1-1,-1-1 1,0 1-1,0-1 1,-1 1-1,1-1 1,0 1-1,0 0 1,0-1-1,0 1 1,0-1-1,0 1 1,-1-1-1,1 1 1,0 0-1,0-1 1,-1 1-1,1-1 1,0 1-1,-1 0 1,1-1-1,-11-13 842,9 13-1075,-1 0 1,0-1-1,0 1 1,1 0-1,-1 1 0,0-1 1,0 0-1,0 1 1,0-1-1,0 1 1,0 0-1,0 0 0,0 0 1,0 1-1,0-1 1,-3 2-1,-21 6-3817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1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4706,'0'0'5101,"0"-5"-4655,0-13-38,0 13-299,1 12-357,27 67 149,-19-54 123,0 1 0,-2 0 0,8 40 0,-4 47-43,-10-77 39,1 0 0,2-1 0,1 0 0,14 47 0,-7-58-4479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1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4034,'0'0'4220,"0"-9"-3451,0-35 149,21 39-718,48-2-195,109 1 0,44-4 30,-207 9-480,-28 7-1095,-6 2 219,-1 4-1237,2-3-243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2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3586,'0'0'5173,"0"-10"-4536,0-20-398,0 27-258,0 14-25,1 6 20,14 137 56,0-6 8,-13-86-131,12 131-831,-14-192 800,0 0 0,0 0 0,0 0 1,0 0-1,1 0 0,-1 0 0,0 0 1,1 0-1,-1 0 0,0-1 0,1 1 1,-1 0-1,1 0 0,0 0 1,-1 0-1,1-1 0,0 1 0,1 1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3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5186,'0'0'3044,"-3"3"-3054,1 0 7,0 1 0,0-1 0,1 1 0,-1 0 0,1 0 0,-1-1 0,1 1 0,0 0 0,1 0 0,-1 0 0,1 7 0,0 55 16,1-32-54,0-14 53,0 1 1,1-1-1,2 0 0,9 36 1,-10-44-6,2-1 1,-1 1-1,1-1 0,1 0 1,0 0-1,0-1 1,1 0-1,1 0 0,10 11 1,-17-20-4,1 1 0,-1-1 0,1 1 0,-1-1 0,1 0 0,-1 0 0,1 0 0,0 0 0,0 0 0,0 0 1,-1 0-1,1-1 0,0 1 0,0 0 0,0-1 0,0 0 0,0 1 0,0-1 0,0 0 0,0 0 0,0 0 0,0-1 0,0 1 0,0 0 1,0-1-1,0 1 0,0-1 0,0 0 0,0 1 0,0-1 0,-1 0 0,1 0 0,0 0 0,0-1 0,-1 1 0,1 0 0,2-3 0,4-5 31,0-1-1,0 0 0,-1 0 1,12-21-1,-14 21-35,-1 3-2,66-125-506,-64 117 489,0 0-1,-1 0 0,-1 0 1,0-1-1,-1 0 0,-1 0 0,1-20 1,-3 36 23,0-1 0,-1 1 1,1 0-1,0-1 0,0 1 1,0 0-1,0-1 0,0 1 1,-1 0-1,1 0 0,0-1 0,0 1 1,0 0-1,-1 0 0,1-1 1,0 1-1,0 0 0,-1 0 1,1 0-1,0-1 0,-1 1 1,1 0-1,0 0 0,-1 0 1,1 0-1,0 0 0,-1-1 1,1 1-1,0 0 0,-1 0 1,1 0-1,0 0 0,-1 0 1,1 0-1,0 0 0,-1 0 0,1 1 1,0-1-1,-1 0 0,1 0 1,0 0-1,-1 0 0,1 0 1,0 1-1,-1-1 0,1 0 1,-18 10 96,13-3-107,1 0 1,-1 0-1,1 0 1,1 0-1,-1 1 1,1-1-1,1 1 1,-1 0-1,1 0 1,1 0-1,-2 11 1,1 16-44,1 48 1,2-46 47,-1-27 7,1 0 0,0-1 0,1 1 1,0 0-1,0-1 0,1 0 0,0 1 0,1-1 0,6 12 1,6 5 36,32 41 1,-28-40-6,20 34 0,-35-52-33,0 1 0,-1 0 0,0 0 0,0 0 0,-1 0 0,0 1 0,2 18 0,-4-20 7,-1 0 0,1-1 0,-2 1 0,1-1 0,-1 1-1,0-1 1,-1 1 0,0-1 0,0 0 0,0 0 0,-8 15 0,6-17 3,1-1 0,-2 0 0,1 0 1,0 0-1,-1 0 0,0-1 0,0 0 0,0 0 0,0 0 0,-1-1 0,1 0 0,-1 0 0,0 0 0,0-1 0,0 1 1,-9 1-1,1-1 113,0 0 1,0 0 0,0-2 0,0 0-1,0 0 1,0-1 0,0-1 0,0 0-1,-23-6 1,32 6-104,-1 0 1,0-1-1,1 0 0,-1 0 1,1-1-1,0 1 0,-1-1 1,1 0-1,1-1 0,-1 1 1,0-1-1,1 0 0,0 0 1,0 0-1,0-1 0,0 1 1,1-1-1,0 0 0,0 0 1,0 0-1,0-1 0,1 1 1,0 0-1,0-1 0,-1-8 1,1 6-15,1 0 1,0 0-1,0-1 1,1 1-1,1 0 1,-1 0-1,1 0 1,0 0-1,1 0 1,3-9-1,-4 14-100,0-1-1,1 1 1,0 0-1,0 0 1,0 0-1,0 0 1,0 0-1,1 0 1,-1 1-1,1-1 0,-1 1 1,1 0-1,0 0 1,0 0-1,0 0 1,0 0-1,1 0 1,-1 1-1,0 0 1,1-1-1,-1 1 1,1 1-1,-1-1 1,1 0-1,3 1 0,14-1-1480,-4 1-982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3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0 3826,'0'0'2638,"-4"8"-2571,-13 35 26,2 2 1,1 0-1,3 0 0,2 1 1,2 0-1,2 1 1,1 79-1,4-118-83,1 1-1,0-1 1,1 0-1,-1 0 1,1 0 0,6 13-1,-8-20 0,0 0-1,1 1 0,-1-1 1,1 0-1,-1 0 0,1 1 1,0-1-1,0 0 1,-1 0-1,1 0 0,0 0 1,0 0-1,0 0 0,0 0 1,0 0-1,0 0 1,1 0-1,-1-1 0,0 1 1,0 0-1,1-1 0,-1 1 1,0-1-1,1 1 1,-1-1-1,0 0 0,1 1 1,-1-1-1,0 0 0,1 0 1,-1 0-1,1 0 1,-1 0-1,0-1 0,1 1 1,-1 0-1,1-1 0,-1 1 1,0-1-1,0 1 1,1-1-1,-1 1 0,0-1 1,0 0-1,0 0 0,1 0 1,-1 1-1,1-3 1,16-15 43,-2 0 1,0 0 0,-1-2 0,-1 0 0,18-33 0,-15 24-73,-2 5-87,-1-1 0,-1 0 0,16-45 0,-30 80 139,0 0 0,1 0 0,0-1 0,1 1 0,0 0 0,0 0 0,1-1 0,0 1 0,1 0 0,0-1 1,8 16-1,-2-4-38,1 0 0,1-1 0,1 0 0,25 31 0,-33-47 4,-1-1 0,1 1 0,0-1 1,0 0-1,0 0 0,1 0 0,5 2 1,-9-4 32,1 0 0,-1-1 1,0 1-1,1-1 1,-1 1-1,1-1 1,-1 1-1,1-1 0,-1 0 1,1 0-1,0 1 1,-1-1-1,1 0 0,-1-1 1,1 1-1,-1 0 1,1 0-1,-1-1 1,1 1-1,-1-1 0,1 1 1,-1-1-1,0 1 1,1-1-1,-1 0 0,0 0 1,1 0-1,-1 0 1,1-1-1,13-20 244,-1-1 0,-1-1 0,-1 0 0,11-32 0,-8 19-207,-14 35-74,14-32-212,-1-1 0,-1-1 0,11-57 1,-23 77-3230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3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5 3826,'0'0'2828,"1"-3"-2631,1 1-101,-4 11-60,-6 16 8,-19 21 119,-3-1-1,-61 72 1,-13 16-1168,94-116-1183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4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324 4 800,'0'0'6096,"-6"-2"-5965,1 2-96,1-1 0,-1 1 0,0-1 0,1 2-1,-1-1 1,0 0 0,1 1 0,-1 0 0,1 0-1,-1 0 1,1 0 0,-1 1 0,1 0 0,0 0 0,0 0-1,0 0 1,0 1 0,-6 4 0,-8 6 14,0 1 1,1 0-1,0 2 1,1 0 0,1 1-1,1 0 1,0 1-1,1 1 1,1 0-1,1 1 1,1 0-1,0 0 1,2 1 0,0 1-1,2-1 1,0 1-1,1 0 1,1 0-1,1 1 1,1 23-1,2-43-41,1 0 0,-1 0 0,1 0 0,0 1 0,0-1 0,0-1 0,1 1 0,-1 0-1,1 0 1,-1 0 0,1-1 0,0 1 0,0-1 0,0 1 0,0-1 0,1 0 0,-1 0 0,0 0-1,1 0 1,0 0 0,-1 0 0,1-1 0,0 1 0,0-1 0,4 1 0,12 5 19,-1-1 1,2 0-1,18 2 1,-16-4-56,-3-1-435,1 0 0,-1-2 0,0 0 0,27-3 0,-31 1-2237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4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5507,'0'0'2118,"0"-1"-2215,0 5 87,0 6 27,1 1 0,0-1 0,1 0-1,0 1 1,1-1 0,0 0 0,0 0 0,1 0-1,1-1 1,9 17 0,5 1 61,0 0-1,27 26 0,-27-32-110,0 0-1,-2 1 1,27 46-1,-43-66-320,0 1 1,0 0-1,0-1 1,0 1-1,0 0 1,-1 0-1,1-1 1,-1 1-1,0 4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4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1 3057,'0'0'1665,"-10"16"-1374,-11 16 133,2 1 0,-29 69 1,27-46-105,8-23-177,1 0 0,2 1 0,1 0 0,-7 48 0,16-79-25,1 12-1132,-1-15 914,1 1 0,-1-1-1,1 1 1,-1-1-1,1 0 1,-1 1-1,1-1 1,0 0-1,-1 1 1,1-1-1,-1 0 1,1 0-1,0 0 1,-1 0 0,1 1-1,-1-1 1,1 0-1,0 0 1,-1 0-1,1 0 1,1-1-1,16 1-2033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5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 1681,'0'0'4175,"-1"14"-3447,-9 117 508,0 163 308,7-99-1296,2-185-233,-1 1 0,0-1 0,0 0 0,-2 0-1,-4 12 1,7-18-34,1-16-2609,0-19-1465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5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4866,'0'0'2940,"17"-4"-2777,6-2-135,-12 3-10,0 1 0,0 0 0,0 0 0,0 1 0,19 0 0,-26 1-17,-1 1 0,0-1 0,1 1 0,-1 0 0,0 0 0,0 0 1,0 0-1,0 1 0,0-1 0,0 1 0,0 0 0,0-1 0,0 1 0,-1 1 0,1-1 0,-1 0 0,0 1 0,0-1 0,0 1 0,0 0 0,0 0 1,0-1-1,-1 1 0,1 1 0,-1-1 0,0 0 0,0 0 0,2 7 0,-2-5 18,0 1 0,0-1 0,0 1 0,0 0 0,-1 0 0,0-1 0,0 1 0,0 0 0,-1-1 1,0 1-1,0 0 0,-1-1 0,1 1 0,-1-1 0,0 1 0,-5 6 0,7-10-2,-20 27 215,1 0-1,-15 34 1,34-63-204,0 0 0,0 1 0,0-1-1,0 0 1,0 0 0,0 0 0,0 1 0,0-1-1,0 0 1,0 0 0,0 0 0,0 0 0,0 1 0,0-1-1,1 0 1,-1 0 0,0 0 0,0 1 0,0-1-1,0 0 1,0 0 0,0 0 0,1 0 0,-1 0-1,0 0 1,0 1 0,0-1 0,0 0 0,1 0-1,-1 0 1,0 0 0,0 0 0,0 0 0,1 0 0,-1 0-1,0 0 1,0 0 0,0 0 0,1 0 0,-1 0-1,0 0 1,0 0 0,0 0 0,1 0 0,-1 0-1,0 0 1,13 0-41,-11 0 147,28-3 158,-19 2-266,0 0 0,1 1 0,-1 0 0,22 3 0,-31-3-118,1 1 1,-1-1 0,1 1 0,-1 0 0,0 0 0,1 0 0,-1 1 0,0-1-1,0 0 1,0 1 0,0 0 0,0-1 0,0 1 0,0 0 0,0 0 0,-1 0-1,1 0 1,-1 0 0,1 0 0,-1 1 0,0-1 0,0 0 0,0 1 0,0-1-1,0 1 1,0 2 0,3 25-2211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6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534 0 7059,'0'0'2807,"1"12"-3135,31 140 205,31 126 345,-36-171-126,19 152-1,-41-205-76,-2 0 0,-5 65 0,2-118 57,0-1 1,0 1-1,0-1 1,0 1 0,0-1-1,0 0 1,0 1 0,0-1-1,0 1 1,0-1 0,0 1-1,-1-1 1,1 1-1,0-1 1,0 0 0,0 1-1,0-1 1,-1 1 0,1-1-1,0 0 1,0 1 0,-1-1-1,1 0 1,0 1-1,-1-1 1,1 0 0,0 1-1,-1-1 1,1 0 0,0 0-1,-1 0 1,1 1 0,-1-1-1,-12-10 501,-7-23-924,11-6-52,6 22 313,-1 0 1,-11-26-1,14 40 83,-1-1 0,0 0-1,1 1 1,-2-1-1,1 1 1,0 0-1,-1 0 1,1 0-1,-1 0 1,0 0-1,0 1 1,0-1-1,0 1 1,0 0-1,-1 0 1,-5-3-1,-10 0-109,1 1 0,0 1 0,-1 1 0,0 0-1,0 2 1,-28 2 0,14-1 38,-4 1 86,1 3-1,0 0 1,1 3-1,0 0 0,0 3 1,0 1-1,2 1 0,-45 24 1,76-35-6,-1-1 1,0 1-1,1-1 0,-1 1 1,1 0-1,0 0 0,-1 0 1,1 0-1,0 1 0,0-1 1,0 0-1,1 1 1,-1-1-1,-2 6 0,4-7-4,-1 1-1,1 0 1,0-1-1,0 1 1,0 0-1,0-1 0,0 1 1,0 0-1,0-1 1,0 1-1,1 0 1,-1-1-1,1 1 1,-1 0-1,1-1 1,0 1-1,-1-1 1,1 1-1,0-1 0,0 0 1,0 1-1,0-1 1,0 0-1,1 0 1,-1 1-1,0-1 1,2 1-1,12 11 24,0 0-1,0-1 1,2-1-1,-1 0 1,1-1-1,0-1 1,1-1-1,0 0 1,1-1-1,36 8 1,25-6 10,-42-5 28,41 9-1,-67-10-230,0 0-1,-1 1 0,0 0 0,0 1 1,0 0-1,0 1 0,17 12 0,13 11-2884,-24-23 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7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26 6515,'0'0'5301,"-1"-4"-4629,-2-13-466,3 17-207,0 0 0,0 0 0,0 0 0,0 0 1,0 0-1,0 0 0,0-1 0,0 1 0,0 0 0,0 0 0,0 0 1,0 0-1,0 0 0,0-1 0,0 1 0,0 0 0,0 0 1,0 0-1,0 0 0,0 0 0,0-1 0,0 1 0,0 0 0,0 0 1,0 0-1,0 0 0,0 0 0,1 0 0,-1 0 0,0-1 1,0 1-1,0 0 0,0 0 0,0 0 0,0 0 0,0 0 0,1 0 1,-1 0-1,0 0 0,0 0 0,0 0 0,0 0 0,0 0 1,1 0-1,-1 0 0,0 0 0,0 0 0,0 0 0,0 0 0,0 0 1,1 0-1,-1 0 0,0 0 0,0 0 0,0 0 0,0 0 0,0 0 1,0 0-1,1 0 0,-1 0 0,0 0 0,0 0 0,0 0 1,0 0-1,0 1 0,3-1-21,11 5 9,1 1 0,-1 0 0,0 1-1,0 1 1,-1 0 0,13 11-1,2-1-13,21 13 22,-2 3-1,-2 1 0,-1 2 0,-1 3 0,41 48 1,-80-84-127,0 1 0,0-1 1,-1 1-1,1 0 1,-1 0-1,0 0 0,-1 0 1,1 0-1,-1 1 1,0-1-1,0 1 0,0 0 1,-1-1-1,0 1 0,0 0 1,-1 0-1,0 8 1,0-13 76,0 0-1,0 0 1,-1 0 0,1 0 0,-1 0 0,1-1 0,-1 1 0,1 0 0,-1 0 0,1-1 0,-1 1 0,0 0 0,0-1 0,1 1-1,-1-1 1,0 1 0,0-1 0,1 1 0,-1-1 0,0 1 0,0-1 0,0 0 0,0 1 0,0-1 0,0 0 0,0 0-1,1 0 1,-1 0 0,0 0 0,-2 0 0,-20 1-2087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4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1 10677,'0'0'2209,"-27"50"-3714,-6 40 1137,-7 21-432,1-8-1377,2-15-2497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0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2465,'0'0'5440,"-2"-3"-4824,-7-10 6,6 10 672,15 21-1425,83 74 108,-45-46 52,63 74 0,-83-79-13,-2 0 0,-1 2 0,27 60 0,-51-93-521,-3-9 469,0-1 1,0 0-1,0 0 0,0 0 1,0 0-1,0 0 0,0 1 1,0-1-1,1 0 0,-1 0 1,0 0-1,0 0 0,0 0 1,0 1-1,0-1 0,0 0 1,0 0-1,0 0 0,0 0 1,0 1-1,0-1 0,0 0 1,0 0-1,0 0 0,-1 0 1,1 1-1,0-1 0,0 0 1,0 0-1,0 0 0,0 0 1,0 0-1,0 1 0,0-1 1,0 0-1,-1 0 1,1 0-1,0 0 0,0 0 1,0 0-1,0 0 0,0 0 1,-1 0-1,1 1 0,0-1 1,0 0-1,0 0 0,0 0 1,-1 0-1,1 0 0,0 0 1,0 0-1,0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44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23 3970,'0'0'4599,"-4"-4"-4054,4 4-522,-1-2-9,0 1 1,0 0-1,0-1 1,-1 1 0,1 0-1,0-1 1,0 1-1,-1 0 1,1 0-1,0 0 1,-1 0-1,1 0 1,-1 1 0,0-1-1,-2-1 1,3 3-20,0 0 1,0-1-1,0 1 1,0 0 0,0 0-1,0 0 1,0 0-1,0 0 1,1 0 0,-1 0-1,0 0 1,1 0-1,-1 0 1,1 1-1,-1-1 1,1 0 0,0 0-1,-1 3 1,-5 27-73,5-27 70,-4 30 1,2 0 0,1 0 0,2 0 0,4 35 0,-3-59 5,1 0 0,0 0 0,1 0 0,-1 0 0,2-1-1,0 1 1,0-1 0,0 0 0,1 0 0,1 0 0,-1-1 0,1 1 0,1-2 0,-1 1-1,2-1 1,-1 0 0,1 0 0,0-1 0,9 6 0,-3-3 6,0-2 1,1 0 0,0 0-1,1-2 1,-1 0 0,1 0-1,0-2 1,0 0 0,1 0-1,-1-2 1,17 0 0,-23-1-1,1 0 1,-1-1 0,0 0 0,0 0 0,0-1 0,0-1 0,0 0 0,11-4 0,-14 3-3,-1 0 0,1 0 0,0-1 0,-1 0 0,0 0 1,0 0-1,-1-1 0,1 1 0,-1-1 0,0-1 0,4-7 0,-1 1 17,-1-1-1,0 0 0,-1 0 1,-1 0-1,0-1 1,-1 0-1,4-23 0,-5 11 113,-1 0 0,-1 0 0,-3-39 0,1 60-3,1 1-1,-1-1 1,0 1-1,-1 0 0,1 0 1,-1-1-1,0 1 1,0 0-1,-1 0 1,0 1-1,1-1 1,-1 1-1,-7-8 0,8 45-4378,2-11 2466,0-6-1666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71 5523,'0'0'5202,"-3"-71"-5186,3 79 0,0 32-32,0 23-160,0 19 32,0 12-80,0-4-1313,0-29-1472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0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1 4098,'0'0'4100,"-9"12"-4033,-22 39 45,2 2 0,-25 63 0,13-25-92,-20 53 71,52-121-89,2 1-1,1 0 0,0 0 0,-2 29 1,8-52-53,0 0 0,0 0 1,0 0-1,0 0 0,0 0 0,-1 0 1,2 0-1,-1 0 0,0 0 1,0 0-1,0 0 0,0 0 0,1 0 1,-1 0-1,0 0 0,1 0 1,-1-1-1,1 1 0,-1 0 0,1 0 1,0 0-1,0 1 0,22 1-1442,-19-3 1410,19 0-1939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0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3874,'0'0'1777,"4"-2"-1825,-4 25 560,0 6 320,0 9-480,0 6 225,0 8-513,0 7 48,0 2-16,0 0-96,0 1-128,0-7-192,0-17-1889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 3378,'0'0'5808,"0"-15"-5093,0-68 840,21 90-2393,20 18 807,-1 1-1,59 52 1,-37-28 29,-6-11-18,-33-25 69,30 27 0,-52-41 100,-24-15-2569,13 7-531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2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1 1569,'0'0'5485,"-15"10"-5056,-2 0-325,9-6-65,0 1 0,0 0 0,1 0 0,-1 1 0,1 0 0,1 1 0,-1-1 0,1 1 0,-9 13 0,6-7 110,-8 10-5,1 0 0,2 0 1,0 2-1,-20 50 0,34-73-154,-1-1 0,0 1 0,1-1 0,-1 1 0,1-1 0,0 1 0,-1 0 0,1-1 1,0 1-1,0-1 0,0 1 0,0 0 0,0-1 0,1 1 0,-1 0 0,0-1 0,1 1 0,-1-1 0,1 1 1,-1-1-1,1 1 0,0-1 0,0 1 0,0-1 0,0 0 0,0 1 0,0-1 0,2 2 0,1-1-157,0 0 1,-1-1-1,1 1 0,0-1 0,0 0 0,0 0 0,0-1 0,0 1 0,1-1 0,4 0 0,14 1-2026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2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6531,'0'0'1686,"21"-4"-1520,7-1-165,-6 1-13,0 0-1,0 2 1,35 0-1,-29 1-42,0 2 0,0 1 0,0 1 0,-1 1 0,28 8 0,-54-11 55,0-1 0,-1 1 0,1 0 1,0-1-1,0 1 0,-1 0 0,1 0 0,0-1 1,-1 1-1,1 0 0,-1 0 0,1 0 1,-1 0-1,0 0 0,1-1 0,-1 1 0,0 0 1,0 0-1,1 0 0,-1 0 0,0 0 1,0 0-1,0 0 0,0 0 0,0 0 0,0 0 1,-1 0-1,1 0 0,-1 2 0,-10 29 79,5-24-20,0 0-1,-1-1 1,0 1 0,-11 8-1,-24 27 272,39-40-306,1 0 0,0 0 0,0 1 0,0-1 0,1 1 0,-1-1 0,1 1-1,0 0 1,0 0 0,0 0 0,0-1 0,1 1 0,-1 5 0,2-9-9,-1 1-1,1 0 1,0 0 0,0-1 0,-1 1-1,1 0 1,0-1 0,0 1 0,0-1-1,0 1 1,0-1 0,-1 1 0,1-1-1,0 0 1,0 1 0,0-1 0,0 0-1,0 0 1,0 0 0,0 1 0,0-1 0,2-1-1,30 4 328,-30-3-279,85 1 477,28 1-261,-101-1-469,0 1-1,0 1 1,-1 0 0,1 1 0,20 8-1,4 9-2362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125 170 1121,'0'0'5322,"-12"-7"-4207,-89-63 1796,100 70-2907,0 0 1,1-1 0,-1 1 0,1 0-1,-1 0 1,1 0 0,-1 0-1,1-1 1,-1 1 0,1 0-1,-1-1 1,1 1 0,0 0 0,-1-1-1,1 1 1,-1 0 0,1-1-1,0 1 1,-1-1 0,1 1-1,0-1 1,-1 1 0,1-1-1,0 1 1,0-1 0,0 1 0,-1-2-1,18 2-801,-4 1 980,196-2-133,-168-3-29,-1-1 1,1-1-1,43-14 1,68-26 23,-208 65-1402,43-13 661,-1-1 1,1 0-1,-1-1 1,0-1-1,-16 2 1,12-4-1189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9:54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0 137 4130,'0'0'5811,"5"-78"-5555,27 61-256,8-2 64,13 7-16,3 4-48,5 5 0,-1 3-80,1 0 32,-10 11-417,-9 16-1039,-19-4-1570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46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0 672,'0'0'384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0:46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48,'0'0'1921,"14"-31"-1569,-11 31-352,-3 21-544,0 4-1233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3:15.2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9470.40625"/>
      <inkml:brushProperty name="anchorY" value="-225923.73438"/>
      <inkml:brushProperty name="scaleFactor" value="0.5"/>
    </inkml:brush>
  </inkml:definitions>
  <inkml:trace contextRef="#ctx0" brushRef="#br0">1 298 4194,'0'0'2940,"1"-25"-1985,1-7-619,0-6 641,0-2-679,-1 4-25,0 3 148,-1 4-280,1 6 417,-1 6-574,0 5 195,-1 5-107,0 3-80,1 2 21,-1 2-106,1 1 101,0 0-54,0 0 54,0 4-162,0 7-9,0 12 200,1 13-66,2 17-8,0 16 103,2 16-87,-1 16 29,-1 15 85,0 13-119,-2 13 39,3 9-13,1 8 37,5 4 158,1 2-230,2 1 59,0-3 73,-3-2-124,-3-5 40,-2-4-13,-3-2-75,0 0 228,-2 2-201,1 2 66,2-1 132,4-1-212,1-6 89,2-8-217,-1-10 38,-2-14-563,-2-15 451,-2-16 99,-2-16 24,-1-15 20,-3-14 140,-1-10-523,0-9-403,0-9-2673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4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 3986,'0'0'3724,"-1"0"-3698,1-1-1,0 1 1,-1-1 0,1 1-1,-1-1 1,1 1-1,0-1 1,-1 1 0,1 0-1,-1-1 1,1 1 0,-1 0-1,1 0 1,-1-1-1,0 1 1,1 0 0,-1 0-1,1 0 1,-1-1-1,-7 21 9,2-1-1,1 1 1,-5 31-1,2-5 100,-43 218 196,11 3 0,-9 481 0,49-561-1009,4-245-4485,2 20 1534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3:16.0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0635.28125"/>
      <inkml:brushProperty name="anchorY" value="-230726.625"/>
      <inkml:brushProperty name="scaleFactor" value="0.5"/>
    </inkml:brush>
  </inkml:definitions>
  <inkml:trace contextRef="#ctx0" brushRef="#br0">0 467 8244,'0'0'2222,"14"-15"-2209,10-1-7,13 0-174,10 2 346,8 3-239,9 4 136,9 3 40,14 2-14,18 2-120,21 0 38,25 1 37,26-3 59,23-3-145,20-4 49,15-1 18,7 0 27,4 2-80,2 2 27,2 3-142,1 1 225,4 1-129,2 0 43,4 2 85,7-2-63,10-2-33,14-1 11,16-2-8,13 0 205,11-1-263,8 2 87,6-1 139,5 0-216,2-2 72,0-1-24,-1-2 448,0-1-538,0-1 498,-4 0-504,-9-1 277,-12-1-162,-14-1 21,-17-2-43,-12-2 513,-14-4-654,-15 1 552,-19-1-485,-23 4 325,-29 5-304,-33 4 85,-34 5-29,-34 2-112,-28 3 256,-25 1-192,-16 1 64,-11-1-558,-6-1 100,-10-4-2042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3:17.0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3363.32813"/>
      <inkml:brushProperty name="anchorY" value="-231270.85938"/>
      <inkml:brushProperty name="scaleFactor" value="0.5"/>
    </inkml:brush>
  </inkml:definitions>
  <inkml:trace contextRef="#ctx0" brushRef="#br0">1 828 8452,'0'0'1481,"17"-16"-1508,13-3 46,17-1 130,19 0-248,21 2 137,24 2-46,23 2 82,26-1 92,21-1-209,22 0 70,16-1 178,16 0-96,12 0-127,13 0 42,12 0-80,12 1 147,11 0-121,7 2 41,7 2 176,6 2-259,9 2 104,10 1-35,13-4-128,13-5 262,15-7-176,17-11 58,13-9 174,10-8-297,3-3 153,-2-2-51,-7 3 195,-12 5-203,-18 8 424,-20 11-496,-26 10 437,-24 9-562,-24 7 293,-27 8-99,-27 5-74,-29 5 232,-30 3-185,-32 1 62,-29 2-501,-29-1 381,-23-1-550,-20-1-128,-16-1-34,-12-1-1369,-8-3-800,-4-3-603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33:17.76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5740.875"/>
      <inkml:brushProperty name="anchorY" value="-231659.125"/>
      <inkml:brushProperty name="scaleFactor" value="0.5"/>
    </inkml:brush>
  </inkml:definitions>
  <inkml:trace contextRef="#ctx0" brushRef="#br0">11 2 7203,'0'0'2404,"-2"-1"-2564,-1 0 171,1 3-99,0 4-78,0 7 302,4 12-189,2 16 496,3 22-529,1 23 473,0 27-403,-1 24 80,-1 22 198,-1 20-257,-1 13 11,0 11 32,-1 8 259,-1 6-206,0 4 377,-2 4-347,0 0 391,-1-2-599,0-3 440,5-5-144,10-4-75,14-4 13,13-4-178,13-6 120,8-10-83,3-14 21,-1-16-42,-6-18 10,-8-20 163,-13-18-440,-11-18-51,-10-16-918,-11-13 86,-9-18-2609,-3-13-3073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9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4738,'0'0'4589,"0"-9"-3877,0-37 628,7 50-1546,0 12 80,-1 1 0,-1 0-1,0 0 1,-2 1 0,0-1 0,1 21 0,3 12 139,6 18-17,4 0-1,33 89 1,-43-140-7,-3-8-172,-1-1 0,0 1 0,0 0 0,-1 0 1,0 0-1,0 10 0,-2-42-7039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9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5955,'0'0'2638,"0"4"-2496,0 83 285,4 144 112,-1-197-648,1 1 0,3-2 0,0 1 0,22 57 0,-29-88-13,9 10-2072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0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0 114 2465,'0'0'5032,"1"-4"-4707,1 2-291,-1 0-1,0-1 0,1 1 1,0 0-1,-1 0 1,1 0-1,0 0 0,0 1 1,0-1-1,0 0 1,1 1-1,-1-1 1,0 1-1,1 0 0,-1 0 1,1 0-1,3-1 1,55-14 347,-58 15-353,60-10 260,110-5 0,68 14-311,-104 3 7,234-21-902,-228 10 491,-46 7-2841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0 5282,'0'0'1636,"-13"19"-1524,-39 63-69,49-78-29,1 0 1,0 1 0,-1-1 0,1 1 0,1-1 0,-1 1-1,1 0 1,0 0 0,0 0 0,0 0 0,1 0 0,-1 0-1,1 0 1,1 0 0,0 7 0,1 9 86,-2-14-71,1 0-1,1 0 1,-1-1-1,1 1 0,0 0 1,1-1-1,-1 0 0,1 1 1,1-1-1,-1 0 0,1-1 1,0 1-1,0-1 1,1 1-1,-1-1 0,1-1 1,1 1-1,-1-1 0,10 6 1,-6-3 17,0-1 0,1 0 1,0-1-1,0 0 0,1-1 1,-1 0-1,1-1 0,0 0 1,0-1-1,0 0 0,17 1 1,-20-3 38,0 0 0,0 0 1,1-1-1,-1 0 0,0 0 1,0-1-1,10-3 0,-14 2-70,0 1 0,1-1 0,-1 1 0,0-1 0,-1 0 0,1 0 0,-1-1 0,1 1 1,-1-1-1,0 0 0,0 0 0,-1 0 0,5-7 0,-2-2-65,0 0 0,0-1 0,-1 1 1,-1-1-1,0 1 0,-1-1 0,-1 0 1,0 0-1,-1 0 0,-1-21 0,0 32 44,1-1 0,-1 0-1,0 1 1,1-1-1,-1 1 1,-1 0 0,1-1-1,-1 1 1,1 0-1,-1 0 1,0 0 0,0 0-1,0 0 1,0 0-1,-1 0 1,1 1 0,-1-1-1,0 1 1,1 0-1,-1 0 1,0 0 0,0 0-1,-1 0 1,1 1-1,0-1 1,-1 1 0,1 0-1,0 0 1,-1 0-1,0 0 1,-4 0 0,2 1 1,0-1 1,0 0-1,0 1 1,0 0 0,0 1-1,-1 0 1,1-1-1,1 2 1,-1-1 0,0 1-1,0 0 1,0 0-1,1 0 1,-1 1 0,1 0-1,0 0 1,0 0-1,-6 6 1,3-2 1,1 1 0,1 0 0,-1 0 1,-5 10-1,11-16-1,-1 1 1,1 0-1,0-1 1,-1 1-1,1 0 1,1 0-1,-1 0 1,0 0-1,1-1 1,-1 1 0,1 0-1,0 0 1,0 0-1,0 0 1,0 0-1,0 0 1,1 0-1,0 0 1,0 3-1,0-4-11,0-1-1,0 0 1,1 1 0,-1-1-1,0 0 1,0 0-1,0 0 1,1 0 0,-1 0-1,1 0 1,-1-1-1,1 1 1,-1 0 0,1-1-1,-1 1 1,1-1-1,-1 1 1,1-1 0,0 0-1,-1 0 1,3 0-1,42 1-298,-34-1 236,14-1 177,0-2-1,-1-1 0,0 0 1,1-2-1,-2-1 0,1-1 0,-1-2 1,37-18-1,-61 60 157,0-19-247,1 1 0,0-1-1,1 0 1,0 1 0,1-1 0,1 0 0,0-1-1,1 1 1,0-1 0,1 0 0,0 0-1,1 0 1,14 17 0,-19-26-216,0 0 0,0-1 0,1 1 0,-1-1 0,1 0 0,-1 0 0,1 0 0,0 0 0,3 2 0,10 0-2200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1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30 145 176,'0'0'6056,"0"6"-6720,-1 6 563,1-5 189,-1 0 1,1 0 0,0-1 0,0 1 0,1 0-1,0-1 1,0 1 0,1-1 0,0 1 0,0-1 0,0 1-1,1-1 1,0 0 0,0 0 0,0-1 0,9 11 0,-8-12-76,0 0 0,0 0 0,1-1 0,-1 0 0,1 0 1,0 0-1,0-1 0,0 1 0,0-1 0,9 2 1,-2-2-116,0 0 0,1-1 1,19 0-1,-30-1 63,0 0-1,0-1 1,-1 1-1,1 0 1,0-1-1,0 1 1,-1-1-1,1 0 1,0 1-1,-1-1 1,1 0-1,-1 0 1,1 0-1,-1 0 1,1 0-1,-1 0 1,0-1-1,0 1 1,2-2-1,0-1 14,-1 0-1,1-1 0,-1 1 1,1-1-1,-2 1 1,4-10-1,-2 0 89,0-1 0,0 0 0,-1-29 0,-1 19 160,-1 14-41,1-1 0,-2 0 0,0 1 0,0-1 0,-5-19 0,5 28-152,-1-1 0,1 1 0,-1 0 0,0-1 0,0 1 0,0 0 0,0 0 0,0 0 0,-1 0 0,0 1 1,1-1-1,-1 1 0,0 0 0,0-1 0,0 1 0,0 1 0,-1-1 0,1 0 0,-1 1 0,1-1 0,-1 1 1,-4-1-1,2 0-16,-1 1 1,0 0 0,1-1 0,-1 2-1,0-1 1,0 1 0,1 0 0,-13 2-1,16-1-10,0 0 0,-1 0-1,1 0 1,0 0 0,0 1-1,1-1 1,-1 1-1,0 0 1,0 0 0,1 0-1,-1 0 1,1 0-1,0 0 1,0 1 0,-1-1-1,1 1 1,1-1-1,-1 1 1,-2 5 0,-7 19 133,1 0-1,1 2 1,1-1 0,2 1 0,1 0 0,1 0-1,1 0 1,2 1 0,1-1 0,4 34 0,1-30-34,2 0 0,1 0 0,18 47 0,4 14-59,-26-81 32,1 6-2642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2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9 8100,'0'0'1350,"-6"12"-1486,-3 2 144,2 1 1,0 0 0,0 0-1,2 1 1,0-1 0,1 1-1,-3 21 1,6-26-9,0 0 0,1 0 1,0 0-1,1 1 0,0-1 0,1 0 1,5 20-1,-5-28 11,-1 1 1,1-1-1,-1 1 1,1-1-1,0 0 1,1 0-1,-1 0 1,0 0-1,1 0 1,0 0-1,0-1 1,0 1-1,0-1 1,0 0-1,0 0 1,0 0-1,1 0 1,-1-1-1,1 1 1,-1-1-1,1 0 1,0 0-1,-1 0 1,1-1-1,0 1 1,5-1-1,-3 1 21,-1-1 0,1 0 0,-1 0 1,1 0-1,-1 0 0,1-1 0,5-2 0,-8 2-17,-1 0 1,0 0-1,1-1 0,-1 1 1,0-1-1,0 1 0,0-1 1,0 0-1,0 0 0,-1 0 1,1 0-1,-1 0 0,1 0 1,-1 0-1,0-1 0,2-3 1,5-13 5,-2 0 0,0-1 0,-1 1 0,-2-1 0,1 0 0,-2 0 0,-1 0 0,-1 0 1,0 0-1,-5-28 0,5 46-37,0 0 0,-1 0 0,1 0 0,-1 0 0,1 0 0,-1 0 0,0 0 0,0 0 0,0 0 0,0 0 0,0 0 0,0 1 0,-1-1 0,1 0 0,0 1 1,-1-1-1,0 1 0,1 0 0,-1-1 0,-2 0 0,0 0-43,0 0 0,0 1 0,1 0 0,-1-1 0,0 2 0,0-1 0,-1 0 1,1 1-1,0 0 0,-4 0 0,-2 0-76,0 1 0,0 1 0,1 0 0,-1 0 0,1 1 0,-1 0 0,1 0-1,-10 7 1,6-3 85,0 1-1,1 1 1,0 0-1,-14 15 1,22-20-206,-1 1 0,1 0 0,0 0 0,1 0 0,-1 0 0,1 1 0,0-1 0,1 1 0,-1 0 0,1 0 0,0 0 0,-2 11 0,3 1-1801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2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1 352,'0'0'7142,"-2"5"-7033,-10 29-65,6-20-33,1 0-1,1 0 1,1 0-1,-5 29 1,7-22 25,-1-3 77,2 1 0,1 20 0,-1-35-104,1-1-1,-1 1 1,1 0-1,0 0 1,0 0-1,0-1 1,0 1-1,1-1 1,0 1-1,-1-1 1,1 0-1,0 1 1,1-1-1,-1 0 1,1 0-1,2 3 1,-3-5-178,1 0 0,-1 0 0,0 0 0,0-1 0,0 1 0,1 0 0,-1-1 0,1 1 0,-1-1 0,0 0 0,1 0 1,-1 0-1,4-1 0,2 1-1097,10 0-2411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5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1265,'0'0'3847,"0"11"-4055,-1 47 304,-1-15 217,2 1-1,10 71 1,-9-104-269,1 0 1,1-1-1,-1 1 1,2 0 0,0-1-1,0 0 1,0 0-1,2 0 1,-1-1 0,1 1-1,0-1 1,1-1-1,0 1 1,1-1-1,16 14 1,-22-20-30,0-1 0,1 1 0,-1-1 0,0 1 0,1-1 0,-1 0 0,1 0 0,-1-1 0,1 1 0,0 0 0,-1-1 0,1 1 0,0-1 0,-1 0 0,1 0 0,0 0 0,-1 0 0,1-1 0,3 0 0,-2 0 20,1-1 0,-1 0 0,0 0-1,0 0 1,0-1 0,0 1 0,-1-1 0,1 0 0,-1 0 0,5-5-1,4-7 49,0 0-1,-1-1 0,-1 0 1,9-20-1,-18 35-83,27-52 84,-2-2-1,24-70 1,-17 262-19,-28-118-54,2 13 8,2 0-1,1 0 1,26 55-1,-35-85-123,0-1-1,0 1 1,0-1-1,-1 0 1,1 1 0,0-1-1,1 0 1,-1 0-1,0 0 1,0 0-1,0 0 1,1 0 0,-1 0-1,0 0 1,1-1-1,-1 1 1,1 0 0,-1-1-1,1 1 1,-1-1-1,1 1 1,-1-1-1,1 0 1,-1 0 0,1 0-1,3 0 1,4 0-3285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3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58 534 8196,'0'0'37,"3"0"-264,16 1 503,-14 0-189,-1-1-1,0 1 1,0-1 0,0 0 0,1 0-1,-1-1 1,0 1 0,0-1 0,0 0-1,0 0 1,1 0 0,-2-1 0,1 1-1,0-1 1,0 0 0,6-5-1,14-15 37,0-1-1,-2 0 1,30-43-1,-40 50-122,-2-1 0,1-1-1,-2 0 1,0 0 0,-2-1 0,12-38 0,-16 41-4,-1-1-1,0 1 1,-1-1 0,-1-24 0,0 34 24,-1 1-1,0-1 1,0 1 0,0-1 0,-1 1-1,0 0 1,0 0 0,-1 0-1,1 0 1,-1 0 0,-1 1-1,1-1 1,-1 1 0,-5-6-1,7 9-20,-1 0-1,0 0 0,0 0 1,0 1-1,0-1 0,0 1 1,0 0-1,0 0 0,-1 0 1,1 0-1,0 0 0,-1 1 0,1-1 1,0 1-1,-1 0 0,1 0 1,-1 0-1,1 1 0,0-1 1,-7 3-1,2-1-18,1 0 1,-1 0-1,1 1 1,0 0 0,0 1-1,0 0 1,1 0-1,-8 5 1,-5 10 10,0 1 0,2 1 0,0 0 0,1 1 0,1 1 0,1 0 0,2 1 1,-12 28-1,18-36-3,1 1 0,0-1 1,2 1-1,0 0 0,0 0 1,2 1-1,0-1 1,1 0-1,1 1 0,3 22 1,-1-29 37,0-1 0,1 0 1,0 1-1,1-1 0,0-1 1,0 1-1,1-1 1,0 0-1,14 15 0,-7-10 30,0 0 0,1-1 1,0-1-1,31 20 0,-37-28-39,0 0 0,-1 0 0,1-1 0,1 0 0,8 2 0,-15-4-7,0-1 1,1 1-1,-1-1 0,0 1 0,0-1 0,0 0 1,0 0-1,0 0 0,0 0 0,0 0 0,1-1 1,-1 1-1,0-1 0,0 1 0,0-1 1,0 0-1,0 1 0,0-1 0,0 0 0,-1 0 1,1-1-1,0 1 0,0 0 0,2-4 0,5-10 17,-1 0 0,-1-1-1,-1 0 1,0 0 0,-1 0-1,0-1 1,-2 0 0,0 0-1,-1 0 1,0 0 0,-2-21 0,-2 38-92,1-1 0,-1 1 0,0-1 1,0 1-1,0 0 0,0 0 1,0 0-1,0 0 0,0 0 1,0 1-1,-3 0 0,0 0-168,0 1 0,-1 0-1,1 1 1,0-1 0,0 1 0,1 0-1,-1 0 1,-7 7 0,-7 4-1157,-2 0-1137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4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 3426,'0'0'1283,"-16"8"-203,-49 28-53,62-34-964,0 0-1,0 0 0,0 0 0,1 0 0,-1 0 1,1 1-1,-1 0 0,1-1 0,0 1 0,0 0 1,0 0-1,0 0 0,0 0 0,1 1 0,-1-1 1,1 0-1,0 1 0,0-1 0,0 1 0,0 5 1,-1-1 10,0-2-22,1 1-1,0-1 1,0 1 0,0-1 0,1 0 0,0 1-1,0-1 1,0 1 0,1-1 0,0 1 0,1-1-1,-1 0 1,1 1 0,0-1 0,1 0-1,-1 0 1,1-1 0,0 1 0,1 0 0,-1-1-1,1 0 1,0 0 0,1 0 0,7 7 0,-10-11-29,-1 1 1,1 0 0,0 0-1,0-1 1,0 1 0,0-1 0,0 0-1,0 0 1,1 0 0,-1 0-1,0 0 1,1 0 0,-1 0-1,1-1 1,-1 1 0,0-1 0,1 0-1,-1 1 1,1-1 0,-1-1-1,1 1 1,4-1 0,-4 0-15,0-1 1,0 0 0,0 0 0,0 0-1,0 0 1,0 0 0,-1 0 0,0-1-1,1 1 1,-1-1 0,0 0-1,0 1 1,0-1 0,0 0 0,2-6-1,2-3-114,1-1-1,-2 0 0,0-1 0,0 1 1,-2-1-1,1 0 0,-2 0 1,0 0-1,1-19 0,-3 31 80,0 1 1,0 0-1,-1 0 0,1 0 0,0 0 0,0 0 1,0 0-1,-1 0 0,1 0 0,0 0 1,-1 0-1,1 0 0,-1 0 0,0 0 0,1 0 1,-1 0-1,0 0 0,1 1 0,-1-1 1,0 0-1,0 0 0,0 1 0,1-1 0,-1 1 1,0-1-1,0 0 0,0 1 0,0 0 1,0-1-1,0 1 0,-2-1 0,-37-1-1702,26 3 1108,0-1-1342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4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26 330 5282,'0'0'2321,"-26"-130"-1360,26 94-593,5-2 416,23 3-527,4-1 63,8 7 16,-5 4-288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8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10 380 4002,'0'0'1750,"-2"-19"-1625,-5-61-2,7 72-108,0 0-1,0 0 0,1 0 1,0 0-1,1 0 1,-1 0-1,1 1 1,1-1-1,0 0 0,0 1 1,0 0-1,6-10 1,3-4 152,-3 1 204,-1 2 134,1 0 0,0 1 0,1 0 0,1 0 0,14-15 0,-24 30-483,1 1 0,0 0 0,0 0 0,-1 0 0,1 0 0,0 0 0,0 1 0,0-1 0,0 1 0,0-1 0,0 1 0,0-1 0,0 1 0,0 0 0,0 0 0,0 0 0,0 0 0,3 1 0,-2 0-29,1-1 0,-1 1 0,1 0 0,-1 0 0,0 0 0,1 1 0,-1-1-1,0 1 1,5 3 0,1 4 8,1 1 1,-1 0-1,-1 0 0,0 1 0,0 0 0,-1 1 0,-1 0 1,0 0-1,7 21 0,5 18-27,10 53 1,-28-100 24,73 444-33,-56-302 59,58 232 0,-71-362-50,18 53 131,-19-63-136,0 0 0,0 0 1,0 0-1,0 0 0,1-1 1,0 1-1,0-1 0,6 5 1,-10-9-76,-13-25-2285,-4 4-398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 4194,'0'0'144,"-30"98"-80,16-52 336,2 0-400,1-4 0,6-6-224,3-15-1777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9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1569,'0'0'717,"1"19"-226,-1-14-484,1 26 781,1 0-1,2 0 0,1 0 0,15 52 0,-18-77-678,35 78 835,-34-78-919,1 1-1,0-1 1,0 1 0,1-1-1,0 0 1,0-1 0,0 1-1,0-1 1,13 8 0,-16-11 59,0-1 0,1 0 0,-1 0-1,1 0 1,0 0 0,-1 0 0,1-1 0,-1 1 0,1-1 0,0 0 0,-1 0 0,1 0 0,0 0 0,-1 0 0,1 0 0,0-1 0,-1 1 0,1-1 0,0 0 0,-1 0 0,1 0-1,-1 0 1,0 0 0,1-1 0,-1 1 0,0-1 0,0 1 0,0-1 0,0 0 0,4-4 0,4-5 10,0-1 1,-1-1-1,0 1 0,8-18 0,-6 11-115,8-19 127,-15 30-114,-1 0 0,2 0 0,-1 0 0,1 0 0,0 1 0,9-10 0,-14 17-1,0 0-1,0-1 0,1 1 1,-1 0-1,0 0 0,0-1 0,1 1 1,-1 0-1,0 0 0,1 0 0,-1 0 1,0 0-1,1-1 0,-1 1 0,0 0 1,1 0-1,-1 0 0,0 0 1,1 0-1,-1 0 0,1 0 0,-1 0 1,0 0-1,1 0 0,-1 0 0,0 1 1,1-1-1,-1 0 0,0 0 1,1 0-1,-1 0 0,0 0 0,0 1 1,1-1-1,8 14-116,0 17 115,-4 1 47,-3-1 0,-2 63 0,-1-56-1236,5 54 0,-3-86-518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39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10741,'0'0'1937,"0"-56"-2209,0 75-2706,3 6 689,-1-2-2881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40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0 4514,'0'0'744,"-25"8"-501,-79 25 371,94-31-425,1 1 0,0 0 0,0 1-1,0 0 1,1 0 0,-1 1 0,1 0 0,0 0 0,0 1 0,1 0 0,0 0 0,0 1 0,-8 10 0,11-10-157,0 1 1,1-1-1,0 1 1,0 0-1,1 0 1,0 0 0,0 0-1,1 1 1,0-1-1,0 0 1,1 0-1,2 15 1,-2-18-17,1-1 0,0 1 0,0-1 0,1 0 0,0 0 0,-1 0 0,1 0 0,1 0 0,-1 0 0,0 0 0,1-1 0,0 1 0,0-1 0,0 0 0,0 0 0,1 0 0,-1 0 0,1 0 0,-1-1 0,1 0 0,7 3 0,9 5 292,1 0 1,40 11-1,-56-20-227,28 9 198,-21-8-230,1 1 1,-1 1-1,0 0 0,0 1 1,0 0-1,-1 1 0,0 1 1,11 7-1,-21-13-46,1 1 0,-1 0 0,1-1 0,-1 1 0,1 0 0,-1 0 0,0 0 0,0 0 0,0 0 0,0 0 0,0 1 0,-1-1 0,1 0 0,-1 0 0,1 1 0,-1-1 0,0 0 0,0 1-1,0-1 1,0 0 0,0 0 0,0 1 0,-1-1 0,1 0 0,-1 1 0,0-1 0,0 0 0,1 0 0,-1 0 0,-1 0 0,1 0 0,0 0 0,-2 2 0,-4 5 16,0 0 0,0 0-1,-1-1 1,0 0 0,-14 10-1,-159 114-2192,132-97-2711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48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63 3105,'0'0'4477,"-2"-6"-4034,-12-44 1238,14 50-1671,0 0 1,0-1 0,0 1-1,0 0 1,0-1 0,0 1-1,-1 0 1,1-1 0,0 1-1,0 0 1,0 0 0,-1-1-1,1 1 1,0 0 0,0 0-1,-1-1 1,1 1 0,0 0-1,0 0 1,-1 0 0,1 0-1,0 0 1,-1-1 0,1 1-1,0 0 1,-1 0 0,1 0-1,0 0 1,-1 0 0,1 0-1,0 0 1,-1 0 0,1 0-1,0 0 1,-1 0 0,1 0-1,0 0 1,-1 0 0,1 1-1,0-1 1,-1 0 0,1 0-1,0 0 1,0 0 0,-1 0-1,1 1 1,0-1 0,0 0-1,-1 0 1,1 1 0,0-1-1,0 0 1,0 0 0,-1 1-1,1-1 1,-14 15-117,0 13 107,1 1 1,2 0-1,1 1 1,1 0 0,-8 49-1,8-37-26,0 0 30,2 1 0,2-1 1,2 1-1,2 0 0,5 56 1,-3-96 2,-1 0 0,1 0 0,0 0 1,0 0-1,0 0 0,0 0 0,0 0 1,1 0-1,-1-1 0,1 1 0,0 0 1,0-1-1,0 1 0,0-1 0,0 0 1,1 0-1,-1 0 0,0 0 0,1 0 1,0 0-1,-1-1 0,1 1 1,0-1-1,0 0 0,0 0 0,0 0 1,0 0-1,0 0 0,0-1 0,1 1 1,4-1-1,-1 1 11,1-1 0,-1 0-1,0 0 1,0-1 0,0 0 0,0-1 0,1 1 0,-2-1 0,1-1-1,0 1 1,0-1 0,-1 0 0,7-5 0,7-6-22,-1 0-1,-1-2 1,-1 0 0,0-2 0,-1 1-1,-1-2 1,17-27 0,-23 31-7,-1 0 0,0-1 0,-1 0 0,-1 0 0,0-1 0,-1 0 0,-1 0 0,-1 0 0,0-1 0,0-29 0,-2 22-92,-1-29-149,0 51 242,0 0 0,-1 0 0,1 0 0,-1 1 0,1-1 0,-1 0 0,0 0 0,0 1 0,0-1 0,-1 1 0,1-1 0,-1 1 0,1 0 0,-4-4 0,2 40-560,1 15 638,3 0-1,2 0 0,2-1 0,2 0 0,2 0 0,3 0 1,1-1-1,36 84 0,-33-96-32,-1 2 1,-2-1-1,-2 2 0,-2 0 1,-1 0-1,-1 1 0,1 63 1,-8-92-28,0 0 0,-1 1 0,0-1 0,-1 0 1,0 0-1,-6 18 0,6-22 1,-2 1 0,1-1 0,-1 0 1,0 0-1,0-1 0,0 1 0,-1-1 0,0 0 0,0 0 1,-12 8-1,10-8 21,-1-1 1,1 0 0,-1 0-1,0-1 1,0 0-1,-1 0 1,1-1 0,0 0-1,-1-1 1,1 0 0,-1 0-1,0-1 1,1 0-1,-1 0 1,0-1 0,1 0-1,-1-1 1,1 0-1,-1 0 1,1 0 0,0-1-1,0-1 1,0 1-1,0-1 1,-10-8 0,7 3 55,1 0 0,0-1 0,1 0 1,0-1-1,0 1 0,1-2 0,0 1 1,1-1-1,1 0 0,-9-23 0,8 13-200,2 1 0,0-2 0,1 1 0,1-1 0,1 1 0,1-25 0,4 76-4036,4-7 377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49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4498,'0'0'5144,"14"2"-3784,69 11-1330,96 1 0,89-12 54,-180-2-41,-87 0-152,-3-1 92,1 0 0,0 0 1,-1 0-1,1 1 1,-1-1-1,1 0 0,-1 1 1,1-1-1,-1 1 0,1-1 1,-1 1-1,0 0 1,1 0-1,-4 0 0,-8-3-3684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21 5699,'0'0'920,"-16"20"-888,-51 65 16,64-80-44,-1 0 1,1 0-1,0 0 0,0 1 0,0-1 1,1 1-1,0 0 0,0 0 0,0-1 0,1 1 1,0 0-1,0 1 0,1-1 0,-1 0 1,2 9-1,-1 4 0,-2 12 14,1-10 13,0 1 1,1-1 0,5 30-1,-4-47-19,0 0-1,0-1 0,0 1 1,1-1-1,-1 1 0,1-1 1,0 0-1,0 1 1,0-1-1,0 0 0,1 0 1,-1 0-1,1-1 1,0 1-1,0-1 0,0 1 1,0-1-1,0 0 1,1 0-1,-1 0 0,0-1 1,1 1-1,-1-1 0,1 0 1,0 0-1,5 1 1,-4-1 8,1 0 1,0-1 0,0 0-1,0 0 1,0 0 0,-1-1-1,1 0 1,0 0 0,0 0-1,-1-1 1,1 0 0,-1 0-1,1 0 1,-1-1 0,0 1-1,8-7 1,3-4 4,-2-1 0,1 0 1,-2-1-1,0-1 0,-1 0 0,0-1 0,-1 0 0,-1-1 1,-1 0-1,-1 0 0,0-1 0,-1 0 0,7-35 0,-13 46 60,0-1 0,0 1 0,0 0 0,-1 0 0,-1-1 0,1 1 0,-1 0 0,-3-12 0,2 16-30,1 0 0,-1 1 0,0-1 0,0 0-1,0 1 1,-1-1 0,1 1 0,-1 0 0,1 0-1,-1 0 1,0 0 0,-1 0 0,1 0 0,0 1-1,-1 0 1,1 0 0,-1 0 0,-4-2-1,-10-2-33,1 1-1,-1 1 1,0 1-1,0 0 1,0 2-1,0 0 1,-32 2-1,20-1-29,24 0-10,-1 1 0,1 0-1,0 0 1,0 0 0,-1 1 0,1-1 0,0 2-1,1-1 1,-1 1 0,0-1 0,1 2-1,-1-1 1,1 1 0,0-1 0,0 1-1,1 1 1,-1-1 0,1 1 0,0-1-1,0 1 1,0 1 0,1-1 0,-1 0-1,1 1 1,1 0 0,-1-1 0,1 1-1,0 0 1,0 0 0,1 1 0,0-1-1,-1 9 1,2-10-136,0 0 0,0 1-1,1-1 1,0 0 0,-1 0 0,2 0-1,-1 0 1,1 0 0,-1 0 0,2 0-1,-1-1 1,0 1 0,1-1-1,0 1 1,0-1 0,0 0 0,0 0-1,1 0 1,6 5 0,16 14-1803,2-5-214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0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1056,'0'-2'9813,"5"2"-9573,11 0 16,19 0-192,24-4 112,17-3-96,8 1-80,-2 6 16,-10 0-128,-14 0-832,-9 8-1985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1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3570,'0'0'3799,"4"2"-3442,280 194 1120,-164-107-651,-40-31-714,106 73 0,-151-109-78,1-2 1,0-1 0,57 19-1,-94-38-16,1 0-1,0 0 0,0 0 0,0 0 0,0 0 1,0 0-1,0 0 0,0 0 0,0 0 0,0 0 0,0 0 1,0 0-1,0 0 0,0-1 0,0 1 0,0 0 1,0 0-1,0 0 0,0 0 0,0 0 0,0 0 0,0 0 1,0 0-1,0 0 0,0 0 0,0 0 0,0 0 1,0-1-1,0 1 0,0 0 0,0 0 0,1 0 0,-1 0 1,0 0-1,0 0 0,0 0 0,0 0 0,0 0 1,0 0-1,0 0 0,0 0 0,0 0 0,0 0 0,0 0 1,0 0-1,0 0 0,1 0 0,-1 0 0,0 0 1,0 0-1,0 0 0,-11-11 72,-17-11-1485,9 13-893,-2-3-1750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638 10 6131,'0'0'3385,"-2"-2"-2958,1 1-422,0 0 0,0 1 0,1-1 0,-1 0 0,0 1 0,0-1 0,0 1 0,0-1 0,-1 1 0,1 0 0,0-1 0,0 1 0,0 0 0,0 0 0,0 0 0,0 0 0,0 0 0,-1 0 0,1 0 0,0 0 0,0 0 0,0 0 0,0 1 0,0-1 0,0 0 0,0 1 0,0-1 0,0 1 0,0-1 0,-2 2 0,-29 28-67,19-16 68,-185 169 92,-111 114 228,300-288-330,5-6-7,1 1 0,-1-1-1,1 1 1,0-1 0,0 1 0,0 0-1,1 0 1,-1 0 0,1 0 0,0 1-1,0-1 1,0 0 0,1 1 0,0 0-1,-1 5 1,18-10-477,-10 0 107,0 0 1,0 0-1,0-1 0,0 0 1,0 0-1,0-1 0,0 1 1,7-4-1,24-18-4770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2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69 4290,'0'0'4842,"-1"-5"-3764,1 3-1053,0 1 11,0-1 0,-1 1 0,1-1-1,0 1 1,0-1 0,0 1 0,0-1 0,0 0-1,1 1 1,-1-1 0,0 1 0,1-1 0,-1 1-1,1 0 1,-1-1 0,1 1 0,0-1-1,0 1 1,0 0 0,0 0 0,-1-1 0,1 1-1,1 0 1,-1 0 0,0 0 0,0 0 0,0 0-1,1 0 1,-1 0 0,0 1 0,1-1 0,-1 0-1,1 1 1,1-1 0,12-4-11,0 1 0,1 1 0,-1 0 0,1 1 0,21 1 0,79 5-114,-108-3 62,-1 0-1,1 0 1,0 1 0,0 0-1,-1 0 1,1 1-1,-1 0 1,0 0 0,11 7-1,-15-8 5,0 0-1,0 1 1,0-1-1,0 1 0,0 0 1,-1 0-1,0 0 1,1 0-1,-1 0 1,0 0-1,0 1 1,-1-1-1,1 1 0,-1-1 1,1 1-1,-1 0 1,0-1-1,-1 1 1,1 0-1,-1 0 0,1 5 1,-2-1 16,0-1-1,0 1 1,0-1-1,-1 1 1,0-1 0,0 0-1,-1 0 1,0 0-1,0 0 1,-1-1 0,0 1-1,-6 7 1,-7 8 52,-2 0-1,-21 18 1,14-14-8,1-2-41,15-16-17,1 1 1,1 0-1,-12 14 0,18-20 25,0 0 1,1 0-1,-1 0 1,0 0-1,1 0 1,0 1-1,0-1 1,0 1-1,0-1 1,0 1-1,1-1 0,0 1 1,-1-1-1,1 1 1,1 0-1,0 4 1,-1-7-1,1 1 0,0 0 0,0-1 1,-1 1-1,1-1 0,0 0 0,1 1 0,-1-1 0,0 0 1,0 1-1,1-1 0,-1 0 0,0 0 0,1 0 0,-1 0 0,1-1 1,-1 1-1,1 0 0,0-1 0,-1 1 0,1-1 0,0 1 1,2 0-1,45 6-8,-42-7 12,51 4 89,-43-5-149,0 2 0,0 0 0,-1 0 0,1 1 0,0 1 0,-1 1 0,1 0 0,26 12 0,9 12-3603,-30-19-379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73 3602,'0'0'813,"20"2"-26,0 1-527,115 5 1364,313-24 1401,252-44-2102,-686 55-850,-15 1-185,-7 3-291,-30 1-3653,21 0 705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3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5635,'0'0'2097,"21"0"-1855,246 0 1378,-259 1-1612,-1-1 0,0 1 0,1 0 0,-1 1 0,0 0 0,0 0 0,0 0 0,8 5 0,-12-6-5,-1 0-1,0 1 0,1-1 1,-1 1-1,0 0 0,0-1 1,0 1-1,0 0 0,0 0 1,0 1-1,0-1 0,-1 0 1,1 1-1,-1-1 0,0 0 0,0 1 1,0 0-1,0-1 0,0 1 1,0 0-1,-1-1 0,1 1 1,-1 0-1,0 3 0,0-1-1,0 1 0,-1-1-1,0 1 1,0-1-1,-1 1 1,1-1 0,-1 0-1,0 0 1,-1 1-1,1-1 1,-1-1 0,0 1-1,-4 5 1,-6 6 13,-2-1 0,-20 18 0,19-19 10,1 1 0,-19 23 0,30-33-18,1 0 1,0 0 0,0 0-1,0 0 1,1 1 0,-1-1 0,1 1-1,1 0 1,-1-1 0,1 1-1,0 0 1,0 0 0,0 6 0,1-2-22,0-5 29,0-1-1,0 0 1,0 0 0,1 0-1,-1 0 1,3 8-1,-2-11-5,-1 1-1,1-1 0,0 1 0,0-1 0,1 1 0,-1-1 1,0 1-1,0-1 0,1 0 0,-1 0 0,1 0 0,-1 0 1,1 0-1,-1 0 0,1 0 0,-1 0 0,1-1 0,0 1 0,1 0 1,20 4 122,-1 0 1,1-2-1,0 0 1,0-2-1,0-1 0,23-2 1,-8 1-76,40 4 0,-66-2-190,0 1 1,0 0 0,0 1 0,0 1 0,-1-1-1,1 2 1,15 8 0,-2 2-2264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55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7043,'0'0'4698,"0"-3"-4231,3-11-13,3 21-411,7 33-206,-8-6-100,1 47 0,3 26-2816,-2-78-608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2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 4482,'0'0'6446,"0"-1"-6414,0 1 0,0 0 1,0 0-1,0-1 1,0 1-1,0 0 0,0 0 1,0 0-1,-1-1 1,1 1-1,0 0 0,0 0 1,0 0-1,-1 0 1,1-1-1,0 1 0,0 0 1,0 0-1,-1 0 1,1 0-1,0 0 0,0 0 1,0 0-1,-1 0 1,1 0-1,0 0 0,0-1 1,-1 1-1,1 0 1,0 0-1,0 0 0,-1 1 1,1-1-1,0 0 1,1 8-61,1 1 0,1-1 0,0 0 1,0 0-1,1 0 0,0 0 1,0-1-1,0 1 0,1-1 0,10 10 1,0 5 6,19 28 29,2-1 0,2-3 0,2 0 0,2-3 0,2-2 0,1-1 0,64 41 0,-85-66 1,-10-7-8,0 1 1,-1 0-1,0 1 0,-1 0 0,18 19 0,-30-29-36,0 0 0,0 0 0,1 0 0,-1 0 0,0 0 0,0 0 0,0 1 0,1-1 1,-1 0-1,0 0 0,0 0 0,0 0 0,0 1 0,0-1 0,0 0 0,1 0 0,-1 0 0,0 0 0,0 1 0,0-1 0,0 0 0,0 0 0,0 0 0,0 1 0,0-1 0,0 0 1,0 0-1,0 1 0,0-1 0,0 0 0,0 0 0,0 0 0,0 1 0,0-1 0,0 0 0,0 0 0,0 0 0,0 1 0,-1-1 0,1 0 0,0 0 0,0 0 0,0 0 0,0 1 0,0-1 1,-1 0-1,1 0 0,0 0 0,0 0 0,0 0 0,0 1 0,-1-1 0,-11 0-3563,8 0 3240,-14 0-3329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2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557 28 4706,'0'0'5307,"0"-5"-4801,4-13-311,-4 13 189,-1 11-399,-1 0 0,0 0 0,0 0 0,0 0 0,-1-1-1,0 1 1,0-1 0,-1 0 0,1 0 0,-1 0-1,-8 7 1,0 3-13,-103 128 81,-174 166 0,287-306-60,-98 101 89,98-102-114,2-1 21,10-1-277,0 1 1,-1 1-1,1 0 0,9 3 0,30 5-4102,-35-9 1786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3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510 24 4290,'0'0'3810,"0"-3"-3301,0 2-478,0 0 0,0 0 0,0 0-1,0 1 1,0-1 0,0 0 0,0 0 0,0 1-1,-1-1 1,1 0 0,0 1 0,0-1 0,-1 0-1,1 0 1,-1 1 0,1-1 0,0 1 0,-1-1-1,1 0 1,-1 1 0,1-1 0,-1 1 0,0-1-1,1 1 1,-1-1 0,-1 0 0,0 1-22,0-1 1,0 1-1,0 0 1,-1 0-1,1 0 1,0 0-1,0 0 1,0 0-1,0 0 1,0 1-1,-1-1 1,-2 2-1,-3 1-3,-1 0-1,1 1 1,0 0-1,0 1 0,0-1 1,1 1-1,-10 9 1,-50 50 13,43-40 6,-57 57-82,-71 94 0,144-165 55,0 0 0,1 1 0,0-1 0,1 1 0,0 1 0,1-1 1,0 1-1,0 0 0,2 0 0,-1 0 0,2 1 0,0-1 0,0 1 0,1 0 0,0-1 1,2 14-1,0-23 2,0 1 0,0-1 0,0 0 0,1 0 0,-1 0 0,1 0 0,0 0 0,0 0 0,0 0 0,0 0 1,0-1-1,1 1 0,-1-1 0,1 0 0,0 0 0,-1 0 0,1 0 0,0 0 0,5 2 0,9 4 43,0 0 0,24 7 0,-30-11 5,14 4-21,0-1 0,0-2 0,50 5 0,78-6 76,-119-4-87,-13 0 24,0-1 0,0-1 0,23-5 0,-37 5-30,0 0 1,0 0-1,0 0 1,0-1-1,0 0 1,-1 0-1,1 0 1,-1-1-1,0 0 1,0-1-1,-1 1 1,10-10-1,-14 12-39,1-1 0,0 0 0,0 0 0,-1 0 0,0 0 0,0 0 0,0 0 0,0 0 0,0-1 0,0 1 0,-1 0 0,1 0 0,-1-1 0,0-3 0,-24 7-5474,8 0 3283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6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6 3554,'0'0'3452,"-1"0"-3429,1 0 0,0-1 0,0 1 0,0 0 0,0 0-1,0-1 1,0 1 0,0 0 0,-1 0 0,1-1 0,0 1 0,0 0 0,0 0 0,-1-1 0,1 1 0,0 0 0,0 0 0,-1 0-1,1 0 1,0-1 0,0 1 0,-1 0 0,1 0 0,0 0 0,-1 0 0,1 0 0,0 0 0,0 0 0,-1 0 0,1 0 0,-1 0 0,-2 1-12,0 1 0,0-1 1,0 1-1,0 0 1,0 0-1,1 0 0,-1 0 1,1 1-1,-1-1 0,1 1 1,0-1-1,-2 5 1,-25 38 61,25-38-38,-6 11 2,0 0-1,2 1 1,0 0 0,1 0 0,1 0 0,0 1 0,2 0 0,0 0 0,2 1 0,0-1 0,2 39 0,0-56-28,0 0 1,0 0-1,1 0 1,-1 0-1,1 0 1,0 0-1,0 0 1,0 0 0,0 0-1,1 0 1,-1 0-1,1-1 1,-1 1-1,1 0 1,0-1-1,0 0 1,0 1 0,1-1-1,-1 0 1,1 0-1,-1 0 1,1 0-1,-1-1 1,1 1-1,0-1 1,0 0-1,0 0 1,0 0 0,4 1-1,9 2-43,-1-2 1,0 0-1,1-1 0,27-2 0,-18 1-457,-22 0 291,-1 0-1,1 0 1,-1-1-1,1 1 1,-1 0-1,1-1 1,-1 0-1,0 1 1,1-1-1,-1 0 1,0 0-1,0 0 1,3-2-1,13-12-2688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3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2561,'0'0'4549,"3"-6"-3717,-1 0-582,-2 4-169,1 0 0,0 0 1,-1 0-1,1 1 0,0-1 0,0 0 1,0 0-1,1 0 0,-1 1 0,0-1 1,3-2 1207,4 4-1158,419 0-598,-389 7-1987,-23-2-307,-3-4-702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4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44 2353,'0'0'4784,"3"-9"-3952,-2 5-609,6-22 178,-3 21-24,-3 16 375,-1 6-769,1 31 25,-2-1-1,-15 93 0,3-84 72,-6 26-49,3 0-1,3 1 1,-1 92 0,14-143 10,-1-15-16,0 1 0,2-1 0,0 1 0,6 31 0,-6-45-3,0-1 0,0 1-1,0-1 1,1 1-1,-1-1 1,1 0 0,0 0-1,0 0 1,0 0-1,0 0 1,1 0 0,-1 0-1,1-1 1,-1 1-1,1-1 1,0 0 0,0 0-1,0 0 1,0 0-1,1 0 1,-1-1 0,0 1-1,1-1 1,-1 0 0,1 0-1,-1 0 1,1 0-1,0-1 1,3 0 0,221 0 445,-221 0-474,16-4-913,-17-10-4558,-6-3 2910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5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4530,'0'0'3575,"0"0"-3554,1-1-1,-1 1 1,1-1-1,-1 1 1,1-1 0,-1 1-1,1-1 1,-1 1-1,1 0 1,-1-1-1,1 1 1,0 0 0,-1 0-1,1-1 1,0 1-1,-1 0 1,1 0-1,0 0 1,-1 0 0,2 0-1,23 1 180,0 1 1,0 1-1,41 12 0,73 28 18,-69-14 56,-63-25-907,-1-1 0,1 1 0,-1 0 0,-1 0 0,1 0 0,0 1 0,-1 0 0,6 6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5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20 4258,'0'0'4087,"-1"-1"-3953,1 0 0,0 1 0,0-1 0,-1 0 0,1 0 0,0 1 0,0-1 0,0 0 0,0 0 0,0 0 0,0 1 0,0-1 0,0 0 0,1 0 0,-1 0 1,0 0-1,28-3-136,-1 3 0,50 2 0,-20 0-27,-44 0-103,0 0 0,0 1 0,-1 1 0,25 8 0,21 4-4317,-41-14 1258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6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56 341 3169,'0'0'4744,"2"-6"-4525,5-12-107,1 1 1,1 0-1,0 0 1,12-15-1,-10 17-84,-2 0 0,1-1 0,-2 0 0,0 0 0,-1-1 0,7-27-1,-13 41-27,1-5 14,-1-1 0,0 0-1,0 0 1,-1-12 0,0 20-11,0-1 0,0 1 0,0-1 0,0 1 0,0-1 0,-1 1-1,1-1 1,-1 1 0,1-1 0,-1 1 0,0 0 0,1-1 0,-1 1 0,0 0 0,0 0 0,0-1 0,0 1 0,0 0 0,0 0 0,0 0 0,0 0 0,0 0-1,-1 1 1,1-1 0,0 0 0,-1 0 0,1 1 0,-1-1 0,1 1 0,0-1 0,-1 1 0,-2-1 0,4 1 0,-17 1 65,16 0-70,1-1-1,-1 1 0,1 0 1,-1 0-1,1 0 0,0 0 1,-1-1-1,1 1 1,0 0-1,0 0 0,0 0 1,0 0-1,0 0 0,0 0 1,0 0-1,0 0 0,0 1 1,1 94-8,-2 111 94,-2-163-46,-1 0-1,-17 70 1,18-102-38,0 0 1,-1-1 0,0 0-1,0 0 1,-1 0 0,-1 0 0,0-1-1,0 0 1,-1 0 0,-10 11 0,16-21 28,1 1 1,-1-1 0,1 1 0,-1-1 0,0 0-1,1 1 1,-1-1 0,0 0 0,1 0 0,-1 1-1,0-1 1,1 0 0,-1 0 0,0 0 0,1 0 0,-1 0-1,0 0 1,0 0 0,1 0 0,-1 0 0,0 0-1,1 0 1,-1 0 0,0-1 0,1 1 0,-1 0-1,0 0 1,1-1 0,-1 1 0,0 0 0,1-1-1,-1 1 1,1-1 0,-1 1 0,1-1 0,-1 1 0,1-1-1,-1 1 1,1-1 0,-1 0 0,1 1 0,0-1-1,-1 0 1,1-1 0,-12-29 774,12 30-801,0 1 1,0-1 0,1 0-1,-1 1 1,1-1 0,-1 0-1,0 1 1,1-1 0,-1 1-1,1-1 1,-1 1 0,1-1-1,-1 1 1,1-1 0,0 1 0,-1-1-1,1 1 1,0 0 0,-1-1-1,1 1 1,0 0 0,-1 0-1,1-1 1,0 1 0,0 0-1,-1 0 1,1 0 0,0 0-1,0 0 1,-1 0 0,1 0-1,0 0 1,0 1 0,40-1 46,-27 0-73,89 0-572,-58 0-4277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6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24 2817,'0'0'5928,"5"-5"-5936,14-14-104,-15 21 44,-2 8 47,-2 12 25,0-20-7,-1 11 27,-2 0 0,1 1 0,-2-1 0,0 0 0,0 0 0,-1-1-1,-1 1 1,0-1 0,-13 20 0,8-15-679,1 2 0,-14 37 0,23-49-1453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7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170 355 4530,'0'0'3965,"1"-4"-3520,4-15-195,1 0 1,1 1-1,0 0 0,16-25 0,-15 30-206,-1-1-1,0 0 0,-1 0 0,-1 0 0,0-1 1,0 0-1,-2 0 0,0 0 0,2-22 1,-5 27-58,-1 0 1,1-1 0,-1 1-1,-4-14 1,5 24 7,0 0 0,0-1-1,0 1 1,0 0 0,0 0 0,0 0 0,0 0 0,0 0 0,0 0 0,0 0 0,0 0-1,0-1 1,0 1 0,0 0 0,0 0 0,0 0 0,0 0 0,-1 0 0,1 0 0,0 0-1,0 0 1,0 0 0,0 0 0,0 0 0,0 0 0,0 0 0,0-1 0,0 1 0,0 0-1,0 0 1,-1 0 0,1 0 0,0 0 0,0 0 0,0 0 0,0 0 0,0 0 0,0 0-1,0 0 1,0 0 0,-1 0 0,1 0 0,0 0 0,0 0 0,0 0 0,0 0 0,0 0-1,0 0 1,0 0 0,0 1 0,0-1 0,0 0 0,-1 0 0,1 0 0,0 0 0,0 0-1,0 0 1,0 0 0,0 0 0,0 0 0,0 0 0,0 0 0,0 0 0,0 0 0,0 1-1,0-1 1,0 0 0,0 0 0,0 0 0,-7 12-98,-2 16 46,-34 117 96,-29 119-42,61-210 1,2-1 0,2 2 0,1 56 0,5-89 24,0-16-21,0-1 0,1 0 0,-1 1 0,1-1 0,1 0 0,-1 1 0,1-1 0,0 0 0,0 1 0,4 9 0,-6-27 1641,1 11-1643,0 0 0,1 1 0,-1-1 0,0 0 0,0 0 0,0 1 0,0-1 0,0 0 0,0 0 0,0 0 0,0 1 0,0-1 0,0 0 0,0 0 0,0 1 0,-1-1 0,1 0-1,0 1 1,-1-1 0,1 0 0,0 1 0,-1-1 0,1 0 0,-1 1 0,1-1 0,-1 1 0,1-1 0,-1 0 0,0 1 0,1 0 0,-1-1 0,1 1 0,-1-1 0,0 1 0,0 0 0,1-1 0,-1 1 0,0 0 0,1 0 0,-1 0-1,0-1 1,0 1 0,0 0 0,1 0 0,-2 0 0,-55-1-378,30 2 160,55 9 105,30-3 243,112 0-1,-11-2-174,-151-3-207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18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4018,'0'0'2518,"13"3"-2139,29 9-257,65 27 0,32 11-27,5-19 61,-100-24-97,0 2 0,56 20 0,-99-29-59,1 1 0,-1-1-1,0 1 1,1-1-1,-1 1 1,0 0-1,0-1 1,0 1-1,0 0 1,0 0-1,0 0 1,0 0-1,0 0 1,0 0-1,1 1 1,-2-1-1,0-1 0,0 1 0,0 0 0,0 0 0,1-1 0,-1 1 1,0 0-1,0-1 0,0 1 0,0 0 0,0-1 0,-1 1 0,1 0 0,0 0 0,0-1 1,0 1-1,-1 0 0,1-1 0,0 1 0,0-1 0,-1 2 0,-3 3-7,-1 0-1,1 0 1,-1-1-1,0 1 1,-8 5-1,-15 16-19,22-15 11,1 1 1,0 0 0,0 0-1,1 0 1,1 1 0,-3 23 0,-2 80 68,7-88-28,-4 359 1145,5-310-996,2-31-75,1 0-1,18 80 0,34 88 144,-48-191-243,4 15 76,2-2 0,2 0 0,24 45 0,-38-81-54,-1 1-1,1 0 0,0-1 0,-1 1 1,1 0-1,-1 0 0,1 0 0,-1-1 1,0 1-1,1 0 0,-1 0 0,0 0 1,0 0-1,1 0 0,-1-1 0,0 1 1,0 0-1,0 0 0,0 0 0,0 0 1,0 0-1,-1 0 0,1 0 0,0 0 1,0-1-1,0 1 0,-1 0 0,1 0 1,-1 0-1,1 0 0,-1-1 0,1 1 1,-1 0-1,1 0 0,-1-1 0,1 1 1,-2 0-1,-1 1 83,0-1 0,0 0 0,-1 0 0,1 0 0,-1-1 0,1 1 0,-7-1 0,0 1-201,-46 3 301,29-2 5,-46 7 0,68-7-224,-1 0 1,1 1-1,0-1 0,0 1 0,1 0 0,-1 0 0,1 1 0,-1-1 1,1 1-1,0 0 0,-4 5 0,-6 5-237,-24 21-1285,3-5-2076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1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12 1761,'0'0'7841,"0"-11"-6734,12 181-1277,-1 3 249,-7-14-118,-4 119 76,-20-117-27,-1 13-20,17-61 76,2-38-44,-3 0 1,-21 106-1,19-137 25,1-1-1,1 52 1,2-46 45,-7 107-54,-6 165 36,19-9-21,-5-290 6,0-1-1,-2 0 1,0 0-1,-13 35 1,7-25 28,-5 35 0,9-10-9,2 1 0,6 74-1,-1-41 160,0 8-58,16 118-1,-2-53-103,-9 246-1,-8-232-1,-3 37-53,3 131 168,6-274-201,10 140 58,-9 42 309,-7-147-305,-5 614-4,3-630 14,-22 126 1,13-127-23,-4 127-1,18-142 74,-3 78 26,-11-78 864,12-74-1013,0 0-14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5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0 507 3394,'0'0'2779,"12"0"1098,43 0-3912,234 3 42,127-2 34,-315-8-55,-2-4 0,169-42-1,-26 4 68,-177 40-33,117-4 1,-64 13-60,333-4 492,1-30-11,-188-7-369,218-20 41,98 43-66,-253 17-20,-133 3-34,217-25 0,-337 13-3,562-53 101,-387 43-54,82-2-23,107-8-46,-91 2 38,988 12 162,-1055 17-263,10 10 173,-1 1 55,144 4 403,-398-16 628,-37 18-2232,1-17 816,0 1 1,0-1-1,0 1 0,0-1 0,0 0 1,0 1-1,0-1 0,0 0 0,0 0 0,-1 0 1,1 0-1,-1 0 0,-1 1 0,-35 10-4284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7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1489,'0'0'4725,"0"1"-4720,0-1 0,0 0 0,0 0 0,0 0 0,0 0 0,0 0 1,-1 1-1,1-1 0,0 0 0,0 0 0,0 0 0,0 1 1,0-1-1,0 0 0,0 0 0,0 0 0,0 0 0,0 1 1,0-1-1,0 0 0,0 0 0,0 0 0,0 1 0,0-1 0,0 0 1,0 0-1,0 0 0,0 1 0,0-1 0,0 0 0,0 0 1,1 0-1,-1 1 0,0-1 0,0 0 0,0 0 0,0 0 1,0 0-1,0 0 0,1 1 0,-1-1 0,0 0 0,0 0 0,1 0 1,3 2 28,1 0 1,0-1 0,0 1 0,1-1 0,-1 0-1,0 0 1,0-1 0,0 0 0,6 0 0,12 1 86,295 6 1301,-185-10-1155,-115 4 16,-24 1 357,-15 5-664,-19 9-10,0 2 0,1 2 1,1 2-1,1 1 0,-58 49 0,88-66 35,1 0-1,0 1 0,0 0 0,1 0 1,0 0-1,0 1 0,1-1 0,0 1 1,0 1-1,1-1 0,0 0 0,0 1 1,1 0-1,0-1 0,0 1 1,1 0-1,0 0 0,1 0 0,1 10 1,-1-16 4,0 0 0,1 0 0,-1-1 0,1 1 0,0 0 0,0 0 0,0-1 0,0 1 1,1-1-1,-1 1 0,1-1 0,-1 0 0,1 1 0,0-1 0,0 0 0,0 0 0,0 0 0,0 0 1,0-1-1,0 1 0,1-1 0,-1 1 0,1-1 0,-1 0 0,1 0 0,0 0 0,-1 0 0,1 0 1,0 0-1,3-1 0,10 4 22,0-2 0,0 0 0,30-1 0,-17-2 53,0-3 0,0 0 0,0-2 1,-1-1-1,1-1 0,-2-1 0,29-14 0,-30 18-1954,-26 5 1783,1 0 0,0 0 0,-1 1 0,1-1 0,0 0 1,-1 0-1,1 0 0,0 1 0,-1-1 0,1 0 0,-1 1 0,1-1 0,-1 0 0,1 1 0,-1-1 0,1 1 0,-1-1 0,1 1 0,-1-1 0,1 1 0,-1-1 1,0 1-1,1-1 0,-1 1 0,0 0 0,1-1 0,-1 1 0,0 0 0,0-1 0,0 1 0,1 0 0,-1 6-2329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6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68 1857,'0'0'5312,"-2"-10"-4259,1-1-664,1 7-189,0 1 0,0-1 1,0 0-1,-1 1 1,0-1-1,0 0 1,0 1-1,0-1 1,0 1-1,-4-7 476,3 26-743,4-7 57,0-1 0,1 0 1,0 0-1,0 0 0,1 0 0,0 0 0,0-1 1,1 0-1,0 0 0,11 12 0,6 5-9,37 31-1,62 32 14,-82-62 6,54 45 1,-90-66-2,1 0 1,-1-1-1,0 1 1,0 0-1,0 1 1,4 6 0,-6-9-1,-1-1 0,1 0 0,-1 0 0,1 1 0,-1-1 0,1 0 0,-1 1 0,0-1 0,1 0 0,-1 1 0,0-1 0,0 0 0,0 1 0,0-1 0,0 1 0,-1-1 0,1 0 0,0 1 0,-1-1 0,1 0 0,-1 1 0,1-1 0,-1 0 0,1 0 0,-1 1 0,0-1 0,0 0 0,0 0 0,0 0 0,0 0 0,-1 1 0,-12 7 9,-1 0 0,0-1 0,-1 0 0,-29 9 0,-2 1-5,-4 4 49,-66 39 0,101-52-54,2 1-1,0 0 1,0 1-1,1 1 1,0 0 0,1 0-1,0 2 1,-16 24-1,25-33-114,0 0-1,0 0 0,1 1 0,0-1 0,0 1 0,0 0 0,1-1 0,0 1 1,0 0-1,0 12 0,1-17 51,0 0 1,0 0-1,1 1 1,-1-1-1,0 0 1,1 0-1,-1 1 1,1-1-1,-1 0 1,1 0-1,-1 0 1,1 0-1,0 1 1,0-1-1,-1 0 1,1 0-1,0-1 1,0 1-1,0 0 1,0 0-1,0 0 1,0-1-1,0 1 1,0 0-1,1-1 1,-1 1-1,0-1 1,0 1-1,1-1 1,1 1-1,5 0-324,0 1-1,0-1 1,16-1-1,-17 0-86,50 1-2913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6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6963,'0'0'2407,"1"-4"-2325,2-7-114,2 10-30,9 21-34,-6-6 118,42 60 286,67 77 0,70 58 10,-185-207-465,0 0 1,0 0-1,0 0 0,0 0 0,-1 1 1,1-1-1,-1 0 0,0 1 0,1 0 1,-1-1-1,0 1 0,0 0 0,-1-1 1,1 1-1,-1 0 0,1 0 1,-1 0-1,0-1 0,0 7 0,-6-5-1672,-13-3-1372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7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1 10965,'0'0'2433,"-100"170"-4130,18-43 1121,-4-1-1169,2-21-1312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17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81 2801,'0'0'4746,"-6"-12"-4289,-18-34-169,14 32 1019,5 20-1043,4 21-663,2-24 521,-13 99-124,-3-1 0,-32 105 1,21-100 6,-20 176 0,41-220 1076,3-66-863,-1-20-328,1 0-1,1 0 0,3-36 1,-1 3-13,39-442-99,-37 473 162,2 1-1,1-1 0,0 1 1,2 1-1,1 0 1,16-32-1,-25 56 61,0-1 0,1 1 0,-1 0 0,0-1 0,0 1 0,0 0 0,1-1 0,-1 1 0,0 0 0,0 0 0,1-1 0,-1 1 0,0 0 0,1 0 0,-1 0 0,0-1-1,0 1 1,1 0 0,-1 0 0,0 0 0,1 0 0,-1 0 0,1 0 0,-1 0 0,0 0 0,1 0 0,-1 0 0,0 0 0,1 0 0,-1 0 0,0 0 0,1 0 0,-1 0 0,1 0 0,-1 0 0,0 0 0,1 0 0,-1 1 0,0-1 0,0 0 0,1 0 0,-1 0 0,0 1 0,1-1-1,-1 0 1,0 0 0,0 1 0,1-1 0,-1 0 0,0 1 0,0-1 0,0 0 0,1 1 0,-1-1 0,0 1 0,13 23-23,-11-20 21,209 469 18,-146-256 38,-59-196-52,1 9 441,-7-32 35,-9-114-88,-1-4-487,10 100 93,-1-12-1,1-1-1,2 0 1,1 0-1,2 1 1,14-56-1,-17 81-22,1-1 0,0 0 0,0 1 0,1-1 0,0 1 0,0 0 0,1 0 0,0 1 0,10-12 0,-11 15 10,1 0 1,-1-1-1,1 2 1,0-1-1,0 0 1,0 1-1,0 0 1,0 0-1,1 0 1,-1 1-1,0 0 1,1 0-1,-1 0 1,1 1-1,8 0 1,-13 0 16,-1 0 0,1 1 0,0-1 1,0 0-1,0 1 0,-1-1 0,1 1 0,0-1 1,-1 1-1,1-1 0,0 1 0,-1 0 0,1-1 1,-1 1-1,1 0 0,-1-1 0,1 1 1,-1 0-1,1 0 0,-1-1 0,0 1 0,1 0 1,-1 0-1,0 1 0,8 25-25,-7-21 24,15 85 164,8 141 0,-18-144-92,33 167 0,-33-235-76,-3-12 6,-1 1-1,0 0 1,0 0-1,0 16 1,-2-24 51,0-10-3117,0-9-2011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18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5939,'0'0'637,"2"2"-653,1 3 105,0 0-1,0 1 1,-1-1-1,0 0 1,0 1-1,-1-1 0,0 1 1,0 0-1,0 0 1,0-1-1,-1 1 1,-1 9-1,7 38 115,40 158 42,-44-206 684,-3-12-810,0 0 1,1 0-1,-1 0 1,2 0 0,-1 0-1,1 0 1,0 0-1,1 0 1,-1 1-1,1-1 1,1 0-1,3-8 1,4-6-232,1 1 1,17-25-1,55-66 115,-78 157 61,1 3-8,18 67 0,-19-92-65,-1 1 0,2 38 1,-5-15-3595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19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2257,'0'0'6139,"0"0"-6086,0-1-1,0 1 1,0-1 0,1 1 0,-1 0 0,0-1 0,1 1-1,-1 0 1,0-1 0,1 1 0,-1 0 0,1 0 0,-1-1-1,0 1 1,1 0 0,-1 0 0,1 0 0,-1 0 0,0 0-1,1-1 1,-1 1 0,1 0 0,-1 0 0,2 0-1,0 2-54,1-1-1,0 1 1,-1 0-1,1 0 1,-1 0-1,0 0 0,0 1 1,0-1-1,0 1 1,0-1-1,0 1 1,0-1-1,-1 1 0,0 0 1,1 0-1,-1 0 1,1 6-1,4 4 9,0 2-69,0 1 0,-1-1 0,0 1 0,-2 0 0,3 25 0,-1 84-3217,-5-119 2977,0 34-3027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19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1761,'0'0'4074,"1"9"-3949,8 82 787,7 91 313,-12-105-899,-1 7-2925,-3-104-680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0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5 4098,'0'0'723,"-4"-1"-648,-2 0 18,0 0 0,-1 0 0,1 1 1,0 0-1,0 0 0,-1 1 1,1-1-1,0 1 0,0 1 0,0-1 1,0 1-1,0 0 0,0 1 1,0-1-1,-7 5 0,-4 3 273,-1 0 0,2 2 0,-29 23 0,42-32-346,0 0 0,0 0 0,1 0 0,-1 0 0,1 1 0,-1-1 0,1 1 0,0-1 0,0 1 0,1 0 0,-1 0 0,1 0 0,0 0 0,0 0 0,0 0 0,0 0 0,1 0 0,0 0 0,0 0 0,0 0 0,1 7 0,-1-10-9,1 1 0,-1-1 0,1 1 0,0-1 1,-1 0-1,1 1 0,0-1 0,0 0 0,0 0 0,0 1 0,0-1 1,0 0-1,0 0 0,1 0 0,-1 0 0,0-1 0,0 1 1,1 0-1,-1 0 0,1-1 0,-1 1 0,0-1 0,1 1 0,-1-1 1,1 0-1,0 1 0,-1-1 0,1 0 0,1 0 0,49 4 409,-50-4-411,0 0-18,120 0 381,-41 0-4185,-64 0 1602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0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14 8004,'0'0'1371,"-4"4"-1432,1 0 47,0 0 0,0 1 0,1-1 1,0 1-1,0 0 0,0-1 1,0 1-1,1 0 0,-1 0 1,0 9-1,-1 59 118,3-56-47,1-13-59,-1 0 0,1 0 0,0-1-1,0 1 1,0-1 0,0 1 0,1-1 0,0 1-1,-1-1 1,1 0 0,0 0 0,1 0 0,-1 0-1,0 0 1,1 0 0,0 0 0,0-1 0,-1 0-1,6 4 1,7 4 41,1 0-1,28 12 1,-29-15-33,-6-3-16,0 0-1,0-1 1,1 0 0,-1 0 0,1-1 0,0-1 0,-1 1 0,1-1-1,11-1 1,-19 0 22,0-1-1,0 1 1,0-1-1,0 0 1,0 0-1,0 0 0,0 0 1,0 0-1,0 0 1,-1 0-1,1 0 1,0-1-1,-1 1 1,1-1-1,-1 1 1,1-1-1,-1 0 1,0 1-1,0-1 1,0 0-1,2-3 0,17-43 151,-18 42-130,0 0 1,0-1-1,0 1 1,-1-1 0,0 0-1,0 0 1,0 0-1,-1 1 1,0-1-1,-1 0 1,1 0 0,-1 1-1,-1-1 1,1 0-1,-1 1 1,0-1-1,-1 1 1,0 0 0,0-1-1,0 1 1,0 1-1,-1-1 1,0 0-1,0 1 1,-1 0 0,0 0-1,0 0 1,-8-6-1,5 6-18,-1-1-1,0 1 1,0 1-1,-1 0 1,0 0-1,0 1 1,1 0-1,-2 0 1,1 1 0,0 1-1,0 0 1,-1 0-1,-13 1 1,22 0-37,0 1 0,0-1 0,0 1 0,0-1 1,1 1-1,-1 0 0,0-1 0,0 1 1,0 0-1,1 0 0,-1 1 0,0-1 0,1 0 1,-1 0-1,1 1 0,-1-1 0,1 1 0,0-1 1,0 1-1,-1 0 0,1-1 0,0 1 1,1 0-1,-1 0 0,-1 3 0,0 2-147,0-1-1,0 1 1,0 0 0,1-1-1,0 1 1,0 10 0,1-12-173,-1-4 170,1 0 1,0 0 0,0 0 0,-1 0 0,1 0-1,0 1 1,0-1 0,0 0 0,0 0-1,0 0 1,1 0 0,-1 0 0,0 1 0,1-1-1,-1 0 1,0 0 0,1 0 0,-1 0-1,1 0 1,0 0 0,-1 0 0,1 0 0,0 0-1,-1 0 1,3 1 0,15-1-3910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1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7 4914,'0'0'2850,"-5"-2"-3059,3 1 209,-1 0-1,1 1 1,-1-1-1,1 0 0,-1 1 1,1 0-1,-1 0 1,1 0-1,-1 0 0,1 0 1,-1 0-1,1 1 0,0-1 1,-1 1-1,1 0 1,-1 0-1,1-1 0,0 1 1,-1 1-1,1-1 1,0 0-1,0 1 0,0-1 1,0 1-1,0-1 0,1 1 1,-1 0-1,0 0 1,1 0-1,-1 0 0,1 0 1,0 0-1,-1 0 1,1 1-1,0-1 0,1 0 1,-1 1-1,-1 2 0,0 6 8,-1-1 0,2 0 0,-1 1 0,1-1 0,1 1 0,0-1 0,2 19 0,-1-27 14,0 0-1,-1-1 0,1 1 0,0 0 0,0 0 0,0 0 1,0-1-1,0 1 0,0 0 0,1-1 0,-1 1 0,0-1 1,1 0-1,0 1 0,-1-1 0,1 0 0,3 2 0,38 17 650,-10-5-323,-31-14-342,0 1 0,0-1 0,0 1 0,0-1 0,0 1 1,-1 0-1,1-1 0,0 1 0,-1 0 0,0 0 0,1 0 0,-1 0 1,0 0-1,0 0 0,0 1 0,0-1 0,-1 0 0,1 1 0,0-1 1,-1 0-1,0 1 0,0-1 0,1 0 0,-1 1 0,-1-1 0,1 1 1,0-1-1,-1 0 0,1 1 0,-1-1 0,1 0 0,-1 1 0,0-1 1,0 0-1,-2 3 0,-4 6-6,1-1-1,-2 0 1,1 0-1,-2-1 1,-10 10 0,17-17-5,-58 62-928,36-38-1075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8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1 3410,'0'0'869,"-8"2"-650,3-1-192,1-1 21,1 1 0,-1 0-1,1 0 1,0 0 0,-1 0 0,1 0-1,0 1 1,0 0 0,0-1-1,0 1 1,0 0 0,0 1 0,1-1-1,-1 0 1,1 1 0,-1-1-1,1 1 1,-3 5 0,-3 4 127,0 1 1,1 0-1,1 1 0,0 0 1,1 0-1,1 0 1,0 0-1,1 1 1,0-1-1,1 1 0,0 16 1,2-19-143,0 0 0,1 0 0,1 0 1,-1 0-1,2-1 0,7 22 0,-8-27-17,1-1-1,0 1 1,0-1-1,0 0 1,1 0-1,-1 0 1,1-1-1,0 1 1,1-1-1,-1 0 1,1 0-1,0 0 1,0-1-1,0 1 1,9 3-1,-8-4 6,-1-1 0,1 1 0,0-1 0,0 0-1,1-1 1,-1 1 0,0-1 0,0-1 0,1 1 0,-1-1 0,1 0 0,-1 0 0,0-1-1,9-1 1,-9 0-4,-1 0 0,0 0 0,0-1 0,0 0 0,0 0 0,0 0 0,0 0 0,-1-1 0,1 1 0,-1-1 0,0 0 0,0-1-1,-1 1 1,1-1 0,5-9 0,2-7 74,-1-1 1,-1 0-1,-1 0 0,0-1 0,-2 1 0,-1-2 1,-1 1-1,0 0 0,-2-1 0,-2-43 0,0 65-80,0 1 0,0-1 0,0 0 0,0 1 0,-1-1 0,1 0 0,-1 1 0,1-1 0,-1 1 0,0-1 0,1 1 0,-1-1 0,0 1 1,0 0-1,0-1 0,0 1 0,0 0 0,0 0 0,0 0 0,-2-2 0,0 1-3,0 1 0,-1-1 0,1 0 0,0 1 0,-1-1 0,1 1 0,-1 0 0,-6-1 0,-2 1-25,1 0 0,-1 1 0,0 0 0,-21 3 0,25-1-35,-1 1 0,1 0-1,0 0 1,0 0 0,0 1-1,1 0 1,-1 1 0,1 0-1,0 0 1,-9 8 0,6-3-268,0 0 0,0 0 0,1 1 0,0 0 1,-10 19-1,17-27 35,1 0 0,-1 0 0,1 0 1,0 0-1,1 0 0,-1 1 1,0-1-1,1 0 0,0 1 0,0 3 1,0 5-1592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3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3410,'0'0'4161,"20"0"-2168,11-6-1969,1 1-1,0 3 0,0 0 0,59 5 1,-46-1-21,132 13-121,37 1-33,-157-16 548,-75 0-154,2 1-330,1 0 1,-1 1-1,0 1 0,1 1 0,0 0 0,-15 6 0,-90 44 109,70-31-31,9-5 47,25-12-41,1 1 0,-1 0 0,1 1 0,1 0-1,0 1 1,-20 16 0,33-24 0,0 1 0,0-1 0,0 0 0,0 0-1,0 0 1,0 1 0,0-1 0,1 1 0,-1-1-1,0 0 1,1 1 0,-1-1 0,1 1 0,0-1 0,-1 1-1,1-1 1,0 1 0,0 0 0,0-1 0,0 1-1,0-1 1,1 1 0,-1-1 0,0 1 0,1-1-1,-1 1 1,1-1 0,-1 1 0,1-1 0,0 0 0,0 2-1,2 0 4,-1 0-1,0 0 1,1 0-1,-1 0 0,1-1 1,0 1-1,-1-1 0,1 0 1,1 0-1,-1 0 1,6 3-1,15 3 102,-1-1 0,1-1 0,0-1 0,48 4 0,104-6 513,-118-3-551,30 0-3662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3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5587,'0'0'2398,"6"5"-2459,-2 0 56,1 0 1,-1 1 0,0 0 0,0-1-1,-1 1 1,1 0 0,-1 1 0,-1-1 0,1 1-1,-1-1 1,0 1 0,-1 0 0,2 9-1,2 23 165,0 47 0,-2-39-47,6 109 101,12 139 374,24-5-259,-40-265-323,2 0-1,0 0 0,2-1 1,1 0-1,1 0 0,18 29 1,-26-48-1949,-3-14-746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4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 4418,'0'0'4031,"-1"-1"-4020,1 1-6,-1 0 0,1 0 0,0 0 1,0 0-1,0 0 0,-1 0 0,1 0 1,0 0-1,0 0 0,0 1 0,0-1 0,-1 0 1,1 0-1,0 0 0,0 0 0,0 0 0,0 0 1,0 1-1,-1-1 0,1 0 0,0 0 0,0 0 1,0 0-1,0 1 0,0-1 0,0 0 0,0 0 1,0 0-1,0 1 0,0-1 0,0 0 0,0 0 1,0 0-1,0 1 0,0-1 0,0 0 0,0 0 1,0 0-1,0 1 0,0-1 0,0 0 0,0 0 1,0 0-1,0 1 0,0-1 0,0 0 1,1 0-1,-1 0 0,1 15 97,5 2-40,1-2-1,1 1 0,15 21 0,-2-1 1,-10-17-4,22 31 1,-29-45-50,0 0 0,1 0 0,-1 0 0,1-1 0,0 0 0,0 0 0,0 0 0,1 0 0,-1-1 0,10 4 0,-13-7 10,0 1-1,1-1 0,-1 1 1,0-1-1,1 0 1,-1 0-1,0-1 0,0 1 1,1 0-1,-1-1 0,0 1 1,0-1-1,0 0 1,1 1-1,-1-1 0,0 0 1,0 0-1,0-1 0,-1 1 1,1 0-1,0-1 1,0 1-1,-1-1 0,3-1 1,4-6 108,0-1-1,0 1 1,7-13 0,-11 15-109,58-102 382,-60 108-363,-2 1 22,9 24-838,59 182 726,-68-205 96,0 0 0,1 0 1,-1 0-1,0 0 0,1-1 1,-1 1-1,0 0 1,1 0-1,-1-1 0,1 1 1,0 0-1,-1-1 1,1 1-1,-1 0 0,1-1 1,0 1-1,0-1 0,-1 1 1,1-1-1,1 1 1,-1-1-22,-1 0 1,1 0 0,0 0 0,-1 0 0,1-1 0,0 1 0,-1 0-1,1 0 1,0-1 0,-1 1 0,1 0 0,0 0 0,-1-1-1,1 1 1,-1-1 0,1 1 0,-1-1 0,1 1 0,-1-1 0,1 0-1,24-43 155,-14 24-229,-2 5 64,37-50-198,-41 58 187,0 1 0,1 0 0,0 0 0,1 1 0,-1-1 0,1 1 0,9-5 1,-15 9-11,0 1 0,1-1 1,-1 1-1,0-1 0,1 1 1,-1-1-1,0 1 1,1 0-1,-1 0 0,0 0 1,1 0-1,-1 0 0,0 0 1,1 0-1,-1 0 1,0 0-1,1 1 0,-1-1 1,0 0-1,1 1 0,-1-1 1,0 1-1,0 0 1,0-1-1,1 1 0,-1 0 1,0 0-1,0 0 0,0-1 1,0 1-1,0 0 1,0 1-1,-1-1 0,1 0 1,0 0-1,0 0 0,-1 0 1,2 3-1,2 5 6,0 1-1,-1 0 1,1 0-1,1 12 1,-1-3-46,-4-18 53,1 1 0,-1-1 0,1 1 0,-1-1 0,1 0 0,-1 1 0,1-1 0,0 0 0,-1 1 1,1-1-1,0 0 0,0 0 0,0 0 0,0 1 0,0-1 0,0 0 0,0 0 0,2 0 0,-2-1 26,0 0-1,0 0 1,0 0-1,0 0 1,0 0-1,0-1 0,0 1 1,0 0-1,0-1 1,0 1-1,0-1 1,0 1-1,0-1 0,-1 1 1,1-1-1,0 0 1,0 1-1,-1-1 1,1 0-1,0 0 0,-1 1 1,1-1-1,-1 0 1,1 0-1,-1 0 1,1 0-1,0-1 0,8-12 26,1 1 0,20-21 0,-10 13 45,-15 27-94,-1 1 1,0 1 0,0-1-1,0 0 1,-1 1 0,-1 0-1,3 9 1,-4-14 43,4 27 196,-5-29-245,0 0-1,0 0 1,0 0-1,1 0 1,-1 0-1,0 0 1,1-1-1,-1 1 1,0 0-1,1 0 1,-1 0-1,1 0 1,0-1-1,-1 1 1,1 0-1,0-1 1,-1 1-1,1 0 0,0-1 1,0 1-1,-1-1 1,1 1-1,0-1 1,0 1-1,0-1 1,1 1-1,-1-2-107,-1 1 0,0 0 0,1 0 0,-1-1 0,0 1 0,0 0 0,1-1 0,-1 1 0,0 0 0,0-1 0,0 1 0,1-1 0,-1 1 0,0 0 0,0-1 0,0 1 0,0-1 0,0 1 0,0-1 0,0 1 0,0 0 0,0-1 0,0 1 0,0-1 0,0 0 0,0 1 53,0-19-4548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5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4098,'0'0'5058,"0"-62"-4930,0 64-192,0 21 64,0 10-144,3 11-80,-3 7-640,0-3-1585,0-8-1489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5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7523,'0'0'1100,"2"15"-1298,8 104 689,-7 156 0,-5-151-232,2 1006 197,0-1130-573,-12-9-2159,4-4-5,-2-7 34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6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0 143 5603,'0'0'2054,"4"4"-2081,10 10 90,0 2 0,-1 0 0,12 19 0,-10-14 148,29 33 1,-38-47-204,1-1 1,-1-1-1,1 1 1,1-1 0,-1 0-1,0-1 1,1 1-1,0-2 1,9 4 0,-9-4 29,1 0 1,-1-1-1,1 0 1,-1-1 0,1 0-1,0 0 1,-1-1 0,1 0-1,0 0 1,-1-1 0,1 0-1,0-1 1,-1 0-1,1 0 1,-1-1 0,0 0-1,0 0 1,0-1 0,0 0-1,-1 0 1,1-1 0,-1 0-1,0-1 1,-1 1-1,1-1 1,-1 0 0,0-1-1,6-8 1,35-57 140,-34 51-194,1 0-1,26-31 1,-40 51 14,1 1 0,0-1 0,-1 1 0,1-1 0,0 0-1,-1 1 1,1 0 0,0-1 0,0 1 0,0-1-1,0 1 1,-1 0 0,1 0 0,0-1 0,0 1 0,0 0-1,0 0 1,0 0 0,0 0 0,-1 0 0,1 0-1,0 0 1,0 0 0,0 1 0,0-1 0,0 0 0,0 0-1,-1 1 1,1-1 0,0 0 0,0 1 0,0-1 0,-1 1-1,2 0 1,26 27 114,-17-15-81,4 3-9,1-1 0,0 0-1,1-2 1,1 0-1,0 0 1,1-2-1,0 0 1,21 7-1,-39-17-10,0-1 0,-1 0 1,1 0-1,0 0 0,0 0 0,0 0 0,0 0 0,-1 0 0,1 0 0,0 0 1,0 0-1,0 0 0,-1 0 0,1 0 0,0-1 0,0 1 0,0 0 0,-1-1 1,1 1-1,0-1 0,-1 1 0,1-1 0,0 1 0,-1-1 0,1 1 0,-1-1 1,1 0-1,0 1 0,-1-1 0,0 0 0,1 1 0,-1-1 0,1 0 0,-1 0 1,0 0-1,10-33 7,-9 26-27,5-21-225,-3 0 0,0 0 0,-2-1 0,-2-35 0,1 63 215,-1-1 1,1 1 0,-1 0-1,0 0 1,1 0 0,-1 0-1,0 0 1,0 0 0,0 0 0,-1 0-1,1 0 1,0 0 0,-1 0-1,1 1 1,-1-1 0,0 1-1,1-1 1,-1 1 0,0 0 0,0-1-1,0 1 1,0 0 0,0 0-1,0 0 1,0 1 0,0-1-1,0 0 1,-1 1 0,1 0 0,0-1-1,0 1 1,-1 0 0,-1 0-1,-6-1-103,0 1 0,0 0 0,0 1 0,0 0 0,0 1 0,-14 3 0,13-1 82,0 1 0,0-1 0,1 2 0,0-1 0,0 1 0,0 1 0,1 0 0,0 0 0,0 1 0,1 0 0,0 0 0,-9 13 0,16-20 31,0 1-1,1-1 1,-1 1-1,0-1 1,0 1-1,1-1 1,-1 1-1,1-1 1,-1 1-1,1 0 1,0-1-1,0 1 1,-1 0-1,1-1 1,0 1-1,0 0 1,1-1-1,-1 3 1,1-3-4,-1 0 0,1-1 0,-1 1 0,1 0 0,-1 0 0,1 0 0,-1 0 0,1-1 0,0 1 0,0 0 0,-1-1 0,1 1 1,0 0-1,0-1 0,0 1 0,0-1 0,0 1 0,0-1 0,0 0 0,0 1 0,0-1 0,0 0 0,0 0 0,0 0 0,0 1 0,0-1 0,1-1 0,12 3 195,1-2 0,-1 0 0,1-1 0,-1 0 0,1-1 0,-1-1-1,0 0 1,19-7 0,-29 8-75,1 0 0,-1 1 0,1-1 0,-1 1 0,1 0 0,0 0 0,-1 1 0,1-1 0,0 1 0,0 0 0,0 0 0,-1 1 0,1 0 0,0 0 0,-1 0 0,1 0 0,7 3 1,-7-1-106,0 1 0,0-1 1,0 1-1,-1 0 1,1 0-1,-1 0 1,0 0-1,-1 1 1,1 0-1,-1-1 1,0 1-1,0 1 1,4 8-1,0 5 47,0-1-1,5 25 1,8 23-1045,-20-65 876,0 1-1,1-1 1,-1 0-1,1 0 0,-1 0 1,1 0-1,-1 0 1,1 0-1,0 0 0,-1 0 1,1 0-1,0 0 0,0 0 1,0-1-1,0 1 1,0 0-1,0-1 0,0 1 1,0 0-1,0-1 1,0 1-1,0-1 0,2 1 1,11 0-3109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7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2865,'0'0'2727,"7"16"-1908,25 53-104,-29-66-622,-1 1 0,1 0 0,0 0 1,0-1-1,0 0 0,1 1 0,-1-1 0,1-1 0,0 1 0,0 0 1,0-1-1,0 0 0,0 0 0,0 0 0,1 0 0,-1-1 1,9 2-1,2 2-44,34 10 267,85 13-1,-125-26-316,-8-2-5,-1 0 0,1 0 0,-1 0-1,1 1 1,-1-1 0,0 0 0,1 0 0,-1 0 0,0 1 0,1-1 0,-1 0 0,0 1 0,1-1 0,-1 0 0,0 1 0,0-1 0,1 0 0,-1 1 0,0-1 0,0 1 0,0-1 0,0 0 0,0 1 0,1-1 0,-1 1 0,0-1-1,0 1 1,0-1 0,0 0 0,0 1 0,0-1 0,0 1 0,0-1 0,0 1 0,-1-1 0,1 0 0,0 1 0,0-1 0,0 1 0,0-1 0,-1 0 0,1 1 0,0-1 0,0 1 0,-1-1 0,-12 20-295,-52 36 240,46-41 70,-1 1 1,-33 38-1,48-48-9,0 0 1,1 1-1,0 0 0,0-1 0,1 1 0,-1 1 1,2-1-1,-1 0 0,1 1 0,0-1 1,0 1-1,1 0 0,0-1 0,0 9 0,1-13 14,0-1-1,0 0 0,0 1 1,0-1-1,0 0 0,1 1 1,-1-1-1,1 0 0,-1 1 1,1-1-1,0 0 0,0 0 1,0 0-1,0 0 0,0 0 1,1 0-1,-1 0 1,0 0-1,1 0 0,0 0 1,-1-1-1,1 1 0,0-1 1,0 1-1,0-1 0,0 0 1,0 0-1,0 0 0,0 0 1,0 0-1,1 0 0,-1 0 1,0-1-1,3 1 0,4 2 106,1 0 0,-1-1 0,1 0 0,-1-1 0,1 0 0,0-1 0,0 0 0,-1 0 0,1-1 0,0 0 0,14-4 0,-10 1-46,-1-1 1,0 0-1,-1-1 0,0 0 1,0-1-1,0-1 0,16-13 1,-8 5 2,-1-1 0,26-30 1,-45 47-92,0-1-1,0 1 1,0 0-1,1 0 1,-1 0 0,0 0-1,0 0 1,0 0-1,1 0 1,-1-1 0,0 1-1,0 0 1,0 0 0,1 0-1,-1 0 1,0 0-1,0 0 1,1 0 0,-1 0-1,0 0 1,0 0-1,0 0 1,1 0 0,-1 0-1,0 0 1,0 0-1,0 0 1,1 1 0,-1-1-1,0 0 1,0 0-1,0 0 1,1 0 0,-1 0-1,0 0 1,0 1 0,0-1-1,0 0 1,1 0-1,-1 0 1,0 0 0,0 1-1,0-1 1,0 0-1,0 0 1,0 0 0,0 1-1,6 10 84,-5-10-120,3 8 46,1-1 1,0 1-1,0-1 0,1-1 1,9 11-1,-12-15 11,0-1 1,0 1-1,0-1 0,0 0 0,1 0 1,-1 0-1,1 0 0,-1 0 1,1-1-1,0 0 0,-1 0 1,1 0-1,0 0 0,0 0 0,0-1 1,5 1-1,-3-1 6,1 0 1,-1 0-1,0-1 1,1 0-1,-1 0 1,1 0-1,-1-1 1,0 0-1,0 0 1,0 0-1,0-1 1,0 0-1,-1 0 1,1-1-1,-1 1 1,0-1-1,0 0 1,0-1-1,-1 1 1,1-1-1,-1 0 1,7-10-1,-5 7-1,0-1 1,0 1-1,-1-1 0,0 0 1,0 0-1,-1-1 0,-1 1 1,1-1-1,-2 0 0,1 0 1,-1 0-1,-1 0 1,0 0-1,0-1 0,-2-15 1,1 24-9,0 1 0,-1 0 0,1 0 0,-1 0 0,1 0 1,-1 0-1,0 0 0,0 0 0,1 0 0,-1 0 1,0 1-1,0-1 0,0 0 0,0 0 0,0 1 0,0-1 1,0 0-1,0 1 0,0-1 0,0 1 0,0 0 1,0-1-1,0 1 0,0 0 0,-1-1 0,1 1 0,-2 0 1,-40-2-269,37 2 190,-15 0-111,0 1-1,0 1 0,-39 8 1,52-8 90,0 1-1,0-1 1,0 1 0,0 1 0,1 0 0,-1 0-1,1 0 1,0 1 0,0 0 0,1 0 0,-1 1-1,-9 11 1,4 4-835,11-20 803,1-1-1,-1 1 1,1-1 0,0 1 0,-1-1 0,1 1 0,0 0 0,0-1 0,-1 1 0,1-1 0,0 1 0,0 0 0,0-1 0,0 1 0,-1 0 0,1-1-1,0 1 1,0-1 0,1 1 0,-1 0 0,0-1 0,0 1 0,0 0 0,0-1 0,0 1 0,1-1 0,-1 1 0,0 0 0,0-1 0,1 1 0,-1-1 0,1 2-1,11-2-2561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2:28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2 5186,'0'0'1684,"-12"0"-1401,0-1-246,-1 1 186,1-1 0,-1 2 0,-16 2 0,24-2-184,0 0 0,0 0 0,0 1 0,1-1 0,-1 1 0,1 0 0,-1 1 0,1-1 0,0 1 0,0 0 0,0 0 0,0 0 0,-5 6 0,-1 3-19,0 0 1,-15 27-1,23-36-23,0 0 0,0 1 0,1-1 0,-1 1 0,1 0 0,0 0 0,0-1 1,0 1-1,0 0 0,0 0 0,1 0 0,0 0 0,0 0 0,0 0 0,0-1 0,1 1 0,1 6 0,-1-9 24,0 1-1,0-1 1,1 1-1,-1-1 1,0 0 0,1 0-1,0 1 1,-1-1-1,1 0 1,-1-1-1,1 1 1,0 0 0,0 0-1,0-1 1,-1 1-1,5 0 1,33 5 303,-35-5-302,27 2 238,-14-2 1,-1 1 0,29 7 0,-45-9-248,1 1-1,0-1 0,-1 1 0,1-1 0,-1 1 0,1-1 0,-1 1 0,1 0 0,-1-1 0,1 1 0,-1 0 0,1-1 0,-1 1 1,0 0-1,0 0 0,1-1 0,-1 1 0,0 0 0,0 0 0,0 0 0,0-1 0,0 1 0,0 1 0,0 26 246,-1-18-107,1-5-121,0 0 0,-1 1 0,0-1 0,0 0 0,0 0 0,-1 0 0,0 0 0,0 0-1,0 0 1,-6 9 0,-36 41-26,2-3-1991,37-43-726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40 1777,'0'0'144,"-1"-5"-486,-2-9 39,-2-7 3545,2 42-1498,10 218 240,-7 26-506,1-255-1424,0 0 0,1-1-1,0 1 1,1-1-1,0 1 1,6 11-1,5 20 170,16 36-140,-29-74-70,0 0 0,0 0-1,1 0 1,-1 0 0,0 0 0,1-1 0,3 5 0,-3-5 0,-1 0 1,1 0-1,-1 0 1,0 1-1,0-1 0,1 0 1,-2 0-1,1 1 1,0-1-1,0 1 0,-1-1 1,1 5-1,-1-5 28,0 0 0,0 0-1,0 0 1,0 1 0,0-1-1,1 0 1,-1 0 0,1 0-1,-1 0 1,1 0 0,0 0-1,0-1 1,0 1 0,0 0 0,1 2-1,0 2-226,-2-6 101,0 0 1,0 1-1,0-1 1,1 0-1,-1 0 0,0 1 1,0-1-1,0 0 0,0 0 1,0 1-1,0-1 1,0 0-1,0 0 0,0 1 1,1-1-1,-1 0 0,0 0 1,0 1-1,1-1-338,-1 1 338,0-1 1,1 0-1,-1 0 1,0 0-1,0 0 0,1 0 1,-1 0-1,0 0 0,0 0 1,1 0-1,-1 0 1,0 0-1,0 0 0,1 0 1,-1 0-1,0 0 0,1 0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39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0 378 3778,'0'0'8126,"4"-20"-7600,11-12-502,2 1 0,2 1 0,0 0 0,2 2 0,2 0 0,0 1 0,1 2 0,2 0 0,57-41 0,-82 65-44,4-3-63,0 0 1,0 1-1,0-1 1,0 1 0,1 1-1,-1-1 1,1 1 0,0 0-1,0 0 1,0 0-1,-1 1 1,9-1 0,-2 34-100,-4-11 182,1 0-1,1 0 1,0-1 0,2 0-1,0-1 1,1-1-1,1 0 1,1-1 0,0 0-1,2-1 1,-1-1-1,30 21 1,-21-21-51,14 10-78,-15-7-2975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59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558 58 2065,'0'0'4458,"0"-6"-3964,2-18-36,-1 23-408,-1-1 0,0 1-1,0 0 1,1 0 0,-1 0 0,0-1-1,0 1 1,-1 0 0,1 0-1,0 0 1,0-1 0,0 1 0,-1 0-1,1 0 1,-1 0 0,1 0 0,-1 0-1,1 0 1,-1 0 0,0 0 0,-1-2-1,-15 3-42,0 0-1,-1 1 0,1 1 1,-1 1-1,1 0 0,0 1 1,-16 7-1,31-11-6,-144 61 59,123-49-50,1 0 0,1 1 0,0 1 0,-26 22 0,45-32-1,-1-1 0,1 0 0,-1 1 0,1 0 0,0-1 0,0 1 0,0 0 0,1 0 0,0 0 0,-1 0 0,1 0 0,0 6 0,0-7-3,1 0 0,-1-1 0,1 1 0,0-1 0,0 1 0,0 0 0,0-1 0,0 1 0,1 0 0,-1-1 0,1 1 0,0-1-1,0 1 1,0-1 0,0 1 0,0-1 0,0 0 0,1 1 0,-1-1 0,3 3 0,5 2 20,1-1-1,0 0 0,0 0 1,0-1-1,1-1 1,21 7-1,75 13 268,-34-9-192,-53-10-77,-4-2 7,1 1 1,-1 1 0,0 1 0,0 0 0,29 16 0,-43-20-24,0 0-1,0 0 0,0 1 1,0-1-1,0 0 1,-1 1-1,1 0 0,-1-1 1,0 1-1,0 0 1,0 0-1,0-1 1,0 1-1,0 0 0,-1 0 1,0 0-1,1 0 1,-1 0-1,0 0 0,0 0 1,-1 0-1,0 4 1,0-2 0,1 0 1,-2 0 0,1 0 0,0 0-1,-1 0 1,0-1 0,0 1 0,0-1-1,-1 1 1,0-1 0,1 0-1,-6 6 1,-11 6 64,0 0-1,-2-2 0,1 0 1,-44 21-1,-97 31 208,9-4-170,108-35-399,28-13-2387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41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56 5923,'-5'-5'5260,"3"12"-3973,1 23-733,4 38-938,23 242 424,-25-301-45,-1 0 0,2 0-1,-1 0 1,2 0 0,-1 0-1,1-1 1,0 1 0,1-1-1,0 0 1,0 0 0,1 0-1,5 7 1,-9-13 9,1-1-1,-1 0 1,1 0-1,-1 0 1,1 0-1,0 0 0,-1 0 1,1-1-1,0 1 1,0 0-1,0-1 1,-1 1-1,1-1 1,0 0-1,0 0 1,0 0-1,0 0 1,0 0-1,0 0 1,-1 0-1,1-1 1,0 1-1,0 0 1,3-2-1,0 0 1,0 0-1,0-1 1,0 1-1,-1-1 0,1 0 1,-1 0-1,6-5 1,4-6-17,0-1-1,-1-1 1,0 0 0,-1-1-1,-1 0 1,13-28 0,45-122-516,-20 44-34,-31 84 358,-8 20 135,-1 0 0,-2 0 0,7-22 0,-16 76 90,2 1 1,2-1 0,8 55-1,44 84-26,1 3 116,-49-154-88,-2 1 0,0 0-1,-2 0 1,-1 0 0,-2 37 0,0-58-10,1 0 1,-1-1-1,0 1 0,0 0 0,0 0 1,0-1-1,-1 1 0,1 0 0,-1-1 0,1 0 1,-1 1-1,0-1 0,0 0 0,0 0 1,0 0-1,-1 0 0,1 0 0,0 0 0,-1-1 1,1 1-1,-1-1 0,0 0 0,1 0 1,-1 0-1,0 0 0,0 0 0,0 0 0,-3 0 1,-10 2 32,-1-1 0,0-1 0,-27 0 0,32-1-36,7 0-52,5 0-48,-1 0 0,1 1 0,-1-1 0,0 0 0,1 0 0,-1 0 1,1 0-1,-1 0 0,0 0 0,1 0 0,-1 0 0,1 0 0,-1 0 0,0 0 1,1 0-1,-1-1 0,1 1 0,-1 0 0,1 0 0,-1 0 0,1-1 0,-1 1 1,1 0-1,-1-1 0,1 1 0,-1-1 0,1 1 0,-1 0 0,1-1 1,0 1-1,-1-1 0,1 1 0,0-1 0,-1 1 0,1-1 0,0 1 0,0-1 1,-1 0-1,1 1 0,0-1 0,0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03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103 258 688,'0'0'2938,"-5"-8"-2885,-3-4 307,0-1 0,1 0 1,0 0-1,2-1 0,-7-17 0,-38-122 3551,50 171-4444,2 0 1,3 20-1,-1-14 543,-4-19-10,0-1 1,1 1-1,0 0 1,0-1-1,1 1 1,1 4-1,13 29 1668,-1 24-3583,-10-38 700,3 9-1967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04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 5298,'0'0'2804,"-8"-6"-1515,120 14-1510,-57-8 247,42 0-804,-35 4-4054,-47-3 2815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04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1905,'0'0'5984,"0"-4"-5445,1-6-22,0 12-241,3 23-207,4 42-213,-8 187-3047,0-220 53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06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0 260 1008,'0'0'1017,"6"-7"-966,28-35 845,-32 41-813,0-1 0,0 0 0,0 1 0,1-1 1,-1 1-1,0 0 0,0 0 0,1 0 0,-1 0 0,1 0 0,-1 0 0,1 1 0,-1-1 1,6 0-1,-6 1-141,0 0 0,1 0 0,-1 0 1,0-1-1,0 1 0,0-1 0,0 0 1,1 1-1,-1-1 0,0 0 0,0 0 1,-1-1-1,1 1 0,0 0 0,0-1 1,0 1-1,-1-1 0,2-1 0,-1-1-62,0 0-1,-1-1 1,1 1-1,-1-1 1,0 1 0,0-5-1,2-8 474,-1 7 709,-1 0 0,0 1 0,0-1 0,-2-18 0,0 5 2541,1 54-4246,-3 20 1793,1-46-726,1-6-53,0-27 0,6-64-825,4 129-573,-4 116-1112,-5-118 540,0 17-1677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07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1 332 2881,'0'0'3138,"8"-11"-2397,169-200 481,-164 194-934,-3 6-220,0-1-1,-1 0 1,-1-1 0,0 0-1,6-15 1,-13 25 84,-1 3-96,-2 1-161,0 0 75,1 0-1,-1 0 1,0 1-1,1-1 1,-1 1 0,1-1-1,-1 1 1,1 0 0,0-1-1,0 1 1,-2 2 0,-1 4 16,0-1 1,1 1 0,0 0 0,0 0 0,0 0 0,1 0 0,1 0-1,-2 9 1,1 71-73,3-67 87,-2 1 0,0-1 0,-5 27 0,5-42 15,0-1-1,0 1 0,0 0 0,-1-1 0,0 1 0,0-1 0,-1 0 0,1 0 0,-1 0 1,0 0-1,-1 0 0,1 0 0,-1-1 0,0 0 0,0 1 0,0-2 0,-1 1 1,1 0-1,-1-1 0,0 0 0,0 0 0,0 0 0,0-1 0,-1 0 0,1 0 0,-1 0 1,1 0-1,-1-1 0,-9 1 0,-40 6 318,54-8-20,2 1-292,-1 0 0,0 0 0,1-1 0,-1 1 1,1 0-1,-1 0 0,1-1 0,0 1 0,-1 0 1,1-1-1,0 1 0,-1-1 0,1 1 0,0-1 1,0 1-1,-1-1 0,1 1 0,0-1 0,0 0 1,0 1-1,1-1 0,26 9-61,-16-6 59,29 19-1409,-33-19-1296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55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3424 320,'0'0'1697,"-3"-2"-1377,-6-4-90,4 2 393,1 1 0,-1 0-1,0 0 1,0 0 0,0 1-1,-9-3 1522,60 26 46,-32-19-2152,0 1 0,0-2-1,0 0 1,1 0 0,-1-1 0,24-4 0,82-21 73,-119 25-111,138-29 11,24-6 43,-135 27-36,-1-1 1,0-1-1,46-25 1,-4-9 36,69-57 0,10-7-64,-112 82 87,-3-2-1,0-1 1,33-38-1,26-25 398,-74 74-454,-1-2 0,0 0 0,20-33 0,24-29-31,-39 55 31,-2-1 0,-1 0 0,-1-2-1,23-49 1,1-8-62,-3 8 268,-2-2 0,26-90 1,-5 20-128,-42 116-104,-1-2 0,-2 1 1,15-69-1,-23 78 19,2 0-1,1 0 1,1 0 0,22-43-1,-8 26-30,53-74-1,-72 112 24,5-5-1,0-1-1,-1 0 1,0 0-1,-1-1 0,0 0 1,-1 0-1,0 0 1,-1-1-1,4-22 0,26-216-5,-15 178 60,-14 55-69,-1-1 0,4-24-1,1-24 0,-4 26 21,-1-1 0,-1 0 1,-4-44-1,-11 28-45,0-5 7,8 10 49,6-87 1,0 126-16,1 1 1,0-1-1,1 1 1,12-26-1,-17 40-21,0 0 0,0 0 0,0 0-1,0 0 1,0 0 0,0 0 0,0 0-1,0 0 1,0-1 0,0 1 0,0 0-1,0 0 1,0 0 0,0 0 0,0 0-1,0 0 1,1 0 0,-1 0 0,0 0-1,0 0 1,0 0 0,0 0 0,0 0-1,0 0 1,0 0 0,0 0 0,0 0-1,0 0 1,1 0 0,-1 0-1,0 0 1,0 0 0,0 0 0,0 0-1,0 0 1,0 0 0,0 0 0,0 0-1,0 0 1,1 0 0,-1 0 0,0 0-1,0 0 1,0 0 0,0 0 0,0 0-1,0 0 1,0 0 0,0 0 0,0 1-1,0-1 1,0 0 0,0 0 0,0 0-1,1 0 1,-1 0 0,0 0 0,0 0-1,0 0 1,0 0 0,0 0 0,0 1-1,0-1 1,0 0 0,0 0 0,0 0-1,0 0 1,4 13-630,2 16-379,-3 14-1087,-3-2-1409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56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41 1777,'0'0'2131,"0"-5"-1437,0-30 3834,0 48-5572,0 3 1129,-1-11-296,0-1 0,1 1 0,0-1 0,0 1 0,0 0 0,1-1 0,0 1 0,-1-1 0,2 1 0,-1-1 0,0 0 0,1 1 0,0-1 0,0 0 0,0 0 0,0 0 0,1 0 0,0 0 0,-1-1 0,6 6 0,1-1-936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3:58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2365 4033 608,'0'0'2017,"0"-5"-1545,0-10-111,0 3 2768,-49 11-2206,30 3-808,1 1 0,-1 1-1,0 1 1,1 1 0,-30 13-1,37-16 75,0-1 0,1 0-1,-1 0 1,0-1-1,0 0 1,0-1 0,-1 0-1,-13-3 1,-15 1 176,-124 15-240,147-13-59,0-2 0,1 1 0,-1-2 0,1 0 0,-1-1 0,1-1 0,0 0 0,1-2 0,-1 1 0,-28-19 0,21 10 98,1-2 1,1 0-1,0-2 1,1 0-1,-32-42 1,31 34-141,-22-29 113,-2 1 0,-103-94 0,129 130-103,1 1 0,1-2 0,1 0 0,1-1-1,0-1 1,2 0 0,-14-31 0,7 14 37,-33-46 0,-49-49 5,-119-121 0,136 166 125,-156-174-106,223 240-80,1-2 0,1 0 1,2 0-1,-19-45 0,-31-113-43,54 153 23,-53-216 24,54 196 14,1-1 1,0-55 0,8-104-26,1 98-16,11-255 163,-12-12-11,2 348-146,1 0 1,12-52-1,-9 53 10,0 0 0,1-54 0,-6 47 42,0 17-31,-3-41 0,1 57-20,0 0 1,0 0-1,-1 0 1,0 1-1,1-1 1,-6-7-1,-6-18 31,-26-94 520,39 120-524,-4 0-1,3 3-116,1 3-299,0 17-374,-2 0-1,0-1 1,-2 1-1,0-1 1,-1 0-1,0 0 1,-2 0-1,-16 31 1,-18 8-4561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14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2 311 3794,'0'0'2686,"0"-6"-2528,-2-26 845,13 34-1652,-10-2 838,-1 1 1,1-1 0,-1 1 0,1-1 0,-1 1-1,0-1 1,1 1 0,-1-1 0,0 1 0,1 0-1,-1-1 1,0 1 0,0-1 0,1 1 0,-1 0-1,0-1 1,0 1 0,0 0 0,0-1 0,0 1-1,0 0 1,0-1 0,0 1 0,0 0 0,0-1-1,-1 2 1,2 11-1152,2 6 970,1-1 0,1 1 0,1-1 0,13 27 0,4 16-5,-15-40-1,1 1 0,0-1 0,2 0 0,0-1-1,2 0 1,0-1 0,1 0 0,1-1 0,0-1 0,1 0-1,1-1 1,32 23 0,67 65 7,-14-11-2,70 29 116,-122-89-94,-7-10 144,-34-19-122,1 1 1,-1 0-1,0 0 0,13 12 1,-8-4-37,-1 2 1,-1-1-1,11 18 1,25 28 28,11 4 12,-23-19-106,12 19 110,-34-43-53,29 32 0,-28-37-6,30 29 28,-30-33-25,0 0 1,0-1-1,1 0 1,0-2-1,1 0 1,0 0-1,1-2 0,21 7 1,-14-11 44,1-1-1,51-2 1,-33-1-30,148-3 34,134 4-132,-262 4 79,0-2 0,1-3 0,110-17 0,-154 12 16,0-1 0,-1 0 0,0-2 0,-1 0 0,1-2 0,24-17 0,-13 9-2,35-17 1,-51 28-6,-1-2 0,1 1 0,-2-2 0,1 0 0,-1-1-1,11-13 1,14-12 12,-17 18-23,2-3-8,0 2 1,2 1-1,47-29 1,-65 43 21,1-1 1,-1 0 0,1 0-1,-2 0 1,9-10-1,-9 9-10,1 0 0,0 0 1,0 0-1,1 1 0,15-9 0,27-9-16,-27 13 17,1 0 1,-2-2-1,23-16 1,-30 19 0,9-10 8,-19 14-12,6-7 5,0-1-1,0 2 1,1 0-1,1 0 1,0 1-1,15-9 1,-20 13 22,0 1 1,-1-1-1,0 0 1,-1-1-1,1 1 1,-1-1-1,-1-1 1,6-9-1,9-12 30,-16 25-31,1-1 0,-2 1 0,1-1 0,-1 1 0,0-1 0,0 0 0,0 0 0,-1-1 0,0 1 0,0 0 0,0-8 0,31-147-53,-31 150 25,1 0-1,0-1 1,10-20-1,2-11 27,-12 37-28,1-1 1,-1 1 0,1 0 0,0 0-1,0 0 1,1 1 0,0-1 0,8-6-1,-12 11 3,-1 0-1,1 0 1,0 0 0,0 0-1,0-1 1,-1 1-1,1 0 1,0 0 0,-1-1-1,1 1 1,-1 0-1,0-1 1,1 1-1,-1-3 1,1-1 5,1 1 0,-1-1 0,1 1 0,0-1-1,0 1 1,1 0 0,-1 0 0,1 0 0,0 0 0,0 0 0,4-3 0,11-17-22,-15 16 14,1 0-1,-1 0 0,4-17 1,-5 17 3,0 0 0,0 0 1,8-15-1,-8 17 6,0 0-1,0 0 1,0-1-1,-1 1 1,0-1-1,0 1 1,-1-9-1,3-9 19,-3 19 442,1 4-572,-1 0 0,1 0 0,-1 0 0,0 0 0,1 0 0,-1-1 0,0 1 0,0 0 0,0 0 0,0 0 0,0 0 0,0 0 0,0-1 0,0 1 0,-1 0 1,1 0-1,0 0 0,-1 0 0,1 0 0,-1 0 0,1 0 0,-1 0 0,1 0 0,-1 0 0,0 0 0,0-1 0,-2 1 270,-3-2 360,8 4-313,35 19-308,-33-16 106,1 0-1,-1-1 1,1 1-1,0-1 1,1-1-1,-1 1 1,0-1-1,1 1 1,-1-2 0,1 1-1,7 1 1196,-13-8-1166,-1 0 0,0 0 1,0 0-1,0 1 0,-1-1 1,1 0-1,-1 1 0,0-1 1,-4-5-1,5 8-54,0 0 1,0 0-1,-1 0 0,1 0 1,-1 0-1,1 0 1,-1 1-1,0-1 0,0 0 1,0 1-1,0-1 0,0 1 1,0 0-1,0 0 1,0 0-1,0 0 0,-1 0 1,1 0-1,0 0 1,-5 0-1,9 5-133,0-1 1,1 1 0,-1-1-1,1 1 1,0-1-1,4 5 1,-4-6 171,-1 0 0,1 0-1,0 0 1,-1-1 0,1 1-1,0-1 1,0 1 0,3 0 0,1-6 348,-8-12-213,-1 10-169,0 0 0,-1 1 1,0-1-1,0 0 0,-1 1 0,-5-7 0,-9-15-177,20 33 115,-1-4 43,0 0 0,-1 0 1,1 0-1,0 0 0,1 0 0,-1 0 1,0 0-1,0 0 0,4 2 0,-4-2 31,2 1-19,-1 0 0,1-1 0,0 1 0,0-1 1,0 1-1,1-1 0,-1 0 0,1 0 0,-1-1 1,1 1-1,-1-1 0,1 0 0,0 0 0,7 2 334,-11-12-293,-1 0 0,0 0-1,0 0 1,-1 0 0,0 1-1,-1-1 1,0 1 0,0-1 0,0 1-1,-1 0 1,-1 0 0,1 1 0,-10-13-1,12 18-18,-1-8-16,3 9-6,0 1 64,0-2-21,0 2-16,0 20-901,0-16 662,0 0-1,-1 0 1,1 1 0,-1-1 0,1 0 0,-1 0 0,0 0 0,-1 0 0,1 0 0,-1 0 0,0-1 0,1 1 0,-2 0 0,-4 6 0,-25 15-4585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9:08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6 208 3602,'0'0'2764,"-1"0"-2711,1 0 0,-1 1 0,1-1 0,0 0 0,-1 1 0,1-1 1,0 0-1,0 1 0,-1-1 0,1 0 0,0 1 0,0-1 1,0 0-1,-1 1 0,1-1 0,0 1 0,0-1 0,0 0 0,0 1 1,0-1-1,0 1 0,0-1 0,0 1 0,0-1 0,0 1 1,23 1 2,44-1 1,-2-1-26,996 14 375,-712-16-316,482-27 126,-668 20-187,167-17 30,158-4 101,-305 31-95,209-3-50,-133-21 133,-87 5-104,226-22 42,399-16 578,-126 74-301,-488-10-311,227-19 0,-241 0-20,170 14 0,-196 7 12,47 2 24,272-12-100,-461 0 30,0 0-3,1-1 0,-1 1 0,1 0-1,0 0 1,-1 0 0,1 0 0,-1 0-1,1 1 1,-1-1 0,1 0 0,-1 1-1,1-1 1,-1 1 0,1 0 0,-1-1-1,0 1 1,2 1 0,-3-2 127,0 4-199,0 7-655,1-8 462,-1 0 0,0 0 0,1 0 0,-1-1 0,-1 1 0,1 0 0,0 0 0,-1 0 0,0 0 0,1 0 0,-1 0 1,0-1-1,-2 4 0,-19 5-3460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15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20 2817,'0'0'3805,"-2"-4"-3250,-6-8-134,6 9 41,28 26 439,-18-18-761,0 0-1,0 0 0,1 0 0,0-1 0,0-1 0,0 1 1,1-2-1,-1 1 0,0-1 0,1-1 0,17 2 1,-27-5-5,0-15 886,-1 11-1228,-1 10-1249,-2 9-2858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17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48 1681,'0'0'3236,"-5"-6"-2524,0-1-517,-17-19 248,19 23-153,-8-3 2413,16 8-2703,0-1-1,0 1 1,0 1-1,-1-1 1,1 1-1,-1-1 1,1 1-1,-1 0 1,0 1-1,0-1 1,-1 1-1,5 4 1,12 11-50,6-3-93,-20-12 130,1-1 1,-1 1-1,-1 0 1,1 1-1,9 9 0,-14-12 264,-215-10-163,214 9-94,0 0-1,0 0 0,0 0 1,1 0-1,-1 0 1,0 0-1,1-1 0,-1 1 1,1 0-1,-1 0 1,1 0-1,-1 0 0,1-1 1,-1 1-1,1 0 1,0 0-1,0-1 0,0 2 1,7 1 21,0 0 0,0 0-1,0 0 1,0-1 0,0 0 0,0 0 0,15 0 0,64-2 301,-41-2 2568,-61 5-4605,-3 10-493,0 3-846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20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1088,'0'0'4002,"10"-8"-4354,-10 16-1985,0 2 1761,-5-1-1185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20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1601,'5'17'1308,"-5"-17"-1281,0 0 0,0 0 0,0 0 0,-1 0 0,1 0 0,0 0 0,0 0 0,0 0-1,0 0 1,0 0 0,0 0 0,0-1 0,0 1 0,0 0 0,0 0 0,0 0 0,0 0-1,0 0 1,0 0 0,0 0 0,0 0 0,0 0 0,0 0 0,0-1 0,0 1-1,1 0 1,-1 0 0,0 0 0,0 0 0,0 0 0,0 0 0,0 0 27,0 0-28,0 0 1,0 0 0,0 0 0,0 0 0,0 0 0,0-1 0,0 1 0,1 0-1,-1 0 1,0 0 0,0 0 0,0 0 0,0 0 0,0 0 0,0 0 0,0 0 0,0 0-1,0 0 1,0 0 0,1 0 0,-1 0 0,0 0 0,0 0 0,0 0 0,0 0 0,0 0-1,0 0 1,0 1 0,0-1 0,0 0 0,0 0 0,0 0 0,1 0 0,1-36 7593,3 38-7914,1 11 282,0-1 1,-1 1-1,0 0 0,-1 0 0,-1 0 0,3 15 0,-6-26 12,12 71 1,-10-53-3,1 0 1,1 0 0,1-1-1,1 1 1,8 20-1,-10-33-43,0 3-447,0-1 1,1 1-1,0-1 0,1 0 1,0 0-1,13 14 1,-14-20-1561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21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22 3698,'0'0'5314,"1"-5"-4457,5-11-343,-8 36-539,-1 0-1,-1-1 1,-1 1-1,-1-1 0,0 0 1,-14 26-1,7-13 19,-177 434 39,189-462-41,-2 5-198,6-11-269,17-7-972,-6 4-1364,0-5-896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21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38 784,'0'0'7084,"11"-6"-6895,-2 1-120,0 0 1,0 1-1,1 0 0,19-6 1,-26 9-58,1 0 1,-1 1 0,0-1-1,0 1 1,0 0-1,0 0 1,1 0 0,-1 0-1,0 0 1,0 1 0,0-1-1,1 1 1,-1 0-1,0 0 1,0 0 0,0 0-1,0 1 1,-1-1 0,1 1-1,0 0 1,-1-1-1,1 1 1,-1 1 0,1-1-1,1 3 1,0 1-15,0 0 1,-1 0-1,0 1 0,0-1 1,0 1-1,-1-1 0,0 1 1,0 0-1,-1 0 0,0 0 0,0 0 1,-1 0-1,0 1 0,-1 8 1,1-5 9,-2 0-1,0 0 1,0-1 0,-1 1 0,0 0 0,0-1 0,-2 0 0,-7 16-1,4-14 65,4-6-26,0 0 0,0 0 0,0 1 0,1 0 0,0-1 1,0 1-1,1 0 0,0 0 0,0 1 0,-1 11 0,17-19 1203,136-8 403,-55 1-1639,-91 6-43,1 1-2,0 0 1,0 0 0,0 0-1,1 0 1,8 2-1,-13-1-50,0-1 1,0 1-1,0-1 0,-1 0 0,1 1 0,0 0 1,0-1-1,0 1 0,0-1 0,0 1 0,-1 0 0,1 0 1,0-1-1,-1 1 0,1 0 0,-1 0 0,1 0 0,-1 0 1,1 0-1,-1 0 0,1 0 0,-1 0 0,0 0 0,1 0 1,-1 0-1,0 0 0,0 0 0,0 0 0,0 0 0,0 0 1,0 0-1,-1 2 0,-9 35-5283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29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2993,'0'0'6852,"0"-34"-6772,7 34-1377,19 2 673,6 13-417,8 2-512,-5-7-880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30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2113,'0'0'5603,"132"-67"-5555,-101 65-32,6 2 16,0 0-64,5 6-48,2 9-785,3-2-255,2-3-433,2-6 48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30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4978,'0'0'3202,"96"-42"-3442,-73 42 80,2 0-593,3 0 353,-4 0-112,1 4-785,1 1 785,-1 1-192,1 0-209,-3-2 305</inkml:trace>
  <inkml:trace contextRef="#ctx0" brushRef="#br0" timeOffset="1">761 23 1905,'0'0'608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30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4002,'0'0'2161,"125"-33"-2161,-99 33-96,-5 0 48,-5 0-529,5 4 65,-2 8-80,4 1-416,3-3-49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9:28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21 126 1921,'0'0'2449,"-18"-74"-2449,15 68 16,3 0 0,0 2 0,0-1-32,0 3-432,5-6-929,21 0 753,2-1 288,-5 5-913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31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4082,'0'0'6243,"7"-63"-6243,-2 63-945,2 0-1136,-3 9 737,1-3-1362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2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4338,'0'0'4410,"-9"0"-2164,74 0-2206,0 3 0,76 13 0,-89-7-358,67 14 414,-106-19-971,0 0 0,-1 0 0,0 2 0,1-1 0,-2 1 0,20 14 1,-20-11-3894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3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5507,'0'0'4025,"2"-2"-4028,3 9-92,3 21 115,0 0 1,-3 0 0,0 1-1,1 48 1,-11 116-330,0-155-1278,-1-15-1316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39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30 80,'0'8'4335,"0"-46"3629,0 47-8442,9 321 38,-22-99 380,0 3 136,13-194-78,0-39-52,1 32 1233,462-29-1299,-374-2 72,-88-1 64,-1 0 507,-2 12-1907,-2-6 729,0-1 0,0 1 1,-1-1-1,-6 7 0,-5 5-1847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39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3618,'0'0'4308,"18"0"-4156,50 0 222,38-1-50,200 23 0,-271-14-1041,-36-27-1754,-3 7-288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0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4914,'0'0'2850,"65"-44"-2786,-27 40 128,6 2-192,7 2 112,3 0-160,1 2 48,1 17-625,-4 0-2256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1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35 3185,'0'0'2882,"-16"-29"98,12 27-2974,1 1 0,-1 1 0,1-1 0,-1 0 0,1 1-1,-1 0 1,0 0 0,1 0 0,-1 0 0,1 1 0,-5 0 0,0 0-8,-1 0-9,1 1-1,-1 0 0,1 1 1,-1 0-1,1 0 1,0 1-1,0 0 1,0 0-1,1 1 0,-10 7 1,6-3-12,-1 1 1,2 0 0,-1 0-1,1 1 1,-13 19 0,19-22 17,0-1 1,0 1 0,0 0-1,1 0 1,0 0-1,1 1 1,0-1 0,-2 15-1,2 4-39,1 40 0,2-35 44,-1-20-11,1 0 1,1-1-1,0 1 1,1-1-1,0 0 1,9 22-1,38 66 44,-25-55-38,87 198-6,-95-195 28,-2 0 1,-1 2-1,8 63 1,-6 19 106,-1 163 0,-14-265-109,-1 1 0,-1 0 0,-2-1 0,-1 0-1,-1 1 1,-16 48 0,11-51 47,-2-1 0,-1 0 0,-22 33 0,29-50 9,0-1 0,0-1 0,0 1 0,-1-1 0,0 0 0,-1 0 0,0-1 1,0 0-1,0 0 0,0-1 0,-1 0 0,0 0 0,-12 3 0,19-7 27,0 0 1,0-1-1,0 1 0,0-1 0,0 1 0,-1-1 0,1 0 0,0 0 0,0 0 0,0 0 0,0 0 1,-1 0-1,1-1 0,0 1 0,0-1 0,0 1 0,0-1 0,0 0 0,0 0 0,0 0 0,0 0 0,0 0 1,1 0-1,-1 0 0,-2-3 0,0-1-105,0-1 0,1 1 0,-1-1 0,1 0 0,1 0 0,-5-12 0,7 17-5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4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5 398 3826,'-5'3'6509,"7"-7"-6492,-1 0 0,1 0-1,0 0 1,1 0-1,-1 1 1,1-1-1,-1 1 1,1 0 0,0 0-1,0 0 1,1 0-1,-1 0 1,5-2-1,6-7-23,-13 11 0,26-24-166,-2-1-1,35-44 0,-53 61 81,-1-1 0,0 1-1,0-1 1,-1-1 0,-1 1 0,0-1 0,0 0-1,-1 0 1,-1 0 0,1 0 0,-2 0-1,1-18 1,-2 23 38,-1-34 151,1 39-100,0 1 0,-1-1 1,1 0-1,0 1 0,0-1 0,0 0 0,0 1 0,0-1 1,-1 0-1,1 1 0,0-1 0,-1 0 0,1 1 1,0-1-1,-1 1 0,1-1 0,-1 1 0,1-1 0,-1 1 1,1-1-1,-1 1 0,1-1 0,-1 1 0,1 0 0,-1-1 1,0 1-1,1 0 0,-1-1 0,0 1 0,1 0 1,-1 0-1,0 0 0,1 0 0,-1-1 0,0 1 0,1 0 1,-1 0-1,0 0 0,1 1 0,-1-1 0,0 0 0,0 0 1,1 0-1,-1 0 0,0 1 0,0 0 0,-1 2-9,0 1 0,0 0 0,0 0-1,1 0 1,0 0 0,0 0 0,0 0-1,0 5 1,0-5 26,-3 31-32,1 1 1,1 1 0,4 39 0,0-6 8,-1 16 84,-2 94-100,1-177 30,0 1-1,-1 0 1,1 0 0,0-1 0,-1 1 0,0 0-1,0-1 1,0 1 0,-1-1 0,1 1 0,-1-1-1,1 1 1,-1-1 0,0 0 0,-4 5-1,3-6 8,0 0 0,0 0-1,-1 0 1,1-1-1,0 1 1,0-1-1,-1 0 1,1 0-1,-1 0 1,1 0 0,-1 0-1,0-1 1,1 0-1,-1 1 1,-5-2-1,-82 1 1167,114 0-1190,70-2 753,-42 0-680,1 2 0,59 8 0,-40 10-2717,-51-15-1665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8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1 408 1985,'0'0'3239,"0"-4"-3050,2-17 2925,7 49-3266,159 620 741,-115-476-258,-48-156 1360,-3-27-24,1-12-1786,45-205 186,20-113 15,-45 189-75,18-102 61,-35 225-58,1 1 0,1 1 0,2 0-1,0 0 1,2 0 0,29-45 0,-31 131-3198,-8-49 2415,1 0 0,0 0 0,5 13 0,4-5-2973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49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1 116 3618,'0'0'2857,"9"-14"-2105,28-42-42,-35 53-645,0 0-1,0 0 1,1 0 0,0 0 0,-1 1-1,1-1 1,0 1 0,0-1 0,0 1-1,1 0 1,-1 0 0,0 1 0,1-1-1,-1 1 1,1-1 0,0 1 0,-1 0-1,1 1 1,0-1 0,0 1 0,-1-1-1,1 1 1,6 1 0,7-2 38,80-4 7,131 11 1,98 27-130,-46-3 100,353 7 23,337 35 66,-906-65-170,62 11 16,-126-18 30,0 0 0,0 0 0,-1-1 0,1 1 0,0 0 0,0 0 0,0 0 0,0 0 0,0-1 0,-1 1 0,1 0 0,0 0 0,0 0 0,0 0 0,0-1 0,0 1 0,0 0 0,0 0 0,0-1 0,0 1 0,0 0 0,0 0 0,0 0 0,0-1 0,0 1 0,0 0 0,0 0 0,0-1 0,0 1 0,0 0 0,0 0 0,0 0 0,0-1 0,0 1 0,0 0 0,0 0 0,1 0 0,-1-1 0,0 1 0,0 0 0,0 0 0,0 0 0,0 0 0,1 0 0,-1-1 0,0 1 0,0 0 0,0 0 0,1 0 0,-1 0 0,0 0 0,0 0 0,0 0 0,1 0 0,-1 0 0,0 0 0,0 0 0,1 0 0,-1 0 0,0 0 0,0 0 0,0 0-1,1 0 1,-1 0 0,-1-2-84,0 1-1,0 0 0,0 0 0,0 0 0,0-1 0,-1 1 0,1 0 0,0 1 1,-1-1-1,1 0 0,0 0 0,-3 0 0,-45 0-3851,11 1-1365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0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15 2865,'0'0'5107,"0"-3"-4576,-4-8 548,2 30-919,1 37-236,-11 368 59,3-133 4,2-68 822,16-223-815,126-6-27,183-31 0,-254 29-39,89 0 0,-143 5-561,-10 3 592,0 0 0,1-1-1,-1 1 1,0 0 0,0 0 0,1 0 0,-1-1 0,0 1 0,0 0 0,1 0 0,-1 0 0,0 0 0,0 0 0,1 0 0,-1-1-1,0 1 1,1 0 0,-1 0 0,0 0 0,1 0 0,-1 0 0,0 0 0,1 0 0,-1 0 0,0 0 0,1 1 0,-1-1 0,0 0 0,0 0-1,1 0 1,-1 0 0,0 0 0,1 0 0,-1 1 0,0-1 0,0 0 0,1 0 0,-1 0 0,0 1 0,0-1 0,0 0 0,1 0-1,-1 1 1,0-1 0,0 0 0,0 0 0,0 1 0,0-1 0,1 0 0,-1 1 0,0-1 0,0 0 0,0 1 0,0-1 0,0 0-1,0 1 1,0-1 0,0 0 0,0 0 0,0 1 0,0-1 0,0 0 0,0 1 0,-1-1 0,1 0 0,0 1 0,0-1 0,0 0-1,0 1 1,0 13-2285,0-2-1524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5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32 1489,'0'0'5146,"0"-4"-4596,0-23 503,2 27-1062,-1 1-1,0 0 1,0-1-1,0 1 1,0 0-1,0-1 1,0 1-1,0 0 1,0 0-1,0 0 1,0 0-1,0 0 1,0 0-1,-1 0 1,2 2-1,2 14 86,-1 1-1,0-1 0,-1 1 0,-1 0 1,0-1-1,-4 32 0,1 5 132,-1 7-173,-13 75 1,8-75 38,-2 77 1,10-136-79,-1 8-14,1 1-1,0-1 0,1 0 0,0 0 0,1 1 1,0-1-1,0 0 0,1 0 0,5 11 0,1-1-12,-7-14 22,1-1-1,0 1 1,0 0-1,0-1 0,7 8 1,-8-11 10,0 0 0,0-1 0,0 1 0,0-1 0,0 1 0,0-1 1,1 0-1,-1 0 0,0 0 0,1 0 0,-1 0 0,1-1 0,-1 1 0,1-1 1,-1 0-1,1 1 0,4-1 0,-6 0 3,45 0 26,-1-1-1,75-13 0,-77 5-192,159-26-1033,-203 35 1051,-16 0 797,9-1-3375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0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27 5298,'0'0'4085,"-1"-4"-3442,-4-14-51,4 13 273,1 13-967,8 376-58,-8-369 163,-1-5-48,1 0 0,1 0 0,0 1 0,0-1 0,1 0 0,0 0 0,6 14 0,8-24-5024,-3-5 1227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0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1121,'0'0'6224,"15"-3"-6123,27-2 76,-1 2-1,1 2 1,0 1 0,69 10-1,-59 0-8,28 6-1016,-78-15 466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0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3778,'0'0'3980,"2"-3"-3737,-2 2-234,0 0-1,1 1 1,-1-1-1,0 0 1,0 1-1,0-1 1,1 0-1,-1 1 1,0-1-1,1 1 1,-1-1-1,0 0 1,1 1-1,-1-1 1,1 1-1,-1-1 1,1 1 0,-1 0-1,1-1 1,-1 1-1,1-1 1,-1 1-1,1 0 1,0-1-1,0 1 1,1 9-53,-2-8 53,16 195-13,-15-143 13,3-1 1,2 0 0,21 87-1,-25-132-106,0 0-1,0 1 0,1-1 1,0 0-1,0 0 0,1-1 1,-1 1-1,2-1 0,-1 1 1,1-1-1,0-1 0,0 1 1,0-1-1,1 1 0,0-2 1,0 1-1,13 7 0,22-1-2684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2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4818,'0'0'2959,"0"-15"-1660,0 266-1414,-1-246 121,1 0-1,0 0 1,1 1-1,-1-1 1,1 0-1,0 0 1,1 0-1,-1 0 1,1 0-1,0 0 1,0 0-1,1 0 1,-1-1-1,1 1 1,0-1-1,0 0 1,6 6-1,-8-9 14,1-1 0,-1 1 0,0-1 1,0 1-1,1-1 0,-1 0 0,0 0 0,1 0 0,-1 0 0,0 0 0,1 0 0,-1 0 0,0 0 1,1-1-1,-1 1 0,0 0 0,1-1 0,-1 1 0,0-1 0,0 0 0,0 1 0,0-1 0,1 0 1,-1 1-1,0-1 0,0 0 0,0 0 0,0 0 0,1-2 0,-1 2-2,23-22-60,-1-2 0,-1 0 0,-1-1 0,-1-1 0,-2-1 0,0-1 0,-2 0 0,22-57 0,-36 78 9,0 1 0,0-1 0,0 1 0,-1-1 0,0 0 0,0-12 0,-1 19 42,-2 14-234,-2 3 212,0-1 1,2 1 0,0 0-1,0 0 1,2 0 0,0 0-1,0 0 1,2 1 0,0-2-1,1 1 1,1 0 0,0 0-1,1-1 1,0 0 0,1 0-1,1-1 1,17 28 0,46 58 4,27 44 197,-84-121-157,-1-1 0,-1 2 0,-1-1-1,11 43 1,-18-55-16,-1 0-1,0 0 1,-1 0-1,0 0 1,0 1 0,-2 13-1,0-22-7,1 1 0,-1-1 0,0 0 1,1 1-1,-2-1 0,1 0 0,0 1 0,-1-1 0,1 0 0,-1 0 0,0 0 0,0 0 0,0 0 0,0-1 0,-1 1 1,1-1-1,-1 1 0,1-1 0,-1 0 0,0 0 0,0 0 0,0 0 0,-4 1 0,-6 2 21,0-1 1,-1-1-1,1 0 0,-1 0 0,-27 0 1,11-3 35,-51-5 1,68 2-54,0 0 0,0 0 0,0-2 0,1 1 0,-1-2 0,1 1 0,0-2 0,1 0 0,-1 0 0,2-1 0,-1 0 0,1-1 0,0 0 0,1 0 0,0-1-1,0-1 1,-12-19 0,19 26-5,0-1 0,0 0 0,0 1 0,1-1 0,-1 0 0,1 0 0,0 0 0,0-7 0,1 11-29,0-1 0,0 1 0,0-1 0,0 1-1,0-1 1,1 1 0,-1 0 0,0-1 0,1 1-1,-1 0 1,1-1 0,-1 1 0,1 0 0,0-1-1,0 1 1,-1 0 0,1 0 0,0 0 0,0 0-1,0 0 1,0 0 0,0 0 0,1 0 0,-1 0-1,0 0 1,0 1 0,1-1 0,-1 1 0,0-1 0,1 1-1,1-1 1,27-4-1570,1 2-1520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3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41 5042,'0'0'4130,"0"-40"-3970,-3 40-160,-6 0-128,-5 19 0,-2 12 128,2 11 0,0 8 0,2 5-608,1-5-609,1-14-2384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4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 49 3185,'0'0'4090,"-20"-8"-3786,-64-23-31,77 29-255,1 0 0,-1 0 1,0 1-1,0 0 1,0 0-1,0 0 1,0 1-1,1 0 0,-1 0 1,0 1-1,0 0 1,0 0-1,0 1 1,1 0-1,-1 0 0,1 0 1,-1 1-1,1 0 1,0 0-1,0 1 1,0-1-1,0 1 1,1 1-1,0-1 0,-1 1 1,2 0-1,-1 0 1,1 0-1,-8 12 1,3-3-21,1 1 1,1 1-1,0-1 0,1 1 1,1 0-1,0 1 1,1-1-1,1 1 1,1 0-1,-1 19 1,2-29-2,1-1 0,0 1 0,1 0 0,-1-1 1,1 1-1,3 9 0,-3-13 4,1 0 1,-1 0-1,1 0 1,-1-1-1,1 1 1,0 0-1,0-1 1,1 0-1,-1 1 1,0-1-1,1 0 1,-1 0-1,1 0 1,5 2 0,7 4 26,1-1 0,-1-1 1,1-1-1,0 0 1,1-1-1,-1-1 1,1 0-1,16 0 1,38-1-2409,-56-2-381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4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5811,'0'0'1491,"3"11"-2507,20 44 1075,2 0 0,2-2 0,3-2 0,1 0 0,77 91 0,-98-128-206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4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1 7619,'0'0'2129,"-3"3"-2329,-20 32 159,1 1 1,1 0-1,-21 56 0,25-56 36,-14 28 15,-16 34 7,42-76-700,5-22 608,0 1 0,0-1 0,0 0 0,0 1 0,1-1 0,-1 0 0,0 1 0,0-1 0,1 1 0,-1-1 0,0 0 0,0 0 0,1 1 0,-1-1 0,0 0 0,1 1 0,-1-1 0,0 0 0,1 0 0,-1 0 0,0 1 0,1-1 0,-1 0 0,1 0 0,-1 0 0,1 0 0,-1 0 0,0 0 0,1 0 0,-1 0 0,1 0 0,-1 0 0,0 0 0,1 0 0,-1 0 0,1 0 0,-1 0 0,1 0 0,-1 0 0,0 0 0,1-1 0,-1 1 0,0 0 0,1-1 0,23-8-2617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5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4834,'0'0'947,"21"-3"-800,6-2 8,-7 1 35,-1 2-1,1 0 0,24 1 0,-40 1-172,-1 1-1,1-1 1,0 1-1,0 0 1,-1 0-1,1 0 1,0 1-1,-1-1 1,1 1-1,-1 0 1,0 0-1,0 0 1,1 0-1,-1 1 1,-1-1-1,1 1 1,0 0-1,-1 0 1,1 0-1,-1 0 1,0 0-1,0 0 1,0 1-1,0-1 1,1 7-1,1-2 9,-2 0 0,1 0 0,-1 1 0,0-1 0,-1 0 1,0 1-1,-1-1 0,1 1 0,-1-1 0,-3 17 0,2-22 13,0 1 1,-1-1 0,1 0-1,-1 0 1,1 0 0,-1 0-1,0 0 1,-4 4-1,4-6 15,0 1 0,1-1 0,0 1 0,-1 0 0,1-1-1,0 1 1,0 0 0,0 0 0,0 0 0,0 0 0,0 0-1,0 0 1,1 0 0,-1 0 0,1 0 0,-1 0 0,1 1-1,0-1 1,0 0 0,0 0 0,1 4 0,-1-5-38,1 0 0,0 0 0,-1 0 0,1 0 0,0 0 0,0-1 0,0 1 0,0 0 0,0 0 1,0 0-1,0-1 0,0 1 0,0-1 0,0 1 0,0-1 0,0 1 0,0-1 0,3 1 0,25 5 151,-22-5-130,32 4-22,-24-3 87,0 0-1,0 0 1,0 2-1,0 0 1,14 6 0,-25-8-239,-1-1 0,0 1 0,1 0 0,-1 0 0,0 1 0,0-1 1,0 0-1,-1 1 0,1 0 0,-1 0 0,1 0 0,-1 0 0,0 0 1,0 0-1,0 1 0,-1-1 0,1 1 0,-1-1 0,0 1 0,1-1 1,-2 1-1,1 0 0,0 0 0,-1-1 0,0 5 0,1 20-3669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7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289 140 5234,'0'0'3092,"2"-19"-2606,1-10-363,7-62 418,-6 163-861,-16 389 272,28-89 214,-7-252-207,-8-91 3310,1-83-3216,2 0 0,2 1 1,14-53-1,-18 98-102,0 1 0,-1 0 0,0-1 0,-1 1 0,1 0 0,-1-1 0,-2-11 0,1 18 32,0 1-1,1-1 1,-1 1 0,0-1-1,0 1 1,0-1 0,0 1-1,0 0 1,0-1 0,0 1-1,0 0 1,0 0 0,0 0-1,0 0 1,0 0 0,0 0-1,0 0 1,-1 0 0,-2 0-54,-11 0 12,-1 0 0,1 1 0,0 1 0,-1 0 1,1 2-1,0-1 0,0 2 0,1 0 0,-1 0 0,1 2 1,0 0-1,1 0 0,0 1 0,0 1 0,1 0 0,0 1 1,0 0-1,-17 20 0,23-24 51,1 1 0,0 0 0,0 0 0,1 0 1,-1 0-1,2 1 0,-1-1 0,1 1 0,0 0 0,1 0 0,-1 0 1,2 0-1,-1 1 0,1-1 0,1 1 0,-1-1 0,1 0 0,2 12 1,-1-17 3,0 0 1,0 0-1,0 0 1,1-1-1,-1 1 1,1 0-1,-1-1 1,1 1-1,0-1 1,0 0-1,0 1 1,1-1-1,-1 0 1,0 0-1,1-1 1,-1 1-1,1 0 1,0-1-1,5 3 1,6 2 40,1-1 0,23 7 0,-35-12-30,62 17 138,1-4 1,75 6 0,-133-19-276,7 2-1113,-15-1 1180,0-1 1,1 1-1,-1-1 1,0 0-1,0 1 1,1-1-1,-1 1 1,0-1-1,0 0 1,0 1-1,0-1 1,1 1-1,-1-1 1,0 1-1,0-1 1,0 1-1,0-1 1,0 1-1,0-1 1,0 1-1,0-1 1,-1 0-1,1 1 1,0-1-1,0 1 1,0-1-1,0 1 1,-1-1-1,1 0 1,0 1-1,-8 7-2469,-6-5-557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6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1745,'0'-2'8163,"0"2"-8082,272 14-7,-185-14-69,-58 0-4353,-38 0 1926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7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6739,'0'0'2294,"7"2"-2547,7 3 255,-1 0 0,-1 1 1,1 1-1,-1 0 0,0 1 0,-1 0 0,0 0 0,0 1 1,-1 1-1,14 16 0,95 127 110,-80-98-96,16 9 47,-36-44-25,25 36 0,-42-53-211,-1-1 0,0 0 1,1 0-1,-1 1 0,0-1 0,-1 0 1,1 1-1,0-1 0,-1 1 0,1-1 1,-1 6-1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8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62 10165,'0'0'2993,"0"-61"-3329,0 99-497,-24 20 529,-17 26 240,-13 25 16,-11 8-1040,-3-12-1089,-1-30-2866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8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3410,'0'0'4748,"6"23"-2624,11 13-2127,-2 1 1,-2 1-1,-1 0 0,8 50 1,-11-27 27,-3 0 1,-3 109 0,-5-155-28,-1-1 0,0 0 0,-1 0 0,-1 0 0,0-1 0,-1 1 1,0-1-1,-16 23 0,8-11 72,13-21 54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4:59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1809,'0'0'7843,"10"-2"-7429,137-23 158,2 7 0,208 2-1,-338 15-645,-1 2 0,1 0-1,-1 0 1,0 2-1,0 1 1,0 0-1,0 1 1,-1 1-1,26 11 1,-37-12-1004,-25-3-2660,13-2 3546,-25 0-3036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00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 9877,'0'0'2321,"124"-83"-2289,-29 68-32,12 15 0,7 0-144,-14 33-321,-23 5-2864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07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298 223 2577,'0'0'3391,"-1"-8"-3148,-5-39 1536,-2 50-1845,-7 7 59,1 2 0,-24 24-1,22-21 3,-29 24 0,36-32 89,0 0 0,-1 0 0,0-1 0,0 0 0,0-1 0,0 0 1,-1-1-1,0 0 0,0-1 0,0 0 0,0 0 0,-13 0 0,22-6 98,1-1 0,1 0 0,-1 0 0,0 1 0,1-1 0,0 0 0,0-4-1,0 5-112,-2-22 5,1 0 0,2 1 0,0-1 0,1 1 0,2-1 0,1 1 0,12-41 0,-15 61-86,1 0 1,-1-1-1,1 1 0,0 0 1,0 0-1,0 1 0,1-1 1,-1 1-1,1-1 1,0 1-1,0 0 0,0 1 1,0-1-1,0 1 0,1 0 1,-1 0-1,1 0 0,-1 0 1,1 1-1,0 0 0,8-2 1,11 0-77,0 1 0,1 1 0,28 2 0,-16 0-51,-31-1 118,0 0 0,-1 0 0,1 1 0,0 0 0,0 0 0,-1 1 0,1 0 0,0 0 0,-1 0 0,9 5 0,-11-5-6,-1 0 0,1-1 0,-1 1 1,0 0-1,0 1 0,1-1 0,-2 0 0,1 1 0,0-1 1,0 1-1,-1-1 0,1 1 0,-1 0 0,0 0 0,0-1 1,0 1-1,0 0 0,0 0 0,-1 0 0,1 0 0,-1 0 1,0 4-1,1 27 12,-2 1 1,-2 0-1,-1 0 1,-1-1-1,-2 0 1,-1 0-1,-2 0 0,-20 44 1,16-47 12,-3-1 0,-20 31 0,29-50 54,0 0 0,-1-1-1,0 0 1,-1-1-1,0 1 1,0-2 0,-1 0-1,-14 9 1,11-12 65,12-5-114,1 1 0,-1-1-1,1 0 1,-1 1 0,1 0-1,-1-1 1,1 1 0,0 0-1,-1 0 1,1 0 0,0 0-1,0 0 1,-2 1 0,2-1 4,1 0 0,-1 0 0,0 0 0,1 0 0,-1 0 1,1 0-1,-1 0 0,1 0 0,-1 0 0,1 0 0,0 0 1,-1 0-1,1 0 0,0 0 0,0 0 0,0 0 0,0 0 1,0 0-1,0 1 0,0-1 0,0 0 0,1 0 0,-1 0 1,1 2-1,0-1-4,0-1 0,0 1 0,1-1 0,-1 1 0,1-1 0,-1 1 0,1-1 1,-1 0-1,1 0 0,0 0 0,-1 0 0,5 1 0,4 2 18,1 0-1,-1-1 1,23 3-1,40 1 75,137-5 0,-102-4-58,-53 2-21,0-1 0,-1-3 0,56-12 0,-109 16 16,0 0-1,0 0 1,0 0 0,0 0-1,0 0 1,0 0 0,-1-1 0,1 1-1,0 0 1,0 0 0,0-1-1,0 1 1,0-1 0,-1 1 0,1-1-1,0 1 1,0-1 0,-1 1-1,1-1 1,0 0 0,-1 1 0,1-1-1,-1 0 1,1 1 0,-1-1 0,1 0-1,-1 0 1,1 0 0,-1 0-1,0 1 1,1-1 0,-1 0 0,0 0-1,0 0 1,0-2 0,-5 3 82,-8 1-419,1 0-1,-1 1 1,1 1 0,0 0-1,0 0 1,0 2-1,-22 10 1,-4 4-2574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08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22 1921,'0'0'3738,"-13"-3"-3333,10 2-382,-20-4 212,0 0-1,0 2 0,-25-1 1,35 4-170,7-1 100,0 1 0,0 0 0,0 1 0,0-1 0,0 1 0,-7 2 0,11-2-149,-1 0 1,1 0-1,0 1 0,1-1 0,-1 0 0,0 1 1,0-1-1,0 1 0,1-1 0,-1 1 0,1 0 1,-1 0-1,1 0 0,0 0 0,0 0 0,0 0 1,0 0-1,0 0 0,0 0 0,0 3 0,-3 12-7,1-1-1,1 1 0,1 0 0,0-1 1,3 25-1,-1-1-31,1 0 48,2 1-1,18 70 1,-4-19 32,-3-27 153,2-1 1,36 87-1,20 72 335,-55-149-510,-3 2 0,-3 0-1,2 117 1,-14-172 22,-1 43-18,0-62-29,1 1 0,0 0 1,-1 0-1,0 0 1,0-1-1,0 1 0,0 0 1,0-1-1,0 1 1,-1-1-1,1 0 1,-1 1-1,0-1 0,1 0 1,-1 0-1,0 0 1,0 0-1,-3 2 0,-2-2 164,1 0 0,0-1 0,-1 1 0,0-1 0,1-1 0,-1 1 0,1-1 0,-1-1 0,-12-1 0,-4 1 130,20 1-452,1 1-1,0 0 1,-1-1-1,1 1 1,0 0-1,0 0 1,-1 1-1,1-1 1,0 0 0,0 1-1,0-1 1,0 1-1,1-1 1,-1 1-1,0 0 1,1 0-1,-1 0 1,1 0 0,0 0-1,-1 0 1,1 0-1,0 1 1,0-1-1,0 4 1,-15 20-1693,-11 2-2601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09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4002,'0'0'4687,"-17"0"-4553,-51 0-84,67 0-52,0 0 0,0 0-1,0 0 1,0 0-1,0 0 1,0 0 0,0 0-1,1 0 1,-1 0 0,0 1-1,0-1 1,0 0-1,0 1 1,0-1 0,1 0-1,-1 1 1,0-1-1,0 1 1,1-1 0,-1 1-1,0 0 1,0 0-1,1 8 9,0-8-10,-2 13 18,1-1 0,1 1-1,-1-1 1,2 1 0,0-1 0,1 1 0,0-1-1,1 1 1,0-1 0,1 0 0,1-1-1,0 1 1,1-1 0,0 0 0,1 0 0,0-1-1,1 1 1,0-2 0,0 1 0,1-1-1,1-1 1,0 1 0,13 8 0,-17-14 29,1 0 0,-1-1-1,1 0 1,0 0 0,0 0 0,0-1 0,0 0 0,1-1 0,-1 0-1,0 0 1,1 0 0,-1-1 0,1 0 0,12-2 0,-17 1 7,-1 0 0,1 0-1,0-1 1,-1 1 0,1-1 0,-1 1 0,0-1 0,1 0 0,-1 0 0,0 0 0,0 0-1,0-1 1,0 1 0,-1-1 0,1 1 0,2-5 0,20-46 292,-20 40-219,-1-1 0,0 0 1,-1 1-1,0-1 1,-1 0-1,-1 0 0,-1-17 1,0 28-114,0 0 1,0 0 0,0 0-1,0 0 1,0 0-1,0 1 1,-1-1 0,0 0-1,1 1 1,-1-1-1,0 1 1,0-1 0,0 1-1,-1 0 1,1 0-1,-1 0 1,1 0 0,-1 0-1,1 1 1,-1-1 0,0 1-1,0 0 1,0 0-1,0 0 1,0 0 0,0 0-1,0 1 1,-5-1-1,-4-1-281,-1 0-1,0 1 0,1 1 0,-1 0 0,-22 4 1,23-1-293,0 0 1,0 1 0,1 1-1,-1 0 1,-11 7 0,16-8 58,-32 14-3153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10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8 387 5475,'0'0'4658,"-3"-30"-2775,4 26-1876,-1 1 0,1-1 0,0 1 0,0 0 0,0-1 0,0 1 0,1 0 0,0 0 0,-1 0 0,1 0 0,0 0 0,0 0 0,0 0 0,3-2 0,42-38-17,-27 25 9,2-1 40,-1-2 0,33-42 0,-49 55-170,0 0 1,0 0 0,0-1 0,-1 0 0,0 0 0,-1 0 0,0 0 0,-1-1 0,0 1 0,0-1 0,-1 1 0,1-15-1,-3 13-437,-2 10 203,-5 18 73,-5 31 210,-6 155 62,-3 17-18,1-79 40,20-140 2,0 0 0,1 1 0,-1-1 0,0 0 0,0 1 0,0-1 0,0 0 0,0 0 0,0 0 0,0 1 0,-1-1 0,1-1 0,0 1 0,0 0 0,-1 0 0,1 0 0,-1-1 0,1 1 0,-1-1 0,1 1 0,-1-1 0,1 1 0,-1-1 0,1 0 0,-1 0-1,-1 0 1,-47 0 414,43-1-270,3 1-52,1-1 0,0 0 0,-1 0 0,1-1 0,0 1 1,0 0-1,0-1 0,0 0 0,0 0 0,0 0 1,0 0-1,1 0 0,-1-1 0,1 1 0,0-1 0,-1 1 1,1-1-1,-2-4 0,4 5 336,0 2-330,2 0-137,371 0-98,-369-1 68,1 1 0,-1 1 0,0-1 0,1 1 1,-1-1-1,8 3 0,-11-2-40,0 0 0,0-1 0,0 1 0,0 0 0,0 0 0,1-1 0,-1 1 0,0 0 0,-1 0 0,1 0 0,0 0 0,0 0 0,0 0 0,-1 1 0,1-1 0,0 0 0,-1 0 0,1 0 0,-1 1 0,0-1 0,1 0 1,-1 3-1,2 14-2518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13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0 251 4818,'0'0'4528,"0"0"-4522,0-1 1,1 1-1,-1-1 1,0 1-1,0 0 1,0-1-1,1 1 1,-1 0-1,0-1 1,1 1 0,-1 0-1,0 0 1,1-1-1,-1 1 1,0 0-1,1 0 1,-1 0-1,0-1 1,1 1-1,-1 0 1,1 0-1,-1 0 1,0 0-1,1 0 1,-1 0 0,1 0-1,-1 0 1,0 0-1,1 0 1,-1 0-1,1 0 1,-1 0-1,0 0 1,1 0-1,-1 0 1,1 0-1,-1 1 1,0-1 0,1 0-1,10 16-17,-1 0 0,0 0 0,-2 1 0,0 1 0,-1-1 1,6 21-1,-5-15 18,151 486-16,-112-344 10,-38-136 81,-4-17 204,-2 0-1,1 0 1,-2 0-1,1 0 1,0 18 1061,2-83-813,3 27-524,1 1 0,1-1 1,1 2-1,17-30 0,21-45-51,-36 62-39,-1 0 0,-2 0 0,9-67 0,-7-117-179,-12 206 212,7-202-438,-4 188 450,1 1-1,2 0 0,0 0 0,2 1 0,17-41 0,-16 53-34,-2 14-1644,-7 3 1453,1 1 0,0-1 0,0 1 0,-1-1 0,1 1 0,-1 0 0,0-1 0,0 1 0,0 3 0,0 56-2876,0-37 1288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7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80 1505,'0'0'3263,"-1"-2"-2698,1 1-423,0 0-1,0 0 1,0-1 0,0 1-1,0 0 1,0 0-1,0 0 1,1 0 0,-1 0-1,0 0 1,1 0-1,-1 0 1,0 0 0,1 0-1,-1 1 1,1-1 0,0 0-1,-1 0 1,1 0-1,0 0 1,-1 1 0,2-2-1,1 0-25,-1 0 0,1 1 1,0-1-1,0 1 0,0-1 0,0 1 0,5-1 0,11-2-320,-1 1 1,22-2-1,-15 3 639,132-14-214,164 5 1,-321 11-345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14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 3586,'0'0'3884,"11"-12"-3489,39-36 0,-43 43-330,0 0 0,0 0 0,1 1 0,-1 0 0,1 0 0,0 1 0,0 0 0,0 1 0,0-1 0,1 1 1,13-1-1,-2 0 98,47-7-52,-1 4 0,1 3-1,82 5 1,-105 3-95,1 2 0,-1 1 0,50 17-1,62 13 53,163-9-17,3-28 45,-175-2-96,315-18 42,-268 0 45,222 5 0,-261 29 33,-135-15 57,-1-1 1,1-1-1,-1-1 0,0 0 1,20-7-1,-37 10-137,-2 0-32,1 0-1,-1 0 0,1 0 0,-1 0 0,0 0 0,1 0 0,-1 0 0,1 0 0,-1 0 0,0 0 0,1-1 0,-1 1 1,1 0-1,-1 0 0,0 0 0,1 0 0,-1-1 0,0 1 0,1 0 0,-1-1 0,0 1 0,1 0 0,-1 0 0,0-1 1,0 1-1,1 0 0,-1-1 0,0 1 0,0-1 0,0 1 0,0 0 0,1-1 0,-1 1 0,0-1 0,0 0-76,-8 18-3255,-12 0 1827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15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11 367 4274,'0'0'3823,"7"-4"-3554,133-78 1546,-118 68-1808,1 0-29,-1-1 0,0-1 0,26-26 0,-42 36 16,-1 1 1,0-1-1,0-1 1,-1 1-1,1-1 0,-1 0 1,-1 0-1,1 0 0,-1 0 1,-1 0-1,1-1 1,-1 0-1,-1 1 0,1-1 1,-1 0-1,0-9 1,-1 11-2,0 3-32,0 0 0,0 0 0,0 0 0,0 0 1,-1 0-1,1 0 0,-1 0 0,1 0 1,-3-5-1,2 7 21,0 0-1,0 0 1,0 0 0,-1 0 0,1 1 0,0-1-1,0 0 1,-1 0 0,1 1 0,-1-1 0,1 1-1,0-1 1,-1 1 0,1 0 0,-1-1 0,1 1 0,-1 0-1,1 0 1,-1 0 0,1 0 0,-3 1 0,2-2 1,-1 1 0,1 0 0,0 0 0,0 1 0,0-1 1,0 0-1,-1 1 0,1-1 0,0 1 0,0-1 0,0 1 1,0 0-1,0 0 0,-3 2 0,3-1 5,0 1-1,0 0 1,1-1 0,-1 1-1,1 0 1,-1 0 0,1 0-1,0 0 1,-1 5-1,-4 17-3,1 2 0,1-1-1,1 1 1,2-1-1,4 53 1,-2-12 42,0-15-31,2-1 0,2 1-1,16 66 1,-1-27 25,14 58-45,-33-145 202,1 1-1,-1 0 1,0-1 0,-1 1 0,1 0 0,-1 0 0,0 0 0,0 0 0,-1 9-1,-4-14 142,-74 2-68,26-1-243,-74-6 0,120 5 6,0-1-1,1 0 1,-1-1-1,1 1 1,-1-1-1,1-1 1,0 1-1,0-1 1,-9-5-1,35 6-20,84 0 29,116 4 22,-209 0-294,1 0 0,0 1-1,-1 0 1,1 1-1,-1 0 1,0 1-1,0 0 1,-1 1-1,0 0 1,0 1 0,11 8-1,-2-3-1666,1-7-1212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16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4290,'0'0'2278,"9"0"-1323,67-1 64,179 7 53,-221-3-1157,-1 2 0,1 1-1,-1 1 1,0 2 0,49 21 0,-77-28 211,3 2-1848,-19-2-193,-14-2-492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16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5651,'0'0'656,"35"78"-544,-30-38 608,-1 6-416,-1 0-128,1 2 289,1 2-97,0-2-272,-3 3-64,0-3 96,-2-6-256,0-24-1809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23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2801,'0'0'5955,"0"-13"-5152,0-68 1046,0 80-1737,1 6-344,10 14 223,0-1-1,2 0 1,0 0 0,27 27-1,-10-12 54,46 54-38,4-3 1,173 137-1,-185-175 727,-82-60-372,12 13-590,0 0 0,0-1 1,0 1-1,0 0 0,-1 1 0,1-1 0,0 0 0,0 0 0,-1 1 1,1 0-1,0-1 0,-4 1 0,-17 0-2265,-4 0-1041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24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19 3714,'0'0'4332,"0"-3"-3790,-3-8-217,2 8-202,0 3-121,1-1 0,-1 1 0,1 0 0,-1 0 0,1 0 0,-1 0 0,1 0 0,-1 0 0,1 0 0,-1 0 0,1 0 0,-1 0 0,1 0 0,-1 0 0,1 1 0,-1-1 0,1 0 0,-1 0 0,1 0 0,-1 1 0,1-1 0,-1 0 0,1 0 0,-1 1 0,1-1 0,-1 1-1,-11 8 0,0 1 0,0 1-1,1 0 1,0 1-1,-10 14 1,1-2 9,-42 57 75,-86 145-1,-6 9-96,149-229 480,3-9 568,2 3-1109,0-1-1,0 1 1,-1 0 0,1-1 0,0 1-1,0 0 1,0 0 0,0-1 0,0 1-1,0 0 1,-1 0 0,1-1 0,0 1 0,0 0-1,0 0 1,-1 0 0,1-1 0,0 1-1,0 0 1,-1 0 0,1 0 0,0 0-1,0 0 1,-1-1 0,1 1 0,0 0-1,0 0 1,-1 0 0,0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25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33 592,'0'0'4194,"-1"-3"-3409,-1-1-951,-3-11 2465,5 14-2262,0 1 0,0 0 0,0-1 1,0 1-1,0-1 0,0 1 0,0 0 1,0-1-1,1 1 0,-1 0 0,0-1 1,0 1-1,0 0 0,1-1 0,-1 1 1,0 0-1,0-1 0,1 1 0,-1 0 1,0-1-1,1 1 0,-1 0 0,0 0 1,1 0-1,-1-1 0,0 1 0,1 0 1,-1 0-1,0 0 0,1 0 0,-1 0 1,1 0-1,-1-1 0,0 1 0,1 0 1,-1 0-1,1 0 0,-1 0 0,0 0 1,1 1-1,0-1 0,33 0-62,-4-2 29,0 2 1,0 1-1,0 2 0,0 1 1,0 1-1,44 14 1,-70-18-13,-1 0 0,0 1 0,1-1 0,-1 1 0,0 0 0,0 0 0,0 0 0,0 1 0,0-1 0,0 1 1,-1-1-1,0 1 0,1 0 0,-1 0 0,0 0 0,0 0 0,0 0 0,-1 1 0,1-1 0,-1 1 0,0-1 1,0 1-1,0-1 0,0 1 0,0-1 0,-1 1 0,0 0 0,0 4 0,-1-6 8,0 0-1,0 0 1,-1 0 0,1 0-1,-1 0 1,1-1 0,-1 1-1,1 0 1,-1-1-1,0 1 1,0-1 0,0 0-1,0 0 1,0 1-1,0-1 1,0-1 0,-4 2-1,-1 2 11,-16 8 1,-6 4 55,-33 22 0,52-31-65,2 0 0,-1 0 0,1 1 0,0 0 1,1 0-1,0 1 0,-10 15 0,16-23 1,0 1-1,-1 0 1,1 0 0,0 0 0,0 0-1,0 1 1,1-1 0,-1 0 0,0 0-1,1 0 1,0 1 0,-1-1-1,1 0 1,0 0 0,0 1 0,0-1-1,0 0 1,1 1 0,-1-1 0,1 0-1,0 3 1,1-2 8,0-1-1,-1 0 1,1 0-1,0 0 1,0 0-1,0 0 1,0 0-1,0 0 1,0-1-1,1 1 1,-1-1-1,0 0 0,1 0 1,-1 0-1,4 1 1,11 3 97,-1-2 0,1 0 0,-1 0 1,26-1-1,-36-2-57,46 1 97,-32-2-112,1 2-1,-1 0 1,0 1 0,32 7-1,-49-8-72,-1 0-1,0 0 1,1 0-1,-1 0 0,0 0 1,0 0-1,0 1 1,0-1-1,0 0 1,0 1-1,-1 0 0,1-1 1,0 1-1,-1 0 1,1 0-1,-1 0 0,0 0 1,0 0-1,0 1 1,1 1-1,0 2-535,0 1 0,-1-1 0,0 0 0,0 1 0,-1-1 0,0 8 0,0 10-2236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28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673 104 2289,'0'0'5088,"4"-14"-4192,2-4-479,-4 11-122,0 0 0,0 0-1,0 0 1,-1 0 0,0-1-1,0 1 1,-1-14 339,0 24-725,-2 6 67,1-1 0,-2 1 0,0 0 0,0-1-1,0 1 1,-1-1 0,0 0 0,-7 10 0,-8 17-5,-5 16 20,3 0 0,3 2 0,1 0 0,3 0 0,2 2 0,3-1 0,-4 83 0,13 296-57,2-395 66,0 0 1,3-1-1,1 0 0,2 0 1,15 43-1,-24-105 1584,2 15-1643,0 0 1,-1 0-1,-1 1 1,1-1-1,-2 0 0,1 1 1,-1-1-1,-5-12 1,1 11-33,0 1-1,-1 0 1,0 0 0,-1 0-1,0 1 1,0 0 0,-1 1 0,0 0-1,-1 0 1,1 1 0,-1 0 0,-1 1-1,0 0 1,1 1 0,-2 0 0,1 0-1,-1 2 1,1-1 0,-1 1 0,0 1-1,0 0 1,0 1 0,-19 0-1,-26-1 68,29 0 4,1 2 0,-1 1 0,-30 5 0,53-6 16,1 1 0,-1 0 0,1 0 0,0 0-1,-1 1 1,1-1 0,0 1 0,0 0 0,0 1-1,0-1 1,0 0 0,1 1 0,-1 0 0,1 0-1,-1 0 1,1 1 0,0-1 0,1 1 0,-1-1-1,0 1 1,1 0 0,0 0 0,0 0 0,0 0-1,1 0 1,-1 1 0,1-1 0,0 0 0,0 1-1,0-1 1,1 1 0,-1 4 0,2 4-2,0 0 1,0 0 0,1 0-1,0 0 1,1-1 0,1 0-1,0 1 1,1-1 0,0 0-1,1-1 1,0 1 0,13 16-1,-5-6 60,4 7-36,32 40 0,-45-63 0,1 0 1,-1-1-1,1 1 1,0-1-1,0 0 1,0 0 0,1-1-1,0 0 1,0 0-1,0-1 1,0 0 0,10 3-1,-7-4 42,-1 0 0,0-1 0,1-1 0,-1 0 0,15-1 0,4-8-2978,-10-2-1474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28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 5587,'0'0'2841,"-1"0"-2837,1 0-1,0 0 1,0 0 0,0-1 0,0 1 0,0 0-1,0 0 1,0 0 0,-1-1 0,1 1 0,0 0-1,0 0 1,0-1 0,0 1 0,0 0 0,0 0-1,0-1 1,0 1 0,0 0 0,0 0 0,0-1-1,1 1 1,-1 0 0,0 0 0,0-1 0,0 1-1,0 0 1,0 0 0,0 0 0,0-1 0,1 1-1,-1 0 1,26 26-56,-14-12 51,95 114 85,-70-80 127,3-2 0,84 78 1,-46-64-127,-39-32 13,-2 1 0,39 40-1,-76-69-96,0 1 0,0-1-1,0 0 1,1 0 0,-1 0 0,0 0-1,0 0 1,0 0 0,0 1-1,1-1 1,-1 0 0,0 0-1,0 0 1,0 0 0,0 1-1,0-1 1,0 0 0,0 0-1,0 0 1,1 1 0,-1-1 0,0 0-1,0 0 1,0 0 0,0 1-1,0-1 1,0 0 0,0 0-1,0 1 1,0-1 0,0 0-1,0 0 1,0 0 0,-1 1-1,1-1 1,0 0 0,0 0 0,0 0-1,0 1 1,0-1 0,-11 1-589,-15-7-1235,1-10-330,0-6-139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29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703 20 5619,'0'0'4676,"0"-4"-3998,1-3-433,0-1 66,-10 19-331,-96 135-240,56-83 261,-59 79-98,-102 141 102,146-189-1637,-54 105 0,76-109-1732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7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5683,'0'0'3671,"0"-2"-3333,6 5-324,2 15 15,-1 0 0,0 0 1,-1 1-1,-1 0 0,3 23 1,-2-12-51,-1-9-22,28 106 170,-28-113-144,0 1-1,1-1 1,1 0-1,0-1 1,1 0 0,14 18-1,-22-31 61,0 0 1,1 0-1,-1 0 0,0 0 0,1 0 1,-1 0-1,0 0 0,1 1 1,-1-1-1,0 0 0,1 0 0,-1 0 1,0 0-1,1-1 0,-1 1 0,0 0 1,1 0-1,-1 0 0,0 0 0,1 0 1,-1 0-1,0 0 0,1-1 0,-1 1 1,0 0-1,1 0 0,-1 0 0,0-1 1,0 1-1,1 0 0,-1 0 1,0-1-1,0 1 0,0 0 0,1-1 1,-1 1-1,0 0 0,0-1 0,0 1 1,0 0-1,0 0 0,0-1 0,0 1 1,0-1-1,1 1 0,-1-1 0,8-20-157,-7 18 217,107-224 258,-24 56-369,-80 162 276,2-6-1315,-3 15-187,-1 10-459,1 7-343,1 0-1219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46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910 74 112,'0'0'1990,"-7"-21"-861,3 20-1122,0 1 1,1-1-1,-1 1 1,0 0 0,0 1-1,0-1 1,1 1-1,-1-1 1,0 1-1,1 0 1,-1 1 0,0-1-1,1 1 1,0-1-1,-1 1 1,1 0-1,0 0 1,0 0-1,0 1 1,0-1 0,0 1-1,1 0 1,-1 0-1,1 0 1,-1 0-1,1 0 1,0 0-1,0 0 1,-1 5 0,-161 227-75,26-50 99,122-161-5,1 1-1,1 1 1,-15 38 0,1-2-30,-53 103 511,-108 318 0,78-151-81,105-311-347,1 1-1,1 0 1,1-1-1,0 27 1,3-36-75,0 1 0,1 0 0,0-1 0,1 0 0,1 1 0,0-1 0,0 0 0,9 19 0,24 32 19,65 89 0,-57-89-11,39 71 1,-64-96-5,66 111 71,-73-132 13,1 0 0,0-1 1,1 0-1,1-1 0,1-1 0,19 15 1,-4-9 21,1-1 0,1-2 0,0-1 0,2-1 0,-1-2 0,2-2 0,63 13 0,20-6 296,128 4 0,-65-9-307,421 66-93,-305-36 18,-189-34-19,162-6 1,-144-4-32,7 0-47,166 22 0,-175-10 35,195-7 0,-172-6 27,-67 1 6,134-19 0,-72-2 9,39-5 34,225-64 1,-353 75-42,250-84 59,-250 79-49,-1-3 0,-1-2 0,73-49 1,66-40-77,18-14-389,-186 112 441,-1-1 0,0-1 0,-2-1 0,0-1 0,-1 0 0,26-42 0,-11 5 291,-24 38-177,2 0 0,0 1-1,1 0 1,23-25-1,-32 40-99,18-17-9,-1 0-1,-1-2 1,-1 0-1,-1-1 1,22-39 0,-28 41 13,-2-1 1,0 0-1,-2-1 0,0 0 1,-2 0-1,0-1 1,-2 1-1,-1-1 0,1-33 1,-4 33-8,0 0 1,-2 0-1,0 0 1,-2 0 0,-7-26-1,-14-35 3,-30-85-1,46 148-1,-1 1 0,-2 0 0,0 0 0,-1 1 0,-20-24 0,-10-4 78,-3 2-1,-96-76 1,-120-63 244,188 136-293,15 12 7,-2 3 1,-1 2-1,-2 2 0,-104-33 0,69 35-11,-1 4-1,-152-17 0,-234-42 309,351 58-325,-164-11 0,103 23 37,115 9-65,-100 7 1,144-1 10,6 0-13,-238 17 12,196-5-3,-101 33 0,-33 7 13,119-39 23,-1-3 0,0-4 1,-101-6-1,174-3-8,-1 0 0,1-2 1,0 0-1,0-1 0,-16-7 0,13 5 12,-1 0-1,-32-6 1,-123-6 49,-67-12-160,216 25 212,1 0 0,0-2 0,0-1 0,0-1 0,1-1 0,1-1 0,-26-18 0,37 21-8,8 6-104,-1 0 0,1-1 1,-1 1-1,0 1 0,0-1 1,-7-2-1,10 5-58,0-1-1,0 1 1,0 0 0,0 0 0,0 0-1,0 0 1,0 0 0,0 0 0,0 1-1,0-1 1,0 1 0,0-1-1,0 1 1,0 0 0,0 0 0,0 0-1,0 0 1,1 0 0,-1 0-1,0 0 1,-2 3 0,-4 3-79,1 0 0,0 1-1,1 0 1,-1 0 0,1 1 0,1-1 0,-8 17-1,1 4-1516,-11 35-1,21-56 1118,-8 18-2056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49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3025,'0'0'1929,"17"18"-1510,2 10-319,2-1-1,0 0 0,2-2 1,0 0-1,2-2 1,1 0-1,0-2 1,2-1-1,0-1 1,38 18-1,16 4 131,-2 3 1,-2 4-1,-3 3 1,73 63-1,-140-106 26,-9-9 189,-1 0-488,0 0-1,1 0 1,-1 0-1,0 0 0,0 1 1,0-1-1,1 1 1,-1-1-1,0 1 1,-3 0-1,-4 0-2997,-2 0-14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49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0 2881,'0'0'3802,"0"1"-3791,-1-1 0,1 0 0,0 1 1,-1-1-1,1 0 0,0 0 0,-1 1 0,1-1 0,0 0 0,0 1 0,0-1 0,-1 1 1,1-1-1,0 0 0,0 1 0,0-1 0,0 1 0,0-1 0,-1 0 0,1 1 1,0-1-1,0 1 0,0-1 0,0 0 0,0 1 0,1-1 0,-1 1 0,0-1 0,0 1 1,3 11-13,1 0 0,1 0 0,0 0 1,0-1-1,12 19 0,9 19 43,50 105 209,-75-151-236,0 0 1,0 0-1,0 0 1,0 0-1,-1 0 1,1 0-1,-1 0 1,1 0-1,-1 0 1,0 0-1,-1 0 1,1 0-1,0 0 1,-1 0 0,0 0-1,0 0 1,0 0-1,0 0 1,0 0-1,0 0 1,-1-1-1,1 1 1,-1-1-1,0 1 1,0-1-1,0 1 1,0-1-1,-5 4 1,-4 2 23,0 0 0,-1-1 0,-1 0 0,1-1 0,-15 5 0,6-2-54,-57 22 85,55-24-40,0 2 1,1 0-1,0 2 0,-39 25 1,61-36-35,-1 0 1,1 0-1,-1 1 1,1-1-1,0 0 1,-1 0-1,1 1 1,-1-1-1,1 0 1,0 1-1,0-1 1,-1 1-1,1-1 1,0 0-1,0 1 1,-1-1-1,1 1 1,0-1-1,0 1 1,0-1-1,0 1 1,0-1-1,-1 0 1,1 1-1,0-1 1,0 1-1,0-1 1,0 1-1,1-1 1,-1 1-1,0-1 1,0 1 0,0-1-1,0 1 1,0-1-1,1 1 1,-1-1-1,0 0 1,0 1-1,1-1 1,-1 1-1,0-1 1,0 0-1,1 1 1,-1-1-1,1 0 1,-1 1-1,0-1 1,1 0-1,-1 0 1,1 1-1,-1-1 1,0 0-1,1 0 1,-1 0-1,1 0 1,-1 1-1,1-1 1,0 0-1,31 9-552,-30-9 476,38 7-1190,2-4-1160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50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2993,'0'0'4947,"0"-7"-4246,0-18 30,0 17 141,3 22-639,3 56-235,-5 117 0,-2-134 16,-4 88-31,0 70-7,7-162 39,1 0-1,14 63 1,-11-85-14,34 216 41,-40-233 430,0-9-653,0 0 1,-1 0 0,1-1 0,0 1 0,0 0 0,0 0 0,0 0 0,0-1 0,0 1 0,0 0 0,0 0 0,0 0 0,0-1 0,0 1-1,0 0 1,0 0 0,1 0 0,-1-1 0,0 1 0,1 0 0,-1-1 0,0 1 0,1 0 0,-1-1 0,1 1 0,-1 0 0,1-1 0,-1 1 0,1-1-1,0 1 1,-1-1 0,1 1 0,0-1 0,-1 1 0,1-1 0,0 0 0,0 1 0,-1-1 0,2 0 0,9 0-3574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50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2257,'0'0'4237,"10"0"-3480,204 1 861,279-3-1053,-230-14-2492,-291 13 137,-10-11-2422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5:51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3025,'0'0'4405,"0"-1"-4293,0 1 1,1-1-1,-1 0 0,0 0 1,0 0-1,0 1 0,1-1 1,-1 0-1,0 0 0,1 1 1,-1-1-1,1 0 0,-1 1 1,1-1-1,-1 0 0,1 1 0,-1-1 1,1 1-1,1-2 0,469 3 697,-430 0-988,0 2 0,0 1 1,0 3-1,-1 1 0,59 19 0,-34-4-3102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8:13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4626,'0'0'2772,"1"-8"-2564,3-23 176,-4 30-351,1 0 0,-1 0-1,0 0 1,1 0 0,-1 0-1,1 0 1,-1 0 0,1 1-1,0-1 1,-1 0 0,1 0-1,0 1 1,0-1 0,-1 0-1,1 1 1,0-1 0,0 1-1,0-1 1,0 1 0,0-1-1,0 1 1,-1-1 0,1 1-1,0 0 1,0 0 0,0-1-1,0 1 1,0 0 0,0 0-1,1 0 1,0 0 0,30 5-580,-11 2 169,-1 0 1,32 17-1,-29-13 53,42 15 1,-33-18 292,0-1 0,1-2 1,41 2-1,102-4 14,-111-4 19,103 1 11,638 21 29,405 48-502,-706-46 479,97-5 461,418 32 537,-365 33-912,-52-5-8,512 56-116,-125-14 74,-873-107-88,1285 128 100,32-42 95,4-47 724,595-46-110,-1743-6-750,-243 0-17,255-4 313,-5-25 129,-284 27-282,-10 2-77,-1 0 0,1 0 1,-1-1-1,1 1 0,-1-1 0,0 0 1,1 1-1,-1-1 0,0 0 0,4-3 179,-13 5-515,-128 23-3479,12-15-150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2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15 2353,'0'0'8511,"0"-1"-8474,-1 0 1,1 0 0,-1 1-1,0-1 1,1 0 0,-1 0-1,1 1 1,-1-1 0,0 1-1,0-1 1,1 1 0,-1-1-1,0 1 1,0-1 0,0 1-1,0-1 1,-13-1-41,1 1 1,-1 0-1,1 1 1,0 1-1,-1 0 1,1 1-1,-1 0 1,1 1-1,0 0 1,0 1-1,-17 8 1,0 2-5,1 2 0,1 0-1,-39 31 1,61-42-7,0-1 0,1 1 0,0 0 1,0 1-1,0-1 0,1 1 0,-7 11 0,10-16 9,0 1 1,1-1-1,-1 1 0,0 0 1,0-1-1,1 1 0,-1 0 1,1 0-1,-1-1 1,1 1-1,0 0 0,0 0 1,0 0-1,0 0 1,0 0-1,0-1 0,1 1 1,-1 0-1,0 0 1,1 0-1,-1-1 0,1 1 1,0 0-1,0-1 0,0 1 1,0 0-1,0-1 1,0 1-1,0-1 0,0 0 1,0 1-1,1-1 1,-1 0-1,1 0 0,1 2 1,8 3 0,0 0 0,0-1 1,0-1-1,1 1 0,-1-2 1,23 5-1,79 5 54,-85-10-37,11 0 5,-14-2-19,0 2 0,-1 0 0,1 1 0,39 13 0,-63-16 0,0-1 0,0 0 0,0 1 0,0-1 0,0 0 0,0 1 0,0-1 0,0 1 0,0 0 0,0-1 0,-1 1 0,1 0 0,0-1 0,0 1 0,-1 0-1,1 0 1,0 0 0,-1-1 0,1 1 0,-1 0 0,1 0 0,-1 0 0,0 0 0,1 0 0,-1 0 0,0 0 0,0 0 0,1 0 0,-1 0 0,0 0 0,0 0-1,0 1 1,0-1 0,-1 0 0,1 0 0,0 0 0,0 0 0,-1 0 0,1 0 0,0 0 0,-1 0 0,1 0 0,-1 0 0,1-1 0,-2 2 0,0 2 1,-1 0 1,0-1 0,0 1-1,0-1 1,0 0 0,-1 0-1,1 0 1,-9 5 0,-19 7 29,-46 17 0,7-4-37,67-26-79,0 0 0,0 0 0,1 0 0,-1 0 0,1 0 0,0 0 0,-1 1 0,1 0-1,0-1 1,1 1 0,-1 0 0,0 0 0,1 0 0,0 0 0,-2 3 0,-13 53-2450,12-42 1439,-1 4-1232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3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5635,'0'0'2737,"0"1"-2740,0-1 1,0 0-1,0 0 1,0 0-1,0 0 1,0 0-1,-1 0 1,1 0-1,0 0 1,0 0-1,0 0 1,0 0-1,0 0 1,0 0-1,0 0 1,0 0-1,0 0 1,0 0-1,0 0 1,0 0-1,-1 0 1,1 0-1,0 0 1,0 0-1,0 0 1,0 0-1,0-1 1,0 1-1,0 0 1,0 0-1,0 0 0,0 0 1,0 0-1,1 77-19,-3 93 271,-5-133-94,7-35-208,-1 1-1,1-1 1,-1 1 0,0-1-1,0 0 1,0 1-1,0-1 1,0 0 0,-1 0-1,1 0 1,-1 0 0,-2 3-1,-3-6-2672,5-8 167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3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70 7780,'0'0'2817,"-4"-70"-3634,18 77-879,-3 18 399,-1 0-1264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6 3410,'0'0'2844,"-1"4"-2682,-5 19 133,1 0-1,1 1 0,2 0 1,0 0-1,1-1 1,3 29-1,-1-6-207,-1-44-87,0 0 0,0 0-1,0-1 1,0 1 0,1 0 0,-1 0 0,1 0 0,-1-1-1,1 1 1,0 0 0,-1-1 0,1 1 0,0 0 0,0-1-1,0 1 1,1-1 0,-1 0 0,0 1 0,0-1 0,1 0-1,-1 0 1,1 0 0,-1 1 0,1-2 0,-1 1 0,1 0-1,0 0 1,0 0 0,-1-1 0,1 1 0,0-1 0,0 0-1,-1 1 1,5-1 0,-2 0 35,0 1-1,1-1 1,-1-1 0,0 1 0,1-1-1,-1 1 1,0-1 0,0-1 0,0 1-1,0 0 1,0-1 0,0 0-1,7-4 1,-4 1-2,0 0-1,0-1 0,-1 1 1,0-1-1,0 0 0,0-1 1,-1 0-1,0 0 1,0 0-1,0 0 0,-1-1 1,-1 1-1,1-1 0,-1 0 1,0 0-1,-1 0 1,0-1-1,0 1 0,-1-1 1,0 1-1,-1-15 0,0 17 11,0 1 0,0-1 0,-1 1 0,0-1 0,0 1 0,-1-1 0,1 1 0,-1 0 0,0-1 0,-1 1 0,-3-6 0,4 8-37,0 0 0,0 1 0,0 0 0,-1-1 0,1 1 0,0 0 0,-1 0 0,0 0 0,1 0 0,-1 1 0,0-1 0,0 1 0,0-1 0,0 1 1,0 0-1,0 0 0,0 1 0,0-1 0,-1 1 0,1-1 0,-4 1 0,0 0-52,1 0-1,-1 1 1,0 0 0,1 0 0,0 0-1,-1 1 1,1 0 0,0 0 0,-11 6 0,14-6 20,0-1 1,1 1 0,-1 0 0,1 0 0,-1 0-1,1 1 1,0-1 0,-1 1 0,1-1 0,1 1-1,-1 0 1,0 0 0,1-1 0,-1 1 0,1 0-1,0 0 1,0 1 0,0-1 0,0 0 0,1 0-1,-1 5 1,1-1-154,-2 7-492,1 0 0,1 1 0,1-1-1,2 19 1,5-15-1404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3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6467,'0'0'1681,"3"15"-2036,36 191 395,-17-83 12,-19-109-14,1-1 0,1 1 0,0-1 0,1 0-1,0-1 1,16 16 3678,-21-59-3440,-2-8-258,1 16-20,0-1 0,5-37 1,-4 53 1,1 1 0,0-1 0,1 1 0,-1-1 0,1 1 0,1 0 0,0 0 0,-1 0 0,2 0 0,-1 1 0,11-11 1,-7 8-12,1 1 0,0-1 0,0 2 0,1-1 0,0 1 0,0 1 0,12-6 0,-21 12-35,0 1 30,0 0 0,0 0-1,0 0 1,0 0 0,0 0 0,0 1-1,0-1 1,0 0 0,0 1-1,-1-1 1,1 1 0,0-1 0,-1 1-1,0-1 1,1 1 0,-1-1 0,0 1-1,1 2 1,1 36 78,-2-26-71,21 237 62,-21-248-80,1 31-1251,-1-32 1201,0-1-1,0 0 0,1 0 1,-1 0-1,0 0 0,-1 1 0,1-1 1,0 0-1,0 0 0,0 0 1,-1 0-1,1 0 0,-1 1 0,1-1 1,-1 0-1,1 0 0,-1 0 1,0 0-1,1 0 0,-1 0 0,-1 0 1,-2-2-1732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4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2849,'0'0'5667,"7"10"-5310,4 32-341,-2 1 0,-2 0-1,2 56 1,-7 135 280,-3-134-116,3-57-146,-1-31-17,0-1 0,-1 1 0,0 0 0,0 0 0,-1 0 0,-1 0 0,0-1 1,-1 1-1,0-1 0,-6 13 0,9-23-12,0-1 0,0 0 0,0 0 0,0 0 0,0 0 0,1 0 0,-2 0 0,1 0 0,0 0 0,0 0 0,0 1 0,0-1 0,0 0 0,0 0 0,0 0 0,0 0 0,0 0 0,0 0 0,0 0 0,0 0 0,0 0 0,0 0 0,0 0 0,0 1 0,0-1 0,0 0 0,0 0 0,0 0 0,0 0 0,-1 0 0,1 0 0,0 0 0,0 0 0,0 0 0,0 0 0,0 0 0,0 0 0,0 0 0,0 0 0,0 0 0,0 0 0,-1 0 0,1 0 0,0 0 0,0 0 0,0 0 0,0 0 0,0 0 0,0 0-1,0 0 1,0 0 0,0 0 0,0 0 0,-1 0 0,1 0 0,0 0 0,0 0 0,0 0 0,0 0 0,0 0 0,0-1 0,0 1 0,0 0 0,0 0 0,0 0 0,0 0 0,0 0 0,-2-10 706,4-15 312,1 17-1055,-1-1 0,1 1 0,1 0 0,-1 1 0,1-1 1,1 0-1,5-6 0,42-50-393,-26 34 307,-7 6 89,1-1 116,36-35-1,-55 59-85,-1 1-1,0 0 0,1 0 1,-1 0-1,0 0 1,0-1-1,1 1 1,-1 0-1,0 0 1,1 0-1,-1 0 0,0 0 1,1 0-1,-1 0 1,0 0-1,1 0 1,-1 0-1,0 0 1,0 0-1,1 0 1,-1 0-1,0 0 0,1 0 1,-1 1-1,0-1 1,1 0-1,-1 0 1,0 0-1,0 0 1,1 1-1,-1-1 0,0 0 1,0 0-1,1 0 1,-1 1-1,0-1 1,0 0-1,0 1 1,0-1-1,1 0 1,-1 0-1,0 1 0,0-1 1,0 0-1,0 1 1,0-1-1,0 0 1,0 1-1,0-1 1,0 1-1,5 17-61,-5-17 59,11 95 0,-8-65-2,7 40 0,-8-61 2,1 0 0,0 0 1,1 0-1,0 0 0,1 0 0,0-1 1,10 16-1,-9-18 48,-1 0-1,1 0 1,1-1-1,12 11 1,-17-15-161,1 0 0,-1 0 0,1-1 0,-1 0 0,1 1 0,0-1 0,0 0-1,-1 0 1,1 0 0,0-1 0,0 1 0,0-1 0,0 1 0,0-1 0,0 0 0,0 0 0,0 0 0,4-1 0,0-3-1937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 4530,'0'0'5253,"2"22"-4551,-2 7-692,-2 1 0,-1-1 0,-1 0 0,-10 36 0,0-6 30,4 1-1,2 0 1,3 1-1,2 64 1,3-123-35,0 0 0,0-1-1,0 1 1,0 0 0,0 0 0,0 0 0,0 0-1,1 0 1,-1 0 0,1-1 0,-1 1 0,1 0-1,0 0 1,0-1 0,0 1 0,0 0 0,0-1-1,0 1 1,0-1 0,0 0 0,1 1 0,-1-1-1,0 0 1,1 1 0,-1-1 0,1 0 0,0 0-1,-1 0 1,1-1 0,0 1 0,-1 0 0,1-1-1,0 1 1,0-1 0,0 1 0,0-1 0,-1 0-1,1 0 1,0 0 0,3 0 0,0-1-208,0 1 1,0-1-1,0 0 1,-1-1-1,1 1 0,0-1 1,-1 0-1,1 0 1,-1-1-1,0 1 1,0-1-1,0 0 1,0 0-1,6-6 1,1-7-2720,-5 1-1472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5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13 5218,'0'0'6755,"-2"-12"-6755,4 12 113,22 0-161,11 0 48,2 0 0,5 0 0,2 0 0,-2 2-49,-5 0-687,-2-2-1313,-9 0-1392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6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1 6307,'0'0'4482,"-117"146"-4482,69-41 0,-1 27-64,-5 17-400,-9-7-1617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6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5234,'0'0'2727,"0"0"-2719,-1 0 0,1 0-1,0 1 1,0-1 0,0 0 0,0 0 0,-1 0-1,1 1 1,0-1 0,0 0 0,0 0 0,0 0-1,0 1 1,0-1 0,0 0 0,0 0-1,0 1 1,0-1 0,0 0 0,0 0 0,0 0-1,0 1 1,0-1 0,0 0 0,0 0 0,0 1-1,0-1 1,0 0 0,0 0 0,0 1 0,0-1-1,1 0 1,-1 0 0,0 0 0,0 0 0,0 1-1,0-1 1,0 0 0,1 0 0,-1 0 0,0 0-1,0 1 1,0-1 0,1 0 0,-1 0 0,0 0-1,0 0 1,0 0 0,1 0 0,-1 0 0,0 0-1,0 0 1,1 0 0,-1 0 0,0 0 0,0 0-1,0 0 1,1 0 0,-1 0 0,0 0-1,0 0 1,1 0 0,-1 0 0,45 9 622,0-3 1,56 1-1,94-7-678,-81-2 158,72-6-1722,-186 8 1574,1 0 0,-1 0-1,0 0 1,0 0-1,0 0 1,0 0 0,0 0-1,0 0 1,1 0-1,-1 0 1,0 0 0,0 0-1,0 0 1,0 0 0,0 0-1,0 0 1,1 0-1,-1 0 1,0 0 0,0 0-1,0 0 1,0 0-1,0 0 1,0 0 0,0 0-1,1 0 1,-1 0-1,0 0 1,0 0 0,0 0-1,0 0 1,0-1 0,0 1-1,0 0 1,0 0-1,0 0 1,0 0 0,1 0-1,-1 0 1,0 0-1,0-1 1,0 1 0,0 0-1,0 0 1,0 0-1,0 0 1,0 0 0,0 0-1,0-1 1,0 1 0,0 0-1,0 0 1,0 0-1,0 0 1,0-2-500,0-6-1292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17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8660,'0'0'4434,"98"-44"-4290,-3 29-144,12 7 0,0 8-48,-7 0-32,-18 23-1457,-19-8-2705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6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214 152 5026,'0'0'4080,"-1"0"-3803,-3 0-34,2 0-145,10 2-86,1 0-1,-1 0 1,0 0-1,0 1 1,0 0-1,11 7 1,-11-6-5,6 2-21,-1 0-1,1 0 0,1-2 1,-1 0-1,0 0 0,1-1 1,0-1-1,0-1 0,17 0 1,-28-1 13,0-1 0,0 0 0,0-1 0,0 1 0,0-1 0,-1 1 0,1-1 0,-1 0 1,1-1-1,-1 1 0,1 0 0,-1-1 0,0 0 0,0 0 0,3-4 0,4-4-95,-1-1-1,16-24 1,-24 34 29,1-1 0,-1 1 0,0-1 0,0 1 0,0-1 0,0 0 0,0 0 0,0 1 0,-1-1 0,0 0 0,1 0 0,-1 0 1,0 0-1,0 0 0,0 0 0,-1 1 0,1-1 0,-1 0 0,0 0 0,0 0 0,-1-3 0,0 3 61,0 0-1,0 0 1,0 0 0,0 0-1,-1 0 1,0 1 0,1-1-1,-1 1 1,0-1 0,0 1-1,0 0 1,0 0 0,-1 0-1,1 1 1,-7-3 0,-1 0 9,-1 1 0,-1 0 0,1 0 0,0 1 1,-1 1-1,1 0 0,-1 1 0,1 0 0,0 1 1,-1 0-1,1 1 0,-1 0 0,1 1 0,-20 8 1,-42 24-31,40-20 176,0 2 0,1 0 1,1 3-1,-50 38 1,81-57-141,0 0 0,0 0 1,0 0-1,0 0 0,1 0 0,-1 0 1,1 0-1,-1 0 0,1 0 0,-1 1 1,1-1-1,-1 0 0,1 0 0,0 1 0,0-1 1,0 0-1,0 0 0,0 1 0,0-1 1,0 0-1,0 0 0,0 1 0,0-1 1,1 0-1,-1 0 0,1 0 0,-1 1 1,1-1-1,-1 0 0,1 0 0,0 0 1,-1 0-1,1 0 0,1 2 0,3 2 64,-1 1 0,1-1 0,0 0 0,9 6 0,52 36 410,84 45-1,-132-81-486,-1-2 35,-1-1 1,1-1-1,0 0 1,1-2 0,0 0-1,0 0 1,27 2-1,9-3 66,65-4 0,-102 0-71,0-1 17,0 0-1,-1-1 1,1-1-1,17-5 1,-27 6 11,1-1 0,0 0 0,-1 0 0,1 0-1,-1-1 1,0 0 0,0-1 0,-1 0 0,1 0 0,9-9 0,-2-10-1506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7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25 6211,'0'0'4402,"0"-6"-4266,-1-12-134,-2 31-226,-8 34 83,-8 8 142,3 2 1,2 0-1,-8 77 0,17 57-40,5-158 57,0-24-27,0-1-1,1 1 1,0 0-1,1-1 1,0 1-1,0-1 1,1 1 0,0-1-1,0 0 1,1 0-1,0 0 1,8 11-1,-12-19-41,0 0 0,1 0 0,-1 1-1,0-1 1,0 0 0,1 0 0,-1 1-1,1-1 1,-1 0 0,0 0 0,1 0 0,-1 0-1,0 1 1,1-1 0,-1 0 0,1 0-1,-1 0 1,0 0 0,1 0 0,-1 0-1,1 0 1,-1 0 0,1 0 0,-1 0-1,0 0 1,1-1 0,-1 1 0,1 0-1,-1 0 1,0 0 0,1 0 0,-1-1 0,0 1-1,1 0 1,-1 0 0,0-1 0,1 1-1,-1-1 1,7-15-2259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7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47 5843,'0'0'4639,"-1"-8"-3927,-5-30-149,18 38-475,40 3-118,0 3 0,65 15 0,-33-5-8,136 27-2768,-166-34 234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9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4530,'0'0'3191,"-1"0"-3115,0 0-1,0 0 1,0 0 0,0 1 0,0-1-1,0 0 1,0 0 0,0 1 0,0-1 0,-1 1-1,1-1 1,1 1 0,-1-1 0,-2 2-1,-1 4-52,-1 0-1,2 0 0,-1 0 1,1 1-1,0-1 0,0 1 1,1 0-1,-1 0 1,2 0-1,-1 0 0,0 8 1,-1 13 106,2 43 0,2-43-205,-1-24 70,0-1-1,1 0 0,0 0 0,-1 1 0,1-1 1,1 0-1,-1 0 0,0 0 0,1 0 1,-1 0-1,1 0 0,0 0 0,0-1 1,0 1-1,1 0 0,-1-1 0,0 0 1,1 0-1,0 0 0,-1 0 0,1 0 1,0 0-1,0-1 0,4 3 0,-3-3-325,0 0-1,-1 1 0,1-1 0,0 0 1,0-1-1,0 1 0,6 0 1,8-1-2032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8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4482,'0'0'4557,"3"0"-4098,448-4-518,-450 4-24,9 1-1068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8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7860,'0'0'1683,"4"-3"-1411,-4 2-270,1 1-1,0-1 0,-1 1 1,1-1-1,-1 1 0,1-1 1,0 1-1,-1-1 1,1 1-1,0 0 0,0-1 1,-1 1-1,1 0 1,0 0-1,0-1 0,0 1 1,-1 0-1,1 0 0,0 0 1,0 0-1,-1 0 1,1 0-1,0 0 0,0 1 1,0-1-1,-1 0 0,1 0 1,0 0-1,0 1 1,-1-1-1,1 0 0,0 1 1,-1-1-1,2 1 1,0 2-5,1-1 1,-1 1-1,0 0 1,0 0 0,0 0-1,-1 0 1,1 0 0,-1 0-1,2 4 1,3 10-23,-1 0 0,5 36-1,-5 14 40,-3-1-1,-3 0 0,-12 80 0,1 3-23,11-113-1252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9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82 6723,'0'0'16,"1"3"-496,18 41 561,-14-31 165,0-1 0,1 0 0,0 0-1,9 13 1,-11-21-169,-1 0 0,0 0 0,1 0 0,0-1 0,0 1 0,0-1 0,0 0 0,1-1 0,-1 1 0,1-1 0,-1 1 0,1-2 0,0 1 0,0 0 0,6 0 0,-1 0-26,0 0-1,0 0 1,0-2 0,0 1-1,0-1 1,0-1-1,0 1 1,19-6-1,-25 5-44,0 0 0,-1 0 0,1-1 0,-1 1 0,1-1 0,-1 0-1,0 0 1,1 0 0,-1 0 0,-1-1 0,1 1 0,0-1 0,0 0 0,-1 0-1,0 0 1,1 0 0,-1 0 0,0-1 0,-1 1 0,1 0 0,-1-1 0,1 0-1,-1 1 1,0-1 0,0 0 0,0-5 0,1-6 48,0 1 0,-1-1-1,-1 0 1,0 0 0,-4-20 0,3 32-41,0 0 0,-1 0 0,0 1 0,1-1 0,-1 0 0,0 1 0,0-1 1,0 1-1,-1-1 0,1 1 0,-1 0 0,1 0 0,-1 0 0,0 1 0,0-1 0,1 0 0,-1 1 0,0 0 1,-6-2-1,-2-1-2,0 1 0,0 1 0,-1-1 0,-14 0 0,9 1-14,0 2 0,1-1 0,-1 2 1,-29 4-1,40-4 2,1 1 0,0 0 0,-1 0 0,1 0 1,0 1-1,0-1 0,0 1 0,1 1 0,-1-1 0,1 0 1,-1 1-1,1 0 0,0 0 0,1 1 0,-1-1 1,1 1-1,-5 8 0,2-2-11,1 0 1,0 1-1,1-1 0,0 1 1,1 0-1,0 0 1,-1 14-1,-1 90-46,4-61 76,0-43-10,1 1 1,0-1-1,1 0 1,0 0-1,3 14 1,-2-21-7,0-1 1,-1 1-1,2 0 0,-1-1 0,1 1 1,-1-1-1,1 0 0,0 0 0,1 0 1,-1 0-1,1 0 0,-1-1 0,1 1 1,9 4-1,-2-1 17,1 0 1,0-1-1,1-1 1,0 0-1,-1-1 1,1 0-1,1-1 1,-1 0-1,0-1 1,1-1-1,-1 0 1,25-2-1,-20 0-89,0-1 0,0-1 0,0-1 0,0-1 0,0 0 1,-1-1-1,0-1 0,31-17 0,-44 22-254,-1 0 1,0 0 0,0-1-1,0 1 1,0-1 0,0 0-1,-1 0 1,1 0 0,3-5-1,2-13-3147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29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4002,'0'0'2529,"135"-4"-1505,-88 2-463,9 2-209,6 0-64,1 0-256,-9 0 144,-10 0-176,-9 0 96,-7 14-224,-5 1-656,-9-7-1633,-5-6-833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0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 4994,'0'0'1473,"-14"20"-1108,-84 130 270,79-118-538,0 0-1,3 1 0,-21 55 1,31-67-79,0 0 1,1 1-1,0-1 1,2 1-1,1 0 1,1 0-1,2 30 1,0-49 1,-1 1 0,1-1 0,1 1 0,-1-1 0,0 1 0,1-1 0,0 0 0,-1 0 0,1 0 0,1 0 0,-1 0 0,0 0 1,1 0-1,-1-1 0,1 1 0,0-1 0,0 0 0,0 0 0,0 0 0,0 0 0,6 2 0,-5-2-257,1 0 1,0 0-1,0 0 0,0-1 1,0 1-1,0-1 1,1-1-1,-1 1 0,0-1 1,0 0-1,0 0 1,1 0-1,-1-1 1,10-2-1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0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6515,'0'0'2577,"121"-2"-2161,-49 4 49,14 4-401,0 9 64,-2 10-128,-21 4-1233,-26 1-3265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1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46 3618,'0'0'4522,"-6"-3"-3978,-1 1-404,4 1-63,1 0-1,0 0 1,-1 1-1,1-2 0,0 1 1,0 0-1,-1 0 1,1-1-1,-3-2 0,9 7 129,0-1-1,1 1 1,0-1-1,-1 0 0,1 0 1,0-1-1,0 0 0,8 2 1,50 6-452,-57-9 332,461 10 68,-401-12-116,507-27-94,33-1 122,-538 29-24,327 4-90,-372-2 85,-16-1-32,1 0 0,0 0 0,-1 1 0,1 0 0,-1 0 0,14 5 694,-21-7-831,-1-13 793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2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5298,'0'0'1660,"23"-5"-1041,-13 2-566,185-33 1609,-181 35-1523,13-2 29,-1 1 0,0 1 0,1 1 0,31 4 0,-56-3-165,1 0-1,-1-1 0,0 1 1,0 0-1,0 0 1,0 0-1,0 1 0,0-1 1,-1 0-1,1 1 0,0-1 1,0 1-1,-1-1 0,1 1 1,-1 0-1,0 0 0,1 0 1,-1 0-1,0 0 1,0 0-1,0 0 0,-1 0 1,1 0-1,0 0 0,-1 0 1,1 3-1,0-1-1,-1-1-1,0 1 1,0-1 0,0 1-1,0-1 1,0 1 0,-1-1-1,1 1 1,-1-1 0,0 1-1,0-1 1,0 0-1,-1 1 1,1-1 0,-1 0-1,-3 5 1,-5 3 19,-1-1 1,1 0-1,-2-1 0,1-1 0,-16 9 1,16-10-14,0 0 1,1 0 0,-1 1 0,1 0 0,1 1 0,0 0-1,-11 15 1,18-21-2,1-1-1,-1 1 1,1-1-1,0 1 1,0 0-1,0-1 1,0 1-1,1 0 1,-1 0-1,1 0 1,0 0-1,0-1 1,0 1-1,0 0 1,0 0-1,0 0 1,1 0-1,0-1 1,-1 1-1,1 0 1,0 0-1,0-1 1,1 1-1,-1-1 1,0 1-1,1-1 1,0 1-1,-1-1 1,1 0-1,0 0 1,4 4-1,7 0 19,0 0 0,0-1 0,1-1 0,-1 0 0,1 0 0,0-2 0,15 2 0,107 3 277,-92-7-217,6 1-293,0 3 1,-1 1 0,74 19 0,-80-12-2238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3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1 120 352,'0'0'9098,"2"-10"-7946,9-30-488,-10 38-637,-1 0 0,1 1-1,0-1 1,0 0 0,0 1-1,1-1 1,-1 0 0,0 1-1,1-1 1,-1 1 0,1 0-1,-1 0 1,1-1 0,0 1-1,-1 0 1,1 0 0,0 0-1,0 1 1,0-1 0,0 0-1,0 1 1,-1-1-1,1 1 1,3-1 0,4-1 13,28-8 2,-1 1-1,1 2 1,70-4-1,116 11-87,-211 0 41,77 6 13,-80-5-684,1 0-1,-1 1 1,1 1-1,-1 0 1,0 0-1,17 8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3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 4818,'0'0'6179,"121"-40"-5603,-54 25-416,10 3 225,7 1-385,0 5 96,-5 6-192,-9 0-417,-21 0-1808,-26 6-3153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19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2 124 6163,'0'0'512,"1"7"-805,1 7 353,1 0-1,0 0 1,1 0 0,1-1 0,0 0 0,1 0 0,9 17 0,-11-24-23,0-1-1,-1 0 1,2 0 0,-1-1 0,0 1-1,1-1 1,0 0 0,0 0 0,0 0-1,1-1 1,-1 1 0,1-2-1,0 1 1,0 0 0,0-1 0,0 0-1,0-1 1,0 1 0,13 0-1,-10-1-42,1 0 0,-1-1 0,0 0 0,1 0 0,14-4 0,-21 4 15,0-1 1,0 0-1,-1-1 0,1 1 0,0 0 0,-1-1 0,1 0 0,-1 0 0,1 1 0,-1-1 0,0-1 0,0 1 1,0 0-1,0 0 0,0-1 0,0 1 0,-1-1 0,1 0 0,-1 1 0,2-7 0,4-10 113,-2 0 0,0-1 1,-2 0-1,0 0 0,-1 0 0,-1-1 0,-1 1 0,-3-24 0,3 41-86,-1 0-1,0 0 1,0-1 0,0 1-1,0 0 1,-1 0-1,1 0 1,-1 0-1,0 1 1,1-1-1,-1 0 1,-1 1 0,1-1-1,0 1 1,-1 0-1,1 0 1,-1 0-1,1 0 1,-1 0-1,0 0 1,0 1-1,0 0 1,0-1 0,0 1-1,0 0 1,-6-1-1,-5-1 132,0 0-1,-1 0 1,1 2 0,-24-1-1,34 3-160,-1 0 1,1 0-1,0 0 0,0 0 1,0 1-1,0 0 0,0-1 0,0 1 1,1 1-1,-1-1 0,1 1 1,-1-1-1,1 1 0,0 0 0,0 0 1,0 0-1,-3 5 0,-3 5-36,0-1 0,1 1-1,-12 23 1,14-21 28,1 0-1,0 1 1,1-1 0,0 1-1,1 0 1,0 20-1,2 103 149,2-73-176,-1 3 67,-1 4-164,11 103 1,-10-165-298,0-11 336,0-11-2079,0-3-293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5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0 4994,'0'0'4442,"0"0"-4367,0 1-1,0-1 1,0 1-1,0-1 1,0 0-1,0 1 1,0-1-1,0 0 1,0 1-1,0-1 1,-1 1 0,1-1-1,0 0 1,0 1-1,0-1 1,0 0-1,-1 1 1,1-1-1,0 0 1,0 1-1,-1-1 1,1 0-1,0 0 1,0 1-1,-1-1 1,1 0-1,0 0 1,-1 1-1,-85 58-194,54-38 87,-57 48 0,80-61 25,1 0 0,0 1 0,0 0 0,1 0 0,0 1 0,0 0 0,1 0 0,1 1 0,0 0 0,-6 17 0,10-22 2,-1 0 1,1 0 0,0 0 0,1 1 0,-1-1 0,1 0-1,0 0 1,1 0 0,0 0 0,0 0 0,0 0 0,0 0 0,1 0-1,0 0 1,0-1 0,1 1 0,0 0 0,0-1 0,0 0-1,7 9 1,-4-7 2,1-1-1,-1 1 0,2-1 0,-1 0 1,0-1-1,1 0 0,0 0 1,0 0-1,1-1 0,-1 0 1,1-1-1,0 0 0,10 2 0,-6-3-30,0 0 0,0-1 0,0-1 0,0 0 0,0-1 0,0 0 0,0-1 0,0-1 0,-1 0 0,1 0 0,-1-1 0,22-10 0,0-3 16,-1-2 0,62-45 0,-83 55 34,-1 1-1,0-2 0,-1 1 1,1-1-1,-2-1 1,0 0-1,0 0 1,9-17-1,-18 28 3,1-1-1,-1 1 1,1-1 0,-1 1-1,0-1 1,1 1 0,-1-1-1,0 0 1,0 1-1,1-1 1,-1 0 0,0 1-1,0-1 1,0 0 0,0 1-1,0-1 1,0 0 0,0 1-1,0-1 1,0 0 0,0 1-1,0-1 1,-1 0 0,1 0-1,-13 1-32,-17 16-86,25-12 81,1 0 0,0 0 0,0 1 0,0 0 0,0 0 0,1 0 0,-1 0 0,2 1 0,-1-1 0,-3 9 0,4-4-1,-1 1 1,2-1-1,-1 0 0,2 1 1,0 12-1,0-20 22,1-1 0,-1 1-1,1 0 1,0-1-1,0 1 1,0-1 0,0 0-1,1 1 1,-1-1 0,0 0-1,1 0 1,0 0 0,0 0-1,-1 0 1,1 0 0,0-1-1,1 1 1,-1 0-1,0-1 1,0 0 0,1 1-1,-1-1 1,0 0 0,1 0-1,-1-1 1,4 2 0,-3-1 14,1 0 0,-1 0 0,1 0 0,-1 0 0,1-1 0,0 1 1,-1-1-1,1 0 0,0 0 0,-1-1 0,1 1 0,0-1 0,-1 1 1,1-1-1,-1 0 0,1-1 0,-1 1 0,1-1 0,3-2 0,-1-1-2,0-1 0,0 1 0,0-1-1,-1-1 1,0 1 0,-1-1-1,1 0 1,-1 0 0,0 0 0,-1 0-1,0-1 1,2-8 0,0 0 11,-2-1 0,0 0 0,-1 0 0,0-30 0,-2 45-25,-1-1 1,1 1-1,0 0 0,-1 0 1,1 0-1,-1 0 0,1 0 1,-1 0-1,0 0 0,0 0 1,0 0-1,0 0 0,-1 0 1,1 0-1,0 1 0,-1-1 1,1 0-1,-1 1 0,1 0 1,-1-1-1,0 1 0,0 0 1,0 0-1,0 0 0,0 0 0,0 0 1,0 0-1,0 0 0,0 1 1,-4-2-1,-7 0-24,0 0-1,0 1 0,0 0 1,-14 2-1,12-1-12,1 0 27,0 0 1,-1 2-1,1-1 0,0 2 0,0 0 1,0 1-1,0 0 0,-17 9 0,26-11-53,1 0-1,-1 1 1,0 0-1,1 0 1,0 0-1,-1 1 1,1-1-1,1 1 1,-1 0-1,0 0 0,1 0 1,0 1-1,0-1 1,0 1-1,1 0 1,-1 0-1,1-1 1,0 2-1,1-1 1,-1 0-1,1 0 1,0 0-1,0 1 1,1 9-1,-1-12-73,1 0 1,0 0-1,0 0 1,0 0-1,1 0 1,-1 0-1,1 0 1,-1 0-1,1-1 1,0 1-1,0 0 1,0 0-1,1-1 1,-1 1-1,1-1 0,-1 1 1,1-1-1,0 1 1,0-1-1,0 0 1,0 0-1,0 0 1,1 0-1,-1-1 1,1 1-1,-1 0 1,1-1-1,4 2 1,31 11-1768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5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40 5346,'0'0'2719,"-12"-6"-2159,-43-18-341,49 22-205,0 0 0,-1 0-1,1 1 1,0 0 0,-1 0 0,1 1-1,-1-1 1,1 2 0,-1-1-1,1 1 1,-10 1 0,7 0 16,0-1-11,1 1-1,0 0 1,-1 0 0,1 1 0,0 0 0,1 0 0,-1 1 0,1 0-1,-1 0 1,1 1 0,-11 10 0,13-11-12,1 1 0,0-1-1,1 1 1,-1 0 0,1 0 0,0 0 0,0 0 0,0 1 0,1-1-1,0 1 1,0-1 0,0 1 0,1 0 0,0 0 0,0 0 0,0 0-1,1 7 1,0-11-2,0 0 0,1 0 0,-1 0-1,1 0 1,0 0 0,0 0 0,0 0-1,0-1 1,0 1 0,0 0 0,0 0-1,0-1 1,1 1 0,-1-1 0,1 1-1,-1-1 1,1 0 0,0 0 0,-1 0-1,4 2 1,45 22 1,-31-17 8,-9-3-5,4 1 4,-1 1 0,0 0 0,0 1 0,16 13 0,-28-20-12,1 1 0,0-1 0,0 1 0,-1-1 0,1 1 0,-1-1 0,1 1 0,-1 0 0,1 0 0,-1 0 0,0 0 0,0 0 0,0 0 0,0 0 0,-1 0 0,1 1 0,-1-1 0,1 0 0,-1 0 0,0 1 0,1-1 0,-1 0 0,0 0 0,-1 1 0,1-1 0,0 0 0,-1 0 0,1 1 0,-1-1 0,0 0 0,1 0 0,-1 0 0,0 0 0,0 0 0,-1 0 0,1 0 0,-2 2 0,-10 8-151,0-1 1,0-1-1,-1 0 0,0-1 0,-1 0 0,-23 9 0,15-7-316,0 0-1690,12-7-800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6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6131,'0'0'2348,"4"6"-2474,4 10 130,-1-1 0,-1 1 0,0 0 0,-1 0 1,0 1-1,-2-1 0,0 1 0,1 22 0,0 153 234,-5-120-81,-11 264 67,10-258 1428,2-83-1544,1 0 0,0 1 1,1-1-1,-1 0 0,1 1 0,0 0 1,0-1-1,0 1 0,0 0 0,1 0 1,0 0-1,6-6 0,47-47-255,-42 44 218,182-156 4,-195 169-66,-1 0 0,0-1 0,0 1 0,1 0 0,-1 0-1,0 0 1,0 0 0,1-1 0,-1 1 0,0 0 0,1 0 0,-1 0 0,0 0 0,1 0 0,-1 0 0,0 0 0,1 0 0,-1 0 0,0 0-1,0 0 1,1 0 0,-1 0 0,0 0 0,1 0 0,-1 1 0,0-1 0,1 0 0,-1 0 0,0 0 0,0 0 0,1 1 0,-1-1 0,0 0-1,0 0 1,1 0 0,-1 1 0,0-1 0,0 0 0,0 0 0,1 1 0,-1-1 0,0 0 0,0 1 0,0-1 0,0 0 0,0 0 0,0 1-1,0-1 1,0 0 0,0 1 0,1-1 0,-1 1 0,3 30 42,-8 38-148,1-36 128,1 1 0,3 43 0,1-72-24,-1 1 1,1-1-1,1 0 0,-1 0 0,1-1 1,-1 1-1,2 0 0,-1 0 0,0-1 1,1 1-1,0-1 0,5 7 0,5 4-463,1-1 0,16 13 0,-12-12-1477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6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 6611,'0'0'3511,"1"2"-3735,1 34 168,-1 59 0,-3-39 99,-19 239 427,3-94-300,17-172-112,1-17-20,0 0 0,-1 0-1,0 0 1,-1 0 0,-5 16 0,6-26-245,-1-1-1,1 1 1,-1-1-1,1 1 1,-1-1-1,0 0 1,0 0-1,1 0 1,-1 0-1,0 0 1,0 0-1,0 0 1,0 0-1,0-1 1,0 1-1,0-1 1,-4 0-1,-2 1-2601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37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6835,'0'0'5907,"-5"-12"-5651,31 12-112,25 2-128,21 6-16,12 7 0,7 10-48,-8 7-688,-13-14-2258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0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0 2097,'0'0'5795,"-10"1"-2603,-39 4-3239,29 0 49,-1 0-1,1 1 0,-1 1 1,2 0-1,-31 17 1,37-17-11,1 1-1,0 0 1,0 1 0,1 0-1,0 1 1,0 0 0,1 1 0,-17 23-1,24-29 5,0 0 0,0 0 0,0 0 0,1 0 0,0 1 1,0 0-1,1-1 0,-1 1 0,1 0 0,0-1 0,1 1 0,0 0 0,0 0 0,0 0 0,0 0 0,1 0 0,0-1 0,0 1 0,1 0 0,-1-1 0,1 1 0,0-1 0,1 1 0,-1-1 0,1 0 0,0 0 0,1 0 0,-1 0 0,1-1 0,0 0 0,0 1 0,0-1 0,1-1 0,-1 1 0,1-1 0,8 5 0,8 4 18,1-2-1,0 0 0,0-2 0,1 0 1,0-1-1,37 5 0,-19-7 80,-1-1 0,1-3 0,43-3 0,-75 1 17,0-1 0,-1-1 0,1 1 1,-1-1-1,1-1 0,-1 0 0,0 0 0,-1 0 0,1-1 1,-1 0-1,0-1 0,12-11 0,-14 12-56,-4 4-285,-1 7-1506,0-1 1223,0-1 1,0 1 0,-1-1 0,0 1 0,0-1 0,0 1-1,0-1 1,-1 0 0,-2 7 0,-4 3-2981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1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35 4722,'0'0'4525,"-5"-4"-3909,-15-13-189,19 17-415,1-1-1,0 1 1,-1 0 0,1-1-1,-1 1 1,1-1 0,0 1-1,-1 0 1,1 0 0,-1-1-1,0 1 1,1 0 0,-1 0-1,1-1 1,-1 1 0,1 0-1,-1 0 1,1 0 0,-1 0-1,0 0 1,1 0 0,-1 0-1,1 0 1,-1 0 0,1 0-1,-1 0 1,0 0 0,1 1-1,-1-1 1,1 0 0,-1 0-1,1 0 1,-1 1 0,1-1-1,-1 0 1,1 1 0,-1-1-1,1 0 1,0 1 0,-1-1-1,1 1 1,-1-1 0,1 1-1,0-1 1,-1 1-1,1-1 1,0 1 0,0-1-1,-1 2 1,-5 27-193,6-25 217,-2 13-34,0 1 1,1 0 0,1 0-1,3 26 1,-2-40-1,0-1 0,1 1 1,-1 0-1,1-1 0,0 1 1,0-1-1,0 0 0,1 1 1,-1-1-1,1 0 0,0-1 0,0 1 1,-1 0-1,2-1 0,-1 0 1,0 1-1,0-1 0,1 0 0,-1-1 1,8 3-1,-2 0 5,1 0 0,-1-1 0,1-1-1,0 1 1,0-2 0,19 2 0,-26-3 12,0 0 1,-1 0-1,1 0 1,0 0-1,-1-1 1,1 1-1,0-1 1,-1 1-1,1-1 1,-1 0-1,1 0 1,-1 0-1,1-1 1,-1 1-1,0 0 1,3-3-1,-2 0 25,0 1 0,-1-1 0,0 1 0,0-1 0,0 0 0,0 0 0,0 0 0,-1 0 0,2-7 0,1-4 24,-1 0 1,-1 1-1,0-1 1,0 0-1,-2 0 1,0 0-1,-1 0 1,-3-18-1,4 31-68,-1 0-1,0 0 1,0 0-1,-1 0 1,1 0-1,0 0 1,-1 0-1,1 0 1,-1 1-1,1-1 1,-1 0-1,0 1 1,0 0-1,0-1 1,0 1 0,0 0-1,0 0 1,0 0-1,0 0 1,0 0-1,-1 0 1,1 1-1,0-1 1,0 1-1,-4-1 1,-7 0-70,0 0 1,1 1-1,-19 2 1,25-2 36,0 1-36,1 0-1,0 0 0,0 0 0,-1 0 1,1 1-1,0 0 0,0 0 0,1 0 1,-1 0-1,0 1 0,1 0 0,-1 0 1,1 0-1,0 1 0,0-1 0,0 1 0,1 0 1,-4 4-1,4-4-348,1 1 0,-1-1 0,1 0 0,0 1 1,0-1-1,0 1 0,1-1 0,0 1 0,0 0 0,0 0 0,0 0 1,1 6-1,0-4-1909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1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45 6547,'0'0'2793,"-13"-7"-2494,3 1-285,-1 0 0,0 1 0,-1 0 0,1 1 0,-21-5 1,29 9-21,0-1 0,0 0 0,0 1 1,0 0-1,0 0 0,0 0 0,0 0 0,0 0 1,1 0-1,-1 1 0,0-1 0,0 1 1,0 0-1,0 0 0,0 0 0,1 0 1,-1 1-1,1-1 0,-1 1 0,1 0 1,-1-1-1,1 1 0,0 0 0,0 0 1,0 0-1,0 1 0,0-1 0,0 1 1,1-1-1,-1 1 0,1-1 0,-1 1 1,1 0-1,0-1 0,-1 6 0,1-5 5,0 0-1,-1 1 0,1-1 0,1 0 1,-1 1-1,0-1 0,1 1 0,0-1 1,0 0-1,0 1 0,0-1 0,0 1 1,1-1-1,0 1 0,-1-1 0,1 0 1,1 1-1,-1-1 0,0 0 0,1 0 1,-1 0-1,1 0 0,0 0 0,0 0 1,0-1-1,1 1 0,-1 0 0,1-1 1,-1 0-1,1 0 0,0 0 0,-1 0 1,1 0-1,4 2 0,10 5 15,0 0-1,36 12 1,-33-15 73,-1 2 0,20 11 0,-37-18-85,0 0 0,0 0 0,0 0 0,0 1 0,0-1 0,0 1 0,0-1 0,0 1 1,-1 0-1,1-1 0,-1 1 0,1 0 0,-1 0 0,0 0 0,0 0 0,0 1 0,0-1 0,0 0 0,0 0 0,0 1 0,-1-1 0,1 0 0,-1 1 0,0-1 0,0 0 0,0 1 0,0-1 0,0 1 0,0-1 0,-1 3 0,-1-1 4,1 1 0,-1-1 0,0 0 0,0-1 0,-1 1-1,1 0 1,-1-1 0,0 1 0,0-1 0,0 0-1,0 0 1,0 0 0,-1 0 0,1-1 0,-6 4 0,-16 6 21,19-9-252,-1 0 0,1 0 0,0 0 0,0 1 0,0 0 0,1 0-1,-8 7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2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5987,'0'0'2494,"2"4"-2544,10 17 77,-2 0 0,0 0 0,-2 1 0,0 0 0,7 38 0,11 123 356,-19-122-198,23 101 0,-30-162-154,0 1-20,0-1 0,0 1-1,0-1 1,0 1 0,0 0-1,0-1 1,0 1 0,0-1-1,0 1 1,0-1 0,0 1 0,1-1-1,-1 1 1,0-1 0,0 1-1,1-1 1,-1 0 0,0 1-1,1-1 1,-1 1 0,1-1-1,-1 0 1,0 1 0,1-1-1,-1 0 1,1 1 0,-1-1-1,1 0 1,-1 0 0,1 1-1,0-1 1,0-6 1822,1-5-1779,0 0 1,1-1-1,0 1 0,1 0 0,0 1 1,1-1-1,0 1 0,1 0 1,0 0-1,1 1 0,9-12 0,12-10-82,54-50 0,-81 81 24,-1 0 0,1-1 1,-1 1-1,1 0 0,-1 0 1,1-1-1,-1 1 0,1 0 1,-1 0-1,1 0 0,-1 0 0,1 0 1,-1 0-1,1-1 0,0 1 1,-1 0-1,1 1 0,-1-1 0,1 0 1,-1 0-1,1 0 0,-1 0 1,1 0-1,-1 0 0,1 1 1,-1-1-1,1 0 0,-1 0 0,1 1 1,-1-1-1,1 0 0,-1 1 1,0-1-1,1 1 0,-1-1 1,1 0-1,-1 1 0,0-1 0,0 1 1,1-1-1,-1 1 0,0-1 1,1 1-1,9 22 45,-10-23-42,26 87-98,-16-52 34,1-1 1,19 42-1,-21-54-1666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7267,'0'0'2455,"0"5"-2461,-2 125-61,-1-28 117,17 163-1,-10-221-342,-1 51 0,-5-95-30,1 0 1,-1 0 0,1 0 0,-1 0 0,1-1-1,-1 1 1,1 0 0,-1-1 0,1 1 0,-1-1-1,1 0 1,-2 0 0,-11-19-3563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1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2897,'1'0'7331,"13"2"-7312,561 23 310,-569-25-326,0 1 1,0-1 0,0-1-1,1 1 1,-1-1 0,0 0 0,0-1-1,0 1 1,0-1 0,-1 0 0,1-1-1,0 1 1,-1-1 0,8-5 0,-13 8 0,1 0 0,-1-1 1,0 1-1,1 0 0,-1 0 1,0 0-1,1-1 0,-1 1 1,0 0-1,1 0 0,-1 0 1,0-1-1,0 1 0,1 0 1,-1-1-1,0 1 1,0 0-1,0-1 0,1 1 1,-1 0-1,0-1 0,0 1 1,0 0-1,0-1 0,0 1 1,0 0-1,0-1 0,0 1 1,0-1-1,0 1 1,0 0-1,0-1 0,0 1 1,0 0-1,0-1 0,0 1 1,0-1-1,0 1 0,0 0 1,-1-1-1,1 1 0,0 0 1,0-1-1,0 1 0,-1 0 1,1 0-1,0-1 1,0 1-1,-1 0 0,1 0 1,0-1-1,-1 1 0,1 0 1,0 0-1,-1 0 0,1-1 1,0 1-1,-1 0 0,1 0 1,0 0-1,-1 0 1,1 0-1,-1 0 0,1 0 1,0 0-1,-1 0 0,-28-2-68,27 2 95,-3 1-33,-1-1 0,1 1 0,0 1 0,0-1-1,0 1 1,1 0 0,-1 0 0,0 1 0,1-1-1,-1 1 1,1 0 0,0 0 0,0 0 0,0 1-1,0 0 1,-3 4 0,-7 7-16,1 1 0,-18 31 1,24-37 11,1 1 1,1 0-1,0 0 1,0 1-1,1 0 1,0 0-1,1 0 1,1 0-1,-1 0 0,2 0 1,0 1-1,1-1 1,0 1-1,2 15 1,-1-26 2,-1 0 0,1 0 1,0 0-1,0-1 0,0 1 1,0 0-1,0-1 0,0 1 0,1-1 1,-1 1-1,0-1 0,1 1 1,-1-1-1,1 0 0,-1 0 0,1 0 1,0 0-1,-1 0 0,1 0 1,0 0-1,0-1 0,0 1 0,0-1 1,-1 1-1,1-1 0,4 1 0,7 0 23,0 0-1,25-1 0,-21 0-6,-2 0-23,1-1-1,-1 0 0,0-1 1,1-1-1,-1 0 0,-1-1 1,21-8-1,-47 17-67,1 1 0,0 0 0,0 1 0,1 0 1,0 1-1,0 0 0,1 0 0,-10 12 0,14-13 65,0-1 0,0 1 0,1 0-1,0 0 1,0 0 0,1 1 0,-1-1-1,2 1 1,-1 0 0,1-1 0,1 1-1,-1 0 1,1 1 0,0 9 0,1-5 12,0-6-5,-1 0-1,1 0 1,0 0 0,1 0 0,-1 0 0,1-1 0,1 1-1,-1 0 1,1 0 0,1-1 0,-1 1 0,1-1 0,0 0 0,7 11-1,10 5 4,2 0-1,0-2 1,1 0 0,49 31-1,-49-37 6,-2 0-1,0 2 1,0 1-1,-2 0 1,0 2-1,-1 0 1,17 23-1,-30-32-2,-1-1 1,0 1-1,0 0 0,-1 0 1,0 0-1,-1 1 0,0-1 0,-1 1 1,0-1-1,0 1 0,-1 0 1,-1-1-1,0 1 0,-3 15 0,2-21 10,0 0 0,0 0 0,0 0 0,-1 0 0,0 0 0,0-1 0,0 0 0,-1 1 0,1-1 0,-1 0 0,0-1-1,0 1 1,-1-1 0,1 1 0,-6 2 0,-9 6 52,-2-1 0,-23 9 0,17-8-16,-1-2 0,0-1 0,-1-1 0,1-2 0,-1-1 0,-1-1 0,1-1 1,-1-2-1,-30-2 0,58 1-29,0-1 1,-1 1-1,1-1 1,-1 0 0,1 1-1,0-1 1,0 0-1,-1-1 1,1 1-1,0 0 1,0-1-1,0 1 1,0-1-1,1 1 1,-1-1 0,0 0-1,1 0 1,-1 0-1,1 0 1,-1 0-1,1 0 1,0 0-1,0 0 1,0-1 0,0 1-1,0 0 1,1-1-1,-1 1 1,0-5-1,-1-7 18,1 0 0,0 0 0,3-27 0,-2 34-34,2-3-10,0-1 0,0 1 0,1 0 0,0 0 0,0 1-1,1-1 1,1 1 0,0-1 0,0 1 0,0 1 0,12-14 0,10-10-88,49-44-1,-36 37 97,-32 30-371,22-20 792,-12 20-5889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2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 8340,'0'0'4370,"88"-71"-4066,-46 67-304,2 4 0,-2 0-32,-2 0-48,-3 6 64,-7 4-416,-2 1-449,-7-3-239,-5-4-721,-2-4-1361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3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 5651,'0'0'3745,"-12"46"-4017,-13 13 272,-3 12-16,-2 6 112,4 7-96,7-2 0,5-3-80,5-1 32,4-9-1409,3-17-1680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3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6963,'0'0'3623,"15"-11"-3481,51-33 100,-59 41-236,-1 1-1,1-1 1,0 1-1,-1 0 1,1 1-1,0-1 1,1 1-1,-1 1 1,0-1-1,0 1 1,0 1-1,12 1 1,9 0 2,174-1 394,-102-1-1166,0 1-3302,-92-1 1222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3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61 6035,'0'0'6051,"-11"-36"-5379,18 30-560,28 0 80,16-3-192,16 5 0,12 4 16,-2 0 32,-2 0-96,-15 17-336,-16 0-1825,-16-9-3362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4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424 74 4578,'0'0'4730,"-6"-11"-4151,-22-33-288,26 42-285,-1 0 0,1 0-1,0 1 1,-1-1 0,0 1 0,1-1 0,-1 1 0,0 0-1,0 0 1,0 0 0,0 0 0,0 1 0,0-1-1,0 1 1,0 0 0,0 0 0,0 0 0,0 0-1,0 0 1,0 1 0,-4 0 0,-8 1 7,2-1-11,1 0-1,-1 1 0,0 1 0,0 0 1,1 0-1,0 1 0,0 1 1,0 0-1,0 1 0,-14 10 0,4-2-11,1 1 0,1 1 0,0 1-1,-22 24 1,38-36-2,0 0-1,0 0 1,1 1-1,-1-1 1,1 1 0,-5 11-1,8-16 11,-1 0 0,1 1 0,-1-1 0,1 0 0,-1 1 0,1-1-1,0 1 1,0-1 0,0 0 0,0 1 0,0-1 0,0 1 0,0-1 0,0 1-1,0-1 1,1 0 0,-1 1 0,1-1 0,-1 1 0,1-1 0,-1 0 0,1 0-1,0 1 1,0-1 0,-1 0 0,1 0 0,0 0 0,0 0 0,0 0 0,0 0-1,1 0 1,-1 0 0,0 0 0,0-1 0,0 1 0,3 1 0,26 7 16,0-2 1,1-1-1,-1-1 1,58 1-1,-34-2 15,-19-1 30,49 5-36,-75-7-29,0 1-1,0 0 0,-1 1 0,1 0 0,-1 0 1,15 8-1,-21-10 7,-1 0 1,0 1-1,1-1 1,-1 0-1,0 0 1,0 0-1,0 1 1,0-1-1,0 1 0,0-1 1,0 1-1,0-1 1,-1 1-1,1-1 1,0 1-1,-1 0 1,0-1-1,1 1 1,-1 0-1,0-1 1,0 1-1,0 0 1,0-1-1,0 1 1,0 0-1,0 0 1,-1-1-1,0 4 1,0-1-1,0-1 0,-1 0 0,1 1 0,-1-1 0,0 0 1,0 0-1,0 1 0,0-2 0,0 1 0,-1 0 0,1 0 1,-5 3-1,-77 45 118,-2 2-60,84-52-163,0 0 1,0 1-1,0-1 1,0 1 0,0 0-1,1-1 1,-1 1-1,1 0 1,-1 0-1,1 0 1,0 0 0,0 0-1,-1 0 1,1 0-1,1 0 1,-1 1-1,0-1 1,1 0 0,-1 1-1,0 3 1,4-1-1566,13-4-350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5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8260,'0'0'4271,"2"-11"-4087,8-35-184,-10 46-2,0 0-1,0 0 1,0 0-1,0 0 1,0 0-1,0 0 0,0 0 1,0 0-1,0 0 1,0 0-1,0 0 1,0 0-1,1 0 1,-1 0-1,0 0 1,0 0-1,0 0 1,0 0-1,0 0 1,0 0-1,0 0 1,0 0-1,0 0 0,0 0 1,1 0-1,-1 0 1,0 0-1,0 0 1,0 0-1,0 0 1,0 0-1,0 0 1,0 0-1,0 0 1,0 0-1,0 0 1,0 0-1,0 0 1,1 0-1,-1 0 0,0 0 1,0 0-1,0 0 1,0 0-1,0 0 1,0 0-1,0-1 1,0 1-1,0 0 1,0 0-1,0 0 1,0 0-1,0 0 1,0 0-1,0 0 1,0 0-1,0 0 1,0 0-1,0-1 0,0 1 1,0 0-1,0 0 1,0 0-1,0 0 1,0 0-1,0 0 1,0 0-1,0 0 1,4 9-59,2 16 21,6 40-117,6 113 1,-15-73-2719,-4-94 1128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5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10549,'0'0'3073,"0"-113"-2881,0 105-16,5 8-368,9 25-1681,5 17 705,-1 4-1153,-4-4-1041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4082,'0'0'3850,"3"6"-3917,34 108 14,-5-12 301,-26-80-222,-5-17-8,0-1 0,0 0 0,0 1 0,0-1 0,1 0 0,0 0 0,0 0 0,0 0 0,0 0 0,5 5 0,-7-10 18,0 1 1,1 0-1,-1 0 0,0 0 1,0 0-1,1 0 0,-1 0 1,0 0-1,0 0 0,0 0 1,1 0-1,-1-1 1,0 1-1,0 0 0,1 0 1,-1 0-1,0 0 0,0-1 1,0 1-1,0 0 0,0 0 1,1-1-1,-1 1 1,0 0-1,0 0 0,0 0 1,0-1-1,0 1 0,0 0 1,0 0-1,0-1 0,0 1 1,0 0-1,0 0 1,0-1-1,1-1 202,17-38-93,1 0 0,2 2 1,2 0-1,36-46 0,-48 71 3,-6 7 50,0 1 0,-1-1 0,1 0 0,-1 0 0,0 0 0,-1 0 0,0-1 0,0 1 0,0-1 0,-1 0 0,3-9 0,4 65-525,-2-23 342,1 24-20,3 67 1,-9-45-4715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6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5907,'0'0'3617,"3"2"-3533,5 16-72,-1 25 0,-1-1 0,-2 1 0,-3-1 0,-3 47 0,1-9 14,1-24 1,-9 198 101,9-211-117,0-36 156,0 0 0,0 0-1,0 0 1,-2 10 0,9-36-123,1 1 1,0 0-1,1 1 0,1 0 0,1 0 1,13-15-1,1 2 143,1 0-1,33-28 1,-59 57-136,3 8-174,4 53 14,-7-44 110,2-1-1,0 0 0,1 1 1,0-1-1,8 19 0,19 34 197,11 27-3507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7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7988,'0'0'3439,"0"7"-3463,-3 58-3,-19 104 0,1-17 59,20-66 47,-1 4-1156,2-90 979,0 0-1,0 1 0,0-1 1,0 0-1,0 1 1,0-1-1,0 1 0,0-1 1,0 0-1,-1 1 0,1-1 1,0 0-1,0 1 0,0-1 1,0 0-1,-1 1 0,1-1 1,0 0-1,0 0 0,-1 1 1,1-1-1,0 0 1,-1 0-1,1 1 0,0-1 1,-1 0-1,1 0 0,0 0 1,-1 0-1,1 1 0,0-1 1,-1 0-1,1 0 0,0 0 1,-1 0-1,1 0 0,-1 0 1,1 0-1,0 0 0,-1 0 1,0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2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3554,'0'0'6395,"0"20"-6740,2 8 356,1 1 0,2-2 0,12 44 0,-4-20 55,-8-26-65,-3-15 11,0 1 0,0 0 0,1 0 0,1-1-1,0 0 1,0 1 0,6 9 0,-7-51 1420,-2 7-1444,1 0 0,2 0-1,0 0 1,1 0-1,17-44 1,-5 27-92,1 0 0,31-50 0,-48 90 100,0-1 1,0 1 0,0 0 0,0-1-1,0 1 1,0 0 0,1 0 0,-1-1-1,0 1 1,0 0 0,1 0 0,-1 1-1,1-1 1,-1 0 0,1 0-1,-1 1 1,1-1 0,0 1 0,-1-1-1,1 1 1,2-1 0,-1 1-12,0 1-1,-1-1 1,1 0 0,0 1-1,0 0 1,0-1 0,-1 1-1,1 0 1,0 1 0,-1-1 0,5 3-1,-1 0-11,0 0-1,-1 1 1,0 0-1,0-1 0,0 2 1,0-1-1,-1 1 1,0-1-1,6 12 1,-3-1 66,-1 1 1,0 0-1,-2 0 0,0 1 1,2 24-1,-1 91 233,-5-119-268,0-14-14,0 1 0,0-1 0,0 1 0,0-1 0,0 1 0,1-1 0,-1 0 0,0 1 1,0-1-1,1 0 0,-1 1 0,0-1 0,0 0 0,1 1 0,-1-1 0,0 0 0,1 1 0,-1-1 0,0 0 0,1 0 0,-1 0 0,0 1 0,1-1 1,-1 0-1,1 0 0,-1 0 0,0 0 0,1 0 0,-1 0 0,1 1 0,-1-1 0,1 0 0,18 0-1234,-13-1 388,8 1-2751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1:47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36 8388,'0'0'4210,"-14"-35"-3858,37 35-352,24 6-80,16 15 144,11 6-224,5 2-528,-4-3-1570,-13-16-2688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04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26 193 1873,'0'0'3247,"-3"-18"-2628,-17-90 114,17 41 564,9 67-1615,9 0 316,0 1 0,1 1 0,-1 0 0,0 1 0,0 0 0,0 2 0,-1-1 0,1 2 0,-1 0 0,-1 1 0,1 0 0,-1 1 0,0 0 0,-1 1 0,0 1 0,0 0 0,-1 0 0,0 1 0,-1 1 0,0 0 0,-1 0 0,-1 1 0,0 0 0,0 0 0,-1 1 0,-1 0 0,0 0 0,6 28 0,-6-8-16,-2 1 0,-1-1 0,-3 67 0,-1-92 29,0 1 0,0-1 0,-1 1 0,0-1 0,-1 0-1,0 0 1,-7 15 0,-3 0 46,-20 30 0,21-37 61,1 0 0,1 1-1,-15 37 1,23-49-111,0 1 0,1-1 0,0 0 1,0 1-1,1-1 0,0 0 0,0 1 0,0-1 0,1 1 1,0-1-1,3 12 0,2 0 3,0 0 0,16 26-1,8 26-20,-22-36 63,-1-1 0,-2 2 0,-2-1 0,-1 0-1,-4 56 1,1-22 112,-1 91 31,6 200 55,12-207-56,55 230-1,9-71 682,-72-277-1620,5 63-1,-12-72-2840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47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144 652 1617,'0'0'4759,"-4"0"-4113,-22 0 845,25 0-1383,1-1 0,-1 0 0,1 1 0,-1-1 0,1 0 0,-1 0 0,1 1 0,0-1 0,-1 0 0,1 0 0,0 0 0,0 1 0,0-1 0,-1 0 0,1 0 0,0 0 0,0 0-1,0 0 1,0 0 0,1 0 0,-1-28-388,0 23 441,1-2-171,-1 0 1,1 0-1,1 0 1,0 0-1,0 1 1,0-1-1,7-14 1,33-50 54,-14 26-25,-15 20-20,-1-1-1,-1 0 1,-1-1-1,-2 0 0,7-32 1,-8 13-34,-2-1 1,0-64-1,-5 111 31,-3 18-660,1 1 488,0 0-1,2-1 1,1 23 0,0 16-56,-2 44 237,4-1 0,4-1 0,5 1 0,36 149-1,-47-248 61,-1 1 0,1 0 0,-1 0 0,0 0 0,0 0 0,1 0 0,-1 0-1,0 0 1,0 0 0,0 0 0,0 1 0,0-1 0,0 0 0,-1 0 0,1 0 0,-1 1-1,-14 0 1467,0-3-2055,-6 2 338,0 1-1,0 1 1,-39 11-1,-62 25-262,98-31 401,11-4 19,8-3 14,1 0 0,0 1 0,0-1 0,1 1 1,-1-1-1,0 1 0,-5 4 0,9-6 9,0 0 0,0 1 0,0-1 0,0 1 0,0-1 0,0 1 0,0-1 1,1 0-1,-1 1 0,0-1 0,0 1 0,0-1 0,0 0 0,1 1 0,-1-1 0,0 0 0,0 1 1,1-1-1,-1 0 0,0 0 0,1 1 0,-1-1 0,0 0 0,1 0 0,-1 1 0,0-1 0,1 0 1,-1 0-1,0 0 0,1 0 0,-1 1 0,1-1 0,-1 0 0,1 0 0,-1 0 0,0 0 0,1 0 1,-1 0-1,1 0 0,-1 0 0,0 0 0,2-1 0,33 5 65,1-2 0,39-4 0,-13 1 302,335-18 182,-354 14 60,56-13 0,-99 18-625,1 0 0,-1 0-1,0 0 1,1 0 0,-1 0-1,0 0 1,1 0 0,-1 0-1,0 0 1,1 1-1,-1-1 1,0 0 0,0 0-1,1 0 1,-1 0 0,0 0-1,1 0 1,-1 1 0,0-1-1,0 0 1,1 0 0,-1 1-1,0-1 1,0 0-1,0 0 1,1 1 0,-1-1-1,0 0 1,0 0 0,0 1-1,0-1 1,1 0 0,-1 1-1,0-1 1,0 0 0,0 1-1,0-1 1,0 0-1,0 1 1,0-1 0,0 0-1,0 1 1,0-1 0,0 0-1,0 0 1,0 1 0,-1-1-1,1 0 1,0 1 0,0-1-1,-6 18-2098,-23 10-1666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43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2065,'0'0'4333,"0"-4"-3559,-1-1 0,1 0 0,1 0 0,-1 0 0,2-6 0,7 12-770,0 1 0,-1 0 0,1 0 0,-1 1 0,1 0 0,-1 1 0,0 0 0,0 0 0,-1 1 0,10 7 0,6 2-45,200 133 7,80 45 137,-76-85-134,-50-24 116,-140-67 1369,-37-18-1245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4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669 42 3474,'0'0'5944,"1"-7"-5525,6-21-110,-6 21-178,-3 12-334,-10 13 175,-1 0 0,-1 0 0,-20 19 0,-1 1 31,-444 531 106,454-539-73,-35 60 0,59-86-179,0 0-1,1 1 1,-1-1 0,1 1 0,0-1 0,0 1-1,0-1 1,2 6 0,-1-1-33,2 10-1638,5-2-1019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45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2481,'0'0'8687,"0"1"-8686,0-1 0,0 0 0,0 0 0,0 0 1,-1 0-1,1 0 0,0 0 0,0 1 0,0-1 0,0 0 1,0 0-1,0 0 0,0 0 0,0 1 0,0-1 0,0 0 1,0 0-1,0 0 0,0 0 0,0 0 0,0 1 1,0-1-1,0 0 0,0 0 0,0 0 0,0 0 0,0 0 1,0 1-1,1-1 0,-1 0 0,0 0 0,0 0 0,0 0 1,0 0-1,0 0 0,0 1 0,0-1 0,1 0 0,-1 0 1,0 0-1,0 0 0,0 0 0,0 0 0,0 0 0,1 0 1,-1 0-1,0 0 0,0 0 0,0 0 0,0 0 0,0 0 1,1 0-1,-1 0 0,0 0 0,0 0 0,0 0 0,19 7-15,-1-1-1,1-1 0,0-1 1,26 2-1,-21-2 16,77 7-59,1-5 0,105-7-1,-75 0-3418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45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4098,'0'0'4997,"-2"0"-4280,6 0-484,123 5-87,167 28 1,-271-29-81,-1 0 1,25 9-1,-42-12-300,0 1 0,0 0 1,0 0-1,0 0 0,0 0 0,-1 1 0,1 0 0,-1 0 0,0 0 0,0 1 1,0-1-1,0 1 0,-1 0 0,0 0 0,4 6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49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502 104 2401,'0'0'4303,"2"-8"-3732,0-1-559,-1 3 168,0 1 1,0 0 0,-1 0-1,1-1 1,-1-7 0,-1 11-160,1 1 1,0-1-1,0 1 1,-1-1 0,1 1-1,-1 0 1,1-1-1,-1 1 1,0 0 0,0-1-1,1 1 1,-1 0-1,0 0 1,0-1-1,0 1 1,0 0 0,0 0-1,0 0 1,-1 0-1,1 1 1,0-1 0,0 0-1,-1 0 1,1 1-1,-1-1 1,-2 0-1,-14-4-8,0 2 0,-1 0 0,0 0 0,0 2 0,0 1-1,1 0 1,-1 1 0,0 1 0,0 1 0,1 0-1,-29 10 1,22-5-11,1 2-1,-1 1 1,2 0-1,0 2 0,0 1 1,1 0-1,-34 31 1,55-44-2,0 0 0,0 0 1,0 0-1,0 0 0,1 0 0,-1 0 1,0 1-1,1-1 0,-1 0 0,1 0 1,-1 1-1,1-1 0,0 0 1,-1 1-1,1-1 0,0 0 0,0 1 1,0-1-1,0 0 0,0 1 0,0-1 1,1 0-1,-1 1 0,0-1 0,1 0 1,-1 1-1,1-1 0,-1 0 0,1 0 1,-1 0-1,1 1 0,0-1 1,0 0-1,0 0 0,-1 0 0,3 1 1,4 6 2,0 0 0,1-1 1,14 11-1,-12-10 59,7 5-22,0 0 0,1-2 0,1 0 0,0-1 0,28 11 0,106 28 343,-50-18-112,-58-18-220,-32-10-37,-1 0 0,1 1 0,-1 1 0,0-1 0,0 2-1,0 0 1,-1 0 0,15 11 0,-26-16-16,1-1 0,-1 1 0,1-1 0,-1 1 1,1-1-1,-1 1 0,1-1 0,-1 1 0,0 0 0,1-1 0,-1 1 0,0 0 0,0-1 0,1 1 0,-1 0 1,0-1-1,0 1 0,0 0 0,0-1 0,0 1 0,0 0 0,0 0 0,0-1 0,0 1 0,0 0 1,0-1-1,-1 1 0,1 0 0,0-1 0,0 1 0,-1 0 0,1-1 0,0 1 0,-1-1 0,0 2 1,-17 15 61,-3-4 45,0-1 0,0 0-1,-1-2 1,-1-1 0,0 0 0,0-2-1,0 0 1,-1-2 0,0 0 0,-47 1 178,82-2-1865,9 2-299,2-1-1083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50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4274,'0'0'5477,"1"-7"-4492,2-18-321,-3 25-661,-1 0-1,1 0 1,0 0 0,0 0 0,0-1-1,0 1 1,0 0 0,0 0-1,0 0 1,0 0 0,0 0 0,0 0-1,0-1 1,0 1 0,0 0 0,0 0-1,0 0 1,0 0 0,0 0-1,0 0 1,0-1 0,0 1 0,0 0-1,0 0 1,0 0 0,0 0 0,0 0-1,0 0 1,0-1 0,0 1-1,0 0 1,0 0 0,1 0 0,-1 0-1,0 0 1,0 0 0,0 0 0,0 0-1,0-1 1,0 1 0,0 0-1,1 0 1,-1 0 0,0 0 0,0 0-1,0 0 1,0 0 0,0 0 0,0 0-1,1 0 1,-1 0 0,0 0-1,0 0 1,0 0 0,0 0 0,0 0-1,0 0 1,1 0 0,-1 0 0,0 0-1,0 0 1,0 0 0,0 0-1,0 0 1,0 0 0,1 0 0,-1 1-1,0-1 1,4 7-92,-4-7 94,9 22-18,-1 0 1,-1 1 0,0 0-1,3 33 1,6 98 5,-15-152 7,1 76 133,-2-78-136,-5-3-1968,-11-15-1124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50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4466,'0'0'6371,"0"-88"-5651,7 103-3873,0 12 2144,0 0-1184,-2-6-928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4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64 1777,'0'0'5221,"-4"-9"-4423,-7-10-563,-11-16 2787,23 41-3024,0 1-1,-1-1 1,0 1-1,0-1 1,-1 8 0,0 7-8,1-14-10,0 0 0,0 0 0,1 0 0,0 0-1,0 0 1,1 0 0,2 7 0,-2-11-143,-1-1 0,0 1 1,1-1-1,-1 1 0,1-1 0,0 0 0,0 0 0,0 1 1,0-1-1,0 0 0,0-1 0,1 1 0,-1 0 0,1-1 1,-1 1-1,1-1 0,-1 0 0,1 0 0,4 1 0,15 1-3046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51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3426,'0'0'277,"5"13"-221,4 16 298,0 0 0,-2 1 1,7 55-1,-10 197 3697,-4-246-317,0-67-3676,7-51 0,-5 69-118,1 0 0,0 0 1,1 1-1,1-1 0,0 1 1,10-18-1,-11 24 46,29-45 53,-31 48-50,0-1 0,1 1 0,-1 1-1,1-1 1,0 0 0,0 1 0,0-1 0,0 1 0,1 0 0,-1 0-1,0 0 1,8-2 0,-9 3 0,1 1 0,-1-1 0,1 1 0,-1 0 0,1-1 0,-1 1 0,1 0 1,-1 0-1,1 1 0,-1-1 0,1 1 0,-1-1 0,1 1 0,-1 0 0,0 0 0,0 0 0,1 0 0,-1 0 0,0 0 0,0 1 0,0-1 0,0 1 0,0-1 0,0 1 1,-1 0-1,1 0 0,0 0 0,-1 0 0,1 0 0,-1 0 0,0 0 0,0 0 0,0 1 0,0-1 0,0 0 0,0 1 0,-1-1 0,1 3 0,2 12-9,0 0 0,-1 0-1,-1 0 1,-2 26 0,1-21 15,0 67-36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52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3730,'0'0'5450,"2"-5"-4930,5-17-357,-7 22-164,1 0 0,-1 0 1,0 0-1,0 0 0,0 0 0,0 1 0,0-1 0,0 0 0,0 0 0,0 0 1,0 0-1,0 0 0,0 1 0,1-1 0,-1 0 0,0 0 0,0 0 1,0 0-1,0 0 0,0 0 0,0 0 0,1 0 0,-1 0 0,0 0 0,0 1 1,0-1-1,0 0 0,0 0 0,1 0 0,-1 0 0,0 0 0,0 0 0,0 0 1,0 0-1,1 0 0,-1 0 0,0 0 0,0 0 0,0-1 0,0 1 1,1 0-1,-1 0 0,0 0 0,0 0 0,0 0 0,0 0 0,0 0 0,0 0 1,1 0-1,-1 0 0,0-1 0,0 1 0,0 0 0,0 0 0,0 0 0,0 0 1,0 0-1,0-1 0,0 1 0,1 0 0,-1 0 0,0 0 0,0 0 0,0 0 1,0-1-1,4 13-77,-4-12 77,10 43-27,-2 0 0,-1 0 0,-1 46 0,2 6 108,22 317 215,-27-234 2534,-3-178-2825,1 0-1,-1 0 0,0 0 0,1 0 1,-1 0-1,1 0 0,-1 0 1,0 0-1,1 0 0,-1 0 1,1 0-1,-1 0 0,0 0 1,1 0-1,-1 0 0,0 0 1,1 0-1,-1 0 0,1 0 1,-1-1-1,0 1 0,1 0 1,-1 0-1,0 0 0,1-1 1,-1 1-1,0 0 0,0 0 1,1-1-1,-1 1 0,1-1 1,11-8-100,59-47-27,-49 41 71,-1-1-1,36-37 1,-53 51 30,0 1 0,0-1 0,-1 1 0,1 0 0,0 0 0,0 1 0,0-1 0,0 1 0,0 0 0,0 0 0,0 0 0,0 0 0,5 2-1,6-2-66,-14 1 70,-1-1 0,1 0 0,0 1 0,0-1-1,-1 1 1,1-1 0,0 1 0,-1-1 0,1 1-1,0-1 1,-1 1 0,1 0 0,-1-1 0,1 1 0,-1 0-1,1-1 1,-1 1 0,0 0 0,1 0 0,-1-1-1,0 1 1,0 0 0,1 0 0,-1 0 0,0 0 0,0-1-1,0 1 1,0 0 0,0 0 0,0 0 0,0 1 0,-1 36-7,0-29 1,0 1 19,-1 0-1,0 0 1,-1 0 0,0 0-1,0-1 1,-6 10 0,5-10-1,0 0-1,1 1 1,0-1 0,0 1 0,1-1 0,0 1 0,0 13 0,3-23 30,0 1 0,0 0 0,1-1 1,-1 1-1,0 0 0,0-1 1,1 0-1,-1 1 0,0-1 1,1 0-1,-1 0 0,0 0 1,1 1-1,-1-1 0,0-1 1,1 1-1,1 0 0,28-1 174,-19-1-102,-1 0 0,1-1 0,13-5 1,-14 4-766,0 1-1,1 0 1,14-1 0,-24 4 413,-1 0 0,0-1 0,0 1-1,0 0 1,0 0 0,0 0 0,1-1 0,-1 1 0,0-1 0,0 1-1,0-1 1,0 1 0,0-1 0,0 0 0,0 1 0,-1-1-1,3-1 1,0-8-3344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52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7 5587,'0'0'5365,"0"-3"-4904,0-1-424,0 8-40,-6 97-231,-33 42 254,22-92 2,-9 55 0,15-22-30,3 1 0,4 89 0,4-168 10,0-1 0,1 1 1,0 0-1,0-1 0,0 1 0,1-1 0,0 1 0,0-1 0,0 0 1,1 0-1,-1 0 0,1 0 0,1 0 0,-1-1 0,1 1 0,-1-1 0,1 0 1,0 0-1,1 0 0,-1-1 0,1 1 0,0-1 0,-1 0 0,1-1 1,1 1-1,-1-1 0,0 0 0,0 0 0,1 0 0,0-1 0,-1 0 0,1 0 1,-1 0-1,9-1 0,104 0-485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09:53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3458,'0'0'6130,"39"-34"-5537,-32 34-145,7 0-320,16 0 224,17 0-352,16 0 80,11 2-80,8 11 144,2 6-288,-8-5-400,-15-12-4819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05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1553,'0'0'3793,"1"-7"-3094,2-2-377,-2 5-20,0 0 1,0 0-1,0 0 0,-1 0 1,1 0-1,-1-8 857,17 12-836,143 8-278,7 0 33,-66-7 9,-23 2-38,0-4 0,152-22 1,-229 23-37,0 0 1,0-1-1,0 1 1,0 0 0,-1 0-1,1 0 1,0-1 0,0 1-1,0-1 1,0 1-1,-1 0 1,1-1 0,0 1-1,0-1 1,-1 0 0,1 1-1,0-1 1,-1 0-1,1 1 1,-1-1 0,2-1-1,-2 1 17,0 1 0,0-1 0,0 1 0,0-1 0,0 0 0,0 1 0,0-1-1,0 1 1,-1-1 0,1 1 0,0-1 0,0 0 0,0 1 0,0-1 0,-1 1-1,1-1 1,0 1 0,-1-1 0,1 1 0,0 0 0,-1-1 0,1 1 0,-1-1 0,0 0-1,0 0-116,0 1 0,0-1 0,0 0 0,0 1-1,-1-1 1,1 0 0,0 1 0,0-1 0,-1 1-1,1 0 1,0 0 0,-1-1 0,1 1-1,0 0 1,-1 0 0,1 0 0,-1 0 0,1 0-1,0 1 1,-1-1 0,1 0 0,0 0 0,0 1-1,-1-1 1,1 1 0,0 0 0,0-1-1,0 1 1,-1 0 0,-1 1 0,-10 12-2090,-1-2-809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06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4306,'3'1'6832,"18"3"-6853,52-5 77,102-12 0,-74 3-38,154 4 0,-177 6-190,-70 2-3323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08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1 197 848,'0'0'4546,"0"-6"-3799,0-32 1729,9 38-2662,82 9 288,-14-1-119,2-5 34,186 15 94,-51-3-116,58 7-14,-221-15 32,1-2-1,-1-2 1,1-3-1,-1-2 1,1-2-1,98-21 1,-21 2 252,0 6 0,158 0-1,-85 6 191,173-42 809,-260 31-1159,0 5 0,132-1 0,120 18-36,-367 0-60,1 0-1,-1 0 1,1 0-1,-1-1 1,1 1-1,-1 0 1,0 0-1,1 0 1,-1 0-1,1 0 1,-1-1-1,0 1 1,1 0-1,-1 0 1,0-1-1,1 1 1,-1 0-1,0-1 1,1 1-1,-1 0 1,0-1-1,0 1 1,0-1-1,1 1 1,-1 0-1,0-1 1,0 1-1,0-1 1,0 1-1,0 0 1,1-1-1,-1 0 1,0-17 697,0 12-828,-30 6-7866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16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8 413 2305,'0'0'5296,"0"-44"-1094,15 42-4269,81 4 64,105-4-9,-165 0 41,-1-2 0,-1-1 0,58-17 0,-79 17-23,-1-1-1,1 0 0,-1-1 0,-1 0 0,1 0 0,-1-2 0,-1 1 0,1-1 1,-2-1-1,1 0 0,-1 0 0,14-22 0,-20 24 4,0 0-1,-1-1 1,1 0-1,-2 0 0,1 0 1,-2 1-1,1-1 1,-1 0-1,0 0 1,-2-12-1,1-7-104,2 12 125,-2-20-7,-2 34-45,0 1 0,0-1 0,-1 1 1,1-1-1,0 1 0,0 0 0,-1 0 0,1 1 0,-1-1 0,1 1 0,-5-1 0,7 1-3,-188-6-456,146 6 395,32 1 93,0 0 0,1 0 0,-1 2 0,-16 5 0,15-5-10,-1 1-1,1-2 0,-14 2 0,10-2-5,-1 0 1,1 1-1,0 0 0,0 1 0,0 1 0,1 1 1,0 0-1,0 1 0,0 0 0,1 2 0,-24 16 1,34-21 3,0 1 0,0-1 1,1 1-1,0 0 0,-1 0 1,2 0-1,-1 0 1,0 0-1,1 1 0,0-1 1,-2 9-1,0 7-40,-4 39 0,2-7 19,1-16 22,2 1 0,2 48 0,1-63 4,0-18 9,1 0 1,0 0-1,0 0 1,1 0-1,-1 0 0,1 0 1,0 0-1,1 0 0,-1-1 1,1 1-1,0-1 1,0 0-1,0 0 0,6 5 1,7 8 91,34 26 1,-43-38-84,43 39 133,-41-34-81,1 0 0,1-1 1,-1 0-1,2-1 0,-1 0 1,1-1-1,0 0 0,0-1 1,1 0-1,22 6 1,5-5 59,1-3 1,0-1-1,76-4 0,-34-1-97,-64 2-14,10 1 4,-1-1 0,1-1 0,-1-1-1,0-2 1,1-1 0,48-15 0,-77 20-37,0 0 0,1-1 1,-1 1-1,1 0 0,-1 0 1,0-1-1,1 1 0,-1 0 1,0-1-1,1 1 0,-1 0 1,0-1-1,0 1 0,1 0 1,-1-1-1,0 1 0,0 0 1,0-1-1,1 1 0,-1-1 1,0 1-1,0-1 0,0 1 1,0-1-1,0 1 0,0 0 1,0-1-1,0 1 0,0-1 0,0 1 1,0-1-1,0 1 0,0-1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17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45 3858,'0'0'5210,"3"-7"-4433,17-30 87,-56 95-95,-21 40-650,51-86-125,1 1 1,0-1 0,1 1 0,0 0-1,1 0 1,-2 23 0,4-22-18,0-1 9,0-1-1,1 0 0,2 21 0,-1-30 17,-1 0-1,1 0 1,0 0 0,0 0-1,0 0 1,0 0-1,0 0 1,1 0-1,0-1 1,-1 1-1,1 0 1,0-1-1,0 0 1,0 1 0,0-1-1,1 0 1,-1 0-1,1 0 1,3 2-1,7 2-76,-1 0-1,1 0 1,1-1-1,-1-1 1,1-1-1,0 0 1,16 2-1,-14-4-903,-1 0-1,0-1 1,26-4-1,-29 1-1533,-2 0-664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17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4 896,'5'-4'8936,"-6"4"-8873,156 10-132,-11 1 112,149-11-198,-285 0 60,-4 0-90,0-1-1,1 1 1,-1 1 0,0-1-1,0 0 1,0 1-1,0 0 1,0 0-1,0 0 1,6 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1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61 2145,'0'0'5018,"-2"-5"-4471,-1 0-334,1 4-95,1-1 0,0 0 0,0 1 0,0-1 0,0 0 0,0 0 0,0 1 0,1-1 0,-1 0 1,1 0-1,-1 0 0,1-3 0,21 5-142,129 3-13,148-5-28,-260-2 87,55-14-1,-80 15-29,0 3-175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5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2081,'0'0'6088,"0"-3"-5365,0-12 20,0 8 60,0 12 618,3 47-1446,13 75 0,-8-70 11,2 61 0,-11 50 23,-2-67 3,12 110-1,-6-191-127,0 0-1,10 30 1,-10-44-207,-1-10-163,0-10-546,-2-32-3954,0 15 1918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18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5234,'0'0'5256,"23"-2"-4794,93 0-437,133 4 243,-215 5-491,-33-7 68,0 0 1,0 1 0,0-1 0,0 0-1,0 1 1,0-1 0,0 1 0,0-1-1,0 1 1,0 0 0,0-1-1,0 1 1,-1 0 0,1 0 0,0-1-1,0 1 1,-1 0 0,1 0 0,-1 0-1,1 0 1,-1 0 0,1 0 0,-1 0-1,1 0 1,-1 0 0,0 2-1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20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225 260 4530,'0'0'4567,"0"-1"-4550,1 1 0,-1-1 0,1 0 0,-1 1-1,0-1 1,1 1 0,-1-1 0,1 1 0,0 0-1,-1-1 1,1 1 0,-1-1 0,1 1-1,0 0 1,-1 0 0,1-1 0,0 1 0,-1 0-1,1 0 1,0 0 0,-1 0 0,1-1 0,1 1-1,369 13 755,-363-13-774,-1 0 18,0 0-1,0 0 0,0 0 0,0-1 0,11-3 0,-15 3-5,0-1 0,0 1 0,0-1-1,-1 0 1,1 1 0,-1-1 0,1 0 0,-1-1 0,0 1 0,1 0 0,-1-1 0,0 1 0,-1-1 0,1 1 0,2-6-1,-2 4-9,5-6-109,-1-1 0,0 0 0,-1 0 0,0 0 0,-1-1 0,0 0 0,0 0 0,-2 0 0,1 0 0,0-16 0,-4 25 111,0 1-1,0-1 0,0 1 0,0 0 1,-1-1-1,1 1 0,-1 0 0,1 0 1,-1 0-1,0 0 0,0 0 0,1 0 1,-1 0-1,-1 1 0,1-1 0,0 1 1,0-1-1,-1 1 0,1 0 0,-5-2 1,-6-3-5,0 1 0,-23-6 1,9 6 3,0 2-1,-1 1 1,0 1-1,-34 4 1,-1-2-22,32-1 81,0 2 0,1 0-1,-39 9 1,53-7-30,-1 1 0,1 1-1,0 0 1,1 1-1,0 0 1,0 2 0,-21 14-1,24-14-40,-1 1 0,2 0 1,-1 1-1,1 0 0,-10 14 0,16-18 8,1-1 0,0 1 1,0 0-1,1 1 0,0-1 0,0 1 0,0 0 0,1-1 0,0 1 0,1 0 1,-1 13-1,1-5-1,1 1 1,2 21-1,-2-33 25,1 0 1,0 0-1,0 0 1,1 0-1,0 0 1,0-1-1,0 1 1,0-1-1,1 1 1,-1-1-1,6 7 1,8 5 94,1 0-1,0-1 1,0 0 0,2-1 0,19 10-1,-1-3-35,70 29 0,-85-43 20,0 0 0,0-1 0,1-2 0,-1 0 0,25 1 1,117-4 537,-85-3-506,-45 0-118,-32 2 8,-1-1 0,1 1 0,0 0 0,-1-1 0,1 1 0,0-1 0,-1 1 1,1-1-1,-1 0 0,1 0 0,-1 0 0,1 0 0,-1 0 0,0 0 0,1 0 0,1-3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21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4418,'0'0'4247,"10"0"-3486,401 0 308,-401 0-1116,0 0-1,0 1 1,0 0-1,0 1 1,17 4-1,0 10-3033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21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28 4930,'0'0'4573,"7"-5"-3802,20-13-136,-20 13-344,-7 26-366,-2-12 68,0 1-1,-1-1 0,0 1 1,0-1-1,-1 0 1,0 0-1,-1-1 1,-7 12-1,-12 23 57,19-32-32,-47 117-8,46-110 5,1 0 0,1 1 0,1-1 0,1 1 0,-1 25 0,3-42-17,0 1 0,0 0 0,0 0 1,0 0-1,1-1 0,-1 1 0,1 0 0,0 0 0,-1-1 1,1 1-1,0 0 0,1-1 0,-1 1 0,0-1 0,1 0 1,2 4-1,-1-3 2,1-1-1,-1 0 1,1 0 0,0 0 0,-1 0 0,1 0-1,0-1 1,0 1 0,0-1 0,7 1-1,64 10-1184,-24-9-5468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22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4514,'0'0'5949,"0"0"-5924,0 0-1,0 0 1,0 0-1,0 0 0,0 0 1,1 0-1,-1 0 0,0 0 1,0 0-1,0 0 1,0 0-1,0-1 0,0 1 1,1 0-1,-1 0 0,0 0 1,0 0-1,0 0 0,0 0 1,0 0-1,0 0 1,0-1-1,0 1 0,1 0 1,-1 0-1,0 0 0,0 0 1,0 0-1,0-1 1,0 1-1,0 0 0,0 0 1,0 0-1,0 0 0,0 0 1,0-1-1,0 1 1,0 0-1,0 0 0,0 0 1,0 0-1,0-1 0,0 1 1,0 0-1,0 0 0,-1 0 1,1 0-1,0 0 1,0 0-1,0-1 0,0 1 1,19-1-46,146-3 74,-141 4-58,0 2 0,0 1 0,-1 1 0,46 13 1,-61-14-40,0 0 1,0 1 0,0 0 0,11 8-1,-16-10-257,-1 0 0,1 0 0,-1 0 0,0 0 0,0 0 0,1 1 0,-2-1 0,1 1-1,0 0 1,0 0 0,-1-1 0,1 1 0,-1 0 0,2 6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24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1 4818,'0'0'5165,"2"30"-5373,-3-24 206,0 0-1,0 1 1,0-1 0,-1 0-1,0 0 1,0 0 0,0 0-1,-1-1 1,0 1 0,0 0-1,-1-1 1,1 0 0,-1 0-1,0 0 1,-1 0-1,1-1 1,-1 0 0,-5 4-1,-10 7 28,0-1-1,0-1 1,-32 15-1,37-21-18,-1-1-1,0-1 1,0 0-1,0-1 1,-1 0-1,-19 1 0,-102-1-1019,115-4 488,22 0 524,0-1 0,1 0-1,-1 0 1,0 1-1,1-1 1,-1 0 0,0 0-1,1 1 1,-1-1-1,1 0 1,0 0 0,-1 0-1,1 0 1,0 0-1,-1 0 1,1 0 0,0 0-1,0 0 1,0 0-1,0 0 1,0 0 0,0 0-1,0-2 1,3-27 582,-2 28-569,1-1 1,-1 0-1,1 0 0,0 1 0,0-1 0,0 1 0,1 0 0,-1 0 0,1-1 0,-1 1 0,1 1 1,2-3-1,40-19 171,-30 16-183,22-12 115,71-25-1,-87 37-106,1 2-1,0 0 1,0 2 0,1 0-1,27 1 1,-49 2-9,0 1 0,0-1 1,0 1-1,0-1 1,1 1-1,-1-1 0,0 1 1,0 0-1,0 0 1,0-1-1,0 1 0,0 0 1,0 0-1,-1 0 1,1 0-1,0 0 0,0 0 1,-1 0-1,1 0 0,-1 1 1,1-1-1,-1 0 1,1 0-1,-1 0 0,0 1 1,0-1-1,1 0 1,-1 0-1,0 3 0,3 42-38,-3-43 35,0 2 12,1 1 0,-1-1 0,0 0 0,-1 0 0,1 1 0,-1-1-1,0 0 1,0 0 0,0 0 0,-1 0 0,0 0 0,0 0 0,0 0 0,-1-1-1,0 1 1,1-1 0,-1 0 0,-7 8 0,-34 31 109,-2-1 0,-67 45 0,97-75-98,-21 12-4,-12 9 57,53-32 203,0 0 0,0 0 1,1 0-1,-1-1 0,0 0 0,0 1 1,6-2-1,-1 2-152,132 8-30,87 4 24,93-9 161,-324 5-314,0-5-401,0 0 0,0 0-1,-1 0 1,0 0 0,0-1 0,0 1 0,0-1 0,-7 3 0,-18 8-4887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36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7876,'0'0'5007,"0"13"-4532,1-2-543,0 0 1,1 0-1,0 0 0,6 15 1,5 26-38,-11-36-219,0 0 0,-1 0 0,0 0 0,-1 0 0,-1 0 0,-1 0 0,0 0 0,-6 20 0,-11-5-1542,14-24 1352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3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84 4098,'0'0'5616,"4"-13"-4947,18-58 500,-30 89-1002,-1-1-1,-13 19 1,9-15-239,0 1-1,-13 32 1,16-24 27,2 1 0,1 0 1,2 0-1,0 1 0,2-1 1,2 1-1,3 42 0,-2-70 45,1-1 0,-1 0 1,1 1-1,0-1 0,0 0 0,1 1 0,-1-1 0,1 0 0,-1 0 0,1 0 0,0 0 0,0 0 0,0-1 0,1 1 0,-1-1 1,0 1-1,1-1 0,0 0 0,0 0 0,-1 0 0,1 0 0,0 0 0,1-1 0,-1 1 0,0-1 0,0 0 0,1 0 1,4 1-1,9 1-10,0 0-1,0 0 1,1-2 0,20 0 0,-22-2-124,0 0 0,0-1 0,-1 0-1,1-2 1,-1 0 0,0 0 0,0-1 0,0-1-1,25-14 1,-26 12-34,1 0 0,-1-1 0,-1-1-1,0 0 1,14-15 0,-20 19 172,-2-1 0,1 1 0,-1-1-1,1-1 1,-2 1 0,1-1 0,-1 0 0,-1 0 0,1 0-1,-1 0 1,3-14 0,-7 29 10,1-1 0,0 1 0,0-1 0,0 1 0,1-1 0,0 1-1,1-1 1,0 1 0,-1-1 0,2 0 0,-1 0 0,1 0 0,0 0 0,0 0 0,1-1 0,0 1-1,-1-1 1,8 7 0,-9-10 7,0-1-1,0 1 1,0-1-1,0 1 1,1-1-1,-1 1 1,0-1-1,1 0 1,-1 0-1,1 0 0,-1-1 1,1 1-1,-1-1 1,1 1-1,-1-1 1,1 0-1,0 0 1,4 0-1,-3-1 24,0 0 0,0 0 0,0-1 0,0 1-1,0-1 1,-1 0 0,1 0 0,-1 0 0,1 0 0,-1-1-1,3-3 1,3-2 32,-1 0 0,-1-1-1,1-1 1,-1 1 0,-1-1 0,0 0-1,8-18 1,-9 11 11,0 0-1,-1-1 1,-1 1 0,0-1 0,-2 1-1,0-1 1,-1-21 0,0 36-75,-1-1 1,1 1-1,-1-1 1,1 1-1,-1 0 1,0 0-1,0-1 1,0 1-1,-1 0 1,1 0-1,-1 0 1,1 0-1,-1 0 1,0 1-1,0-1 1,-1 1-1,1-1 1,0 1-1,-1 0 1,0-1-1,1 1 1,-1 1-1,0-1 1,0 0-1,0 1 1,0-1-1,0 1 1,-1 0-1,-3-1 1,-5-1-15,-1 0 0,1 2-1,0-1 1,-1 1 0,1 1 0,-25 2 0,34-2-18,-1 1 0,1 0 0,-1-1 1,1 1-1,-1 0 0,1 0 0,0 1 1,0-1-1,0 1 0,0 0 0,0 0 0,0 0 1,0 0-1,0 0 0,1 0 0,-1 1 0,1-1 1,0 1-1,-1 0 0,1 0 0,0 0 0,1 0 1,-1 0-1,1 0 0,-1 0 0,0 4 1,-1 6-345,0 0 0,1 0 1,0 0-1,1 0 1,1 20-1,0-31 295,0 1-1,0 0 1,1-1-1,-1 1 1,1-1 0,0 0-1,0 1 1,0-1 0,0 1-1,0-1 1,0 0-1,1 0 1,-1 0 0,1 0-1,-1 0 1,1 0 0,0 0-1,2 2 1,0-1-276,0 0 0,0 0 0,1-1 0,-1 1 0,1-1 0,0 0 0,-1 0 0,7 1 0,23 3-2862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38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47 3169,'0'0'4165,"-2"-6"-3570,1 4-546,1 1-1,-1-1 1,0 0 0,0 0-1,0 0 1,0 1 0,0-1-1,0 0 1,-1 1 0,1-1-1,-1 1 1,-2-2 0,1 1-4,0 0 0,-1 1 0,1 0 0,-1-1 0,1 1 0,-1 1 0,0-1 0,-6 0 0,-171-5 802,166 6-747,13 0-98,-1 0 1,1 0-1,-1 0 1,1 0 0,-1 0-1,1 1 1,0-1-1,-1 1 1,1 0-1,0 0 1,-1 0-1,1 0 1,0 0-1,0 0 1,0 0-1,-1 1 1,2-1-1,-1 1 1,0 0-1,0-1 1,0 1 0,1 0-1,-1 0 1,1 0-1,-1 0 1,-1 4-1,1 1-2,0-1 0,1 1 1,-1 0-1,2 0 0,-1 0 0,0 0 0,1-1 0,2 13 0,-1-15-1,0 0 0,0 0-1,1 0 1,-1 0 0,1 0-1,0-1 1,0 1 0,1 0 0,-1-1-1,1 0 1,0 1 0,0-1-1,0 0 1,0-1 0,5 5 0,57 37 71,-62-42-66,109 57-44,-111-58 39,1 0 1,-1 1 0,0-1 0,0 1 0,0-1 0,0 1 0,0-1 0,0 1-1,-1-1 1,1 1 0,-1 0 0,1 0 0,-1-1 0,1 1 0,-1 0 0,0 0-1,0-1 1,0 1 0,0 0 0,0 0 0,0 0 0,0-1 0,-1 3 0,0-1-7,1 0 0,-1 0 1,1-1-1,-1 1 0,0 0 1,0-1-1,0 1 0,0 0 1,-1-1-1,1 0 0,-1 1 1,0-1-1,-3 4 1,-58 31-99,59-33-279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39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6275,'0'0'2492,"1"37"-2215,10 48-218,-5-47-31,1 42 0,-6-30-34,-4 254 143,1-291-142,0 1 1,-8 22 0,1-2 86,10-47 1399,-1 7-1424,0 0 0,1 0 1,0 0-1,0 0 0,2-8 1,4 0-44,0 1 0,0-1 0,1 1 0,1 1 1,14-17-1,59-57-81,-52 57 25,52-59 274,-79 125 363,-5 4-586,-11 63 1,6-63-22,-1 63-1,7-60 343,-1-1-4178,3-43 3769,-1 0 1,0 1 0,0-1 0,0 0 0,0 0 0,0 1 0,0-1 0,0 0 0,0 0-1,0 0 1,0 0 0,1 1 0,1 0-781,-2-1 781,0 0 0,0 0 0,0 1-1,1-1 1,-1 0 0,0 0 0,0 0 0,1 0 0,-1 0 0,0 0 0,0 0 0,1 0-1,-1 0 1,0 0 0,0-1 0,0 1 0,1 0 0,1 0-553,7 0-2960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6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1393,'0'0'2892,"-3"2"-2556,1 0-265,0 0 0,1 0 0,-1 0 0,1 0 0,0 0 1,-1 1-1,1-1 0,0 0 0,0 1 0,1-1 0,-1 1 0,0-1 1,1 1-1,-1-1 0,1 1 0,0 0 0,0-1 0,0 1 0,1 3 0,-1 5 117,1 1 0,0-1 0,6 20 0,-2-15-102,2-1 1,0 0-1,1-1 0,0 1 0,1-2 1,1 1-1,0-1 0,1-1 0,0 0 1,1 0-1,23 16 0,-32-25-54,1-1-1,0 0 1,-1 0-1,1 0 1,0 0-1,0-1 1,0 0-1,0 0 1,0 0-1,0 0 1,0 0-1,0-1 1,1 0-1,-1 0 0,0 0 1,0 0-1,0 0 1,0-1-1,1 0 1,-1 0-1,0 0 1,0-1-1,-1 1 1,1-1-1,0 0 1,0 0-1,-1 0 1,1 0-1,-1-1 1,0 0-1,0 1 1,0-1-1,0 0 1,0-1-1,0 1 1,-1 0-1,0-1 1,1 1-1,2-8 0,5-11 118,-1-1 0,-1-1-1,-1 1 1,-1-1-1,-2 0 1,0 0-1,-1-1 1,-1-40 335,-2 96-799,0-20 318,5 95-9,-4-93-13,2 0 0,0 0-1,0-1 1,1 1-1,1-1 1,6 14 0,-4-13 105,0-1 0,0-1 0,14 18 0,-18-26-279,-1 0-1,1 0 1,0-1 0,-1 1 0,1-1-1,0 1 1,1-1 0,-1 0-1,0 0 1,1-1 0,-1 1 0,1-1-1,-1 0 1,1 0 0,0 0 0,0 0-1,6 0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39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5186,'0'0'3554,"-2"10"-3202,0 149-344,3-96 104,-12 112 0,4-126 11,3-11 0,-2 0-1,-2 0 0,-1 0 0,-2-1 0,-24 56 1,32-88-308,-1 4 692,12-28-7841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0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9268,'0'0'897,"132"-33"-881,-90 33 32,2 0-48,-2 21 0,-5 4-32,-6 2-1201,-10 0-288,-10-6-2128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0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8148,'0'0'2796,"9"-2"-2433,30-6-278,1 2 0,63-2 0,95 7-1125,-91 3-3525,-89-4 2290,-3-7-1407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0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1 120 8212,'0'0'5762,"27"-90"-5762,27 76 0,13 1 0,6 11-112,-6 2 80,-13 19-1216,-19 16-1281,-14-5-2210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2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14 179 704,'0'0'3669,"-13"-21"3802,13 21-7358,293 5-21,-74 1-11,244-25 0,-135-22 134,143-15-49,-363 49-128,-44 4 89,1-3-1,-1-2 1,72-20 0,-135 28 257,-35 24-4936,-4-6 593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3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72 274 6275,'0'0'3460,"2"-3"-2982,-2 2-453,0 0 1,0 0 0,1 0-1,-1 0 1,1 0 0,-1 0 0,1 1-1,-1-1 1,1 0 0,-1 0-1,1 1 1,0-1 0,-1 0-1,1 1 1,0-1 0,0 1-1,0-1 1,-1 1 0,2-1 0,23-3 150,-19 3-218,82-3 39,-48 4 0,54-9-1,-82 8-62,-1-2-1,0 0 0,1 0 0,-1-1 0,-1 0 1,1-1-1,-1 0 0,1-1 0,11-8 0,-18 9 53,1 1-1,-1-1 0,0 0 0,0 0 0,-1 0 1,1-1-1,-1 1 0,-1-1 0,1 0 0,-1 0 1,0 0-1,0 0 0,0 0 0,-1 0 0,0-1 1,0 1-1,-1 0 0,0-1 0,0 1 0,0-1 1,-2-9-1,1 14 10,0 0 1,1 0-1,-1 0 0,0 0 1,0 0-1,0 0 0,0 1 1,0-1-1,-1 0 0,1 1 1,0-1-1,-1 1 0,1-1 1,-1 1-1,0 0 0,1-1 1,-1 1-1,0 0 1,0 0-1,0 0 0,1 1 1,-1-1-1,-4-1 0,-6-1-28,1 1-1,-24-3 1,27 4 15,-59-5-30,-131 6 0,193 1 45,-1-1-1,0 1 0,1 0 0,0 0 1,-1 1-1,1 0 0,0 0 0,0 0 1,0 0-1,0 1 0,0 0 1,0 0-1,1 0 0,-1 1 0,1-1 1,0 1-1,0 0 0,0 0 0,1 1 1,-1-1-1,1 1 0,0 0 0,1-1 1,-1 1-1,1 1 0,0-1 0,0 0 1,-1 7-1,-3 13 41,2 1 0,0-1 1,2 1-1,1 44 0,1-55 16,1-8-41,0 0 1,0 0-1,0 0 0,1 0 0,0-1 1,0 1-1,1-1 0,0 1 0,0-1 1,0 0-1,1 0 0,0 0 1,0-1-1,1 1 0,-1-1 0,1 0 1,0 0-1,1-1 0,-1 0 0,1 0 1,9 6-1,9 3 80,0 0-1,1-2 1,0 0 0,32 7-1,-22-9-30,1-2 0,0-2 0,1-1 0,-1-2 0,41-3 0,-45 1 48,-31 0-175,0 0-1,0 0 1,0 0-1,1 0 0,-1 0 1,0 0-1,0 0 0,1 0 1,-1-1-1,0 1 1,0-1-1,0 1 0,0 0 1,0-1-1,1 0 1,-1 1-1,0-1 0,0 0 1,0 1-1,-1-1 1,1 0-1,0 0 0,0 0 1,0 0-1,0 0 1,-1 0-1,2-2 0,0-6-2019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4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3954,'0'0'4461,"-1"22"-3989,-2 66-632,3-58 132,-6 45 0,-13 34 406,-8 46-223,27-97-2158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4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2577,'0'0'6211,"93"-11"-5875,-33 11 96,8 0-336,1 0 97,4 9-193,-8 3 80,-5 3-160,-6-7-1153,-15-6-3041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5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95 3618,'0'0'6061,"-1"-6"-5642,0-19-30,1 24-381,0 0 0,0-1 0,1 1 0,-1 0 0,1 0 0,-1 0 0,1-1 0,-1 1 0,1 0 0,0 0-1,-1 0 1,1 0 0,0 0 0,0 0 0,0 0 0,0 0 0,0 1 0,0-1 0,0 0 0,0 0 0,0 1 0,0-1-1,0 1 1,0-1 0,3 0 0,34-10 143,-32 9-115,57-9-333,-1 3 1,1 3 0,106 3-1,-97 3-2212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5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6931,'0'0'4538,"0"-4"-4044,0-16-257,0 15-303,0 14-273,2 55 1,2 1 0,3-1 0,3 0 1,22 76-1,-16-63-3304,-15-59 1372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7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31 3954,'0'0'2089,"-8"6"-1900,5-5-144,0 1 14,0 0 1,0-1 0,1 1 0,-1 0-1,0 0 1,1 0 0,0 1 0,-1-1 0,1 1-1,0-1 1,0 1 0,1-1 0,-1 1-1,1 0 1,-1 0 0,1 0 0,0 0 0,0 0-1,0 0 1,0 1 0,1-1 0,-1 6 0,0 10 65,0-1 1,2 1 0,0-1-1,1 0 1,1 1 0,1-1-1,10 30 1,-11-42-96,-1 1 0,1-1-1,1 0 1,-1 0 0,1 0 0,0-1 0,0 1-1,1-1 1,0 0 0,0 0 0,0 0 0,0-1-1,1 0 1,-1 0 0,1 0 0,0-1 0,1 0-1,-1 0 1,0 0 0,1-1 0,-1 0 0,1-1-1,13 3 1,-15-3 21,-1-1 0,1 1 0,-1-1 0,1 0 0,-1 0-1,1-1 1,-1 1 0,1-1 0,-1 0 0,8-2 0,-9 1-17,0 0 0,0 0 0,-1 0 1,1 0-1,-1 0 0,0-1 0,0 1 1,0-1-1,0 0 0,0 1 0,0-1 1,-1 0-1,1 0 0,-1 0 0,2-4 0,3-14 30,-1 0-1,0 0 0,-2-1 0,0 1 0,-1-1 0,-2 0 0,-1-22 0,1 11-34,0 28-32,0 1 0,0 0 0,0-1 0,-1 1 0,1 0-1,-1 0 1,0 0 0,0 0 0,-1-1 0,1 1 0,-1 0 0,0 1 0,0-1 0,0 0 0,0 1-1,-1-1 1,1 1 0,-1 0 0,0-1 0,0 1 0,0 1 0,-1-1 0,1 0 0,-1 1 0,1 0-1,-1 0 1,0 0 0,0 0 0,0 0 0,0 1 0,0 0 0,0 0 0,0 0 0,-1 0 0,1 1-1,-5-1 1,3 0-9,1 1-1,0 0 0,-1 0 1,1 0-1,0 1 0,-1 0 0,1 0 1,0 0-1,0 0 0,0 1 1,0 0-1,0 0 0,0 1 0,0-1 1,1 1-1,-1 0 0,1 0 1,0 0-1,0 1 0,-7 7 1,6-7-77,1 0 1,0 1 0,0 0 0,0 0 0,1 0 0,0 0 0,0 0 0,0 1 0,0-1 0,1 1 0,0-1 0,0 1 0,1 0 0,-1 0 0,1 0 0,1 0 0,-1 0 0,1 0 0,0 1 0,0-1 0,2 9 0,-1-13-3,0 0 1,-1-1 0,1 1-1,0 0 1,1 0 0,-1-1 0,0 1-1,0-1 1,1 1 0,-1-1-1,1 1 1,-1-1 0,1 0 0,0 0-1,-1 0 1,1 0 0,0 0-1,3 1 1,0 0-255,1 0-1,0 0 1,0 0-1,0-1 1,8 1-1,13-1-1903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6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7 3586,'0'0'5375,"0"-1"-5121,0 10-226,1-1 0,0 0-1,0 1 1,1-1 0,0 0 0,0 0 0,1 0 0,5 10 0,-6-14-18,0 1 1,1-1 0,0 1-1,0-1 1,0 0 0,1 0-1,-1 0 1,1 0 0,0-1-1,0 1 1,0-1 0,1 0-1,-1 0 1,1-1 0,6 3-1,-5-3 8,0 0-1,1 0 0,-1-1 0,1 0 0,0-1 1,-1 1-1,1-1 0,-1 0 0,1-1 0,0 0 1,-1 0-1,1 0 0,-1-1 0,12-4 1,-7 1 10,0 0 1,0-1 0,-1 0 0,0 0-1,0-2 1,0 1 0,10-11 0,-18 15-84,1 0 1,-1 1 0,1-1 0,-1 0 0,0 0-1,0 0 1,-1-1 0,1 1 0,-1 0 0,1-1-1,-1 1 1,0-1 0,0 1 0,-1-1 0,1 1-1,-1-1 1,0 0 0,0 1 0,0-1 0,0 0-1,-1-3 1,0 6 45,1 0 0,-1 0 0,0 1 0,1-1 0,-1 0-1,0 1 1,1-1 0,-1 1 0,0-1 0,0 1 0,0-1 0,0 1 0,0 0 0,1-1-1,-1 1 1,0 0 0,0 0 0,0-1 0,0 1 0,-2 0 0,-24 0 12,17 1-20,-19-1 21,-4-1 32,0 2 0,-34 5 1,57-4-3,0 0 1,0 0-1,0 1 1,1 1 0,-1-1-1,1 2 1,0-1-1,0 1 1,0 0 0,1 1-1,-9 8 1,13-11-24,1 1-1,0-1 1,0 1-1,1 0 1,-1 0 0,1 1-1,0-1 1,0 0 0,0 1-1,0-1 1,1 1 0,0 0-1,0 0 1,0-1 0,0 1-1,1 0 1,0 0-1,0 0 1,0-1 0,1 1-1,0 0 1,0 0 0,1 5-1,2 3 116,0 0 1,1-1-1,0 0 0,0 0 0,2 0 0,-1-1 0,11 13 0,-1-3 5,-6-5-84,2-2 0,0 1-1,15 12 1,-22-23-35,0 0 0,0 0 1,0-1-1,0 0 0,1 0 0,0 0 0,-1 0 1,1-1-1,0 0 0,0 0 0,1-1 0,-1 0 1,6 1-1,117 4-456,-43-5-4109,-68-1 1631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5827,'0'0'1910,"7"10"-1710,5-5-124,1 0 0,-1-1 0,1-1 1,0 0-1,0 0 0,0-1 0,22 0 0,-23-1 102,48 4 349,73 8-1353,-116-11-817,-5-1-1361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7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5587,'0'0'2470,"2"3"-2422,1 2-41,-1 0 0,0 0 1,0 0-1,0 0 0,-1 0 0,0 0 1,0 0-1,0 0 0,0 9 0,-2 57 110,0-32-87,-2 17 221,-20 104-1,14-107-191,7-40-49,-2 7-89,1 1 0,0 20 0,3-38-134,-2 12-2650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4786,'0'0'5603,"95"0"-5459,-41 0 448,-3 0-576,-7 0 112,-7 0-128,-4 4 128,-8 9-320,-8 8-416,-17 0-1537,0-5-1569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0:49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4466,'0'0'3017,"22"-6"-2560,131-36 498,-116 32-589,-1 2 0,1 1 0,0 2 0,41-1 0,-77 6-368,0 0 0,1 1 0,-1-1 0,0 0 0,1 1 0,-1-1 1,0 0-1,1 1 0,-1 0 0,0-1 0,0 1 0,0 0 0,1-1 0,-1 1 0,0 0 0,0 0 0,0 0 0,0 0 1,-1 0-1,1 0 0,0 0 0,0 0 0,-1 1 0,1-1 0,0 0 0,-1 0 0,1 1 0,-1-1 0,0 0 0,1 1 1,-1-1-1,0 0 0,0 1 0,0-1 0,0 0 0,0 2 0,0 0-5,0 0 1,0-1-1,0 1 0,0 0 1,-1-1-1,0 1 0,1-1 1,-1 1-1,0-1 0,0 1 1,0-1-1,0 1 0,-1-1 1,1 0-1,-1 0 0,1 0 1,-1 0-1,-3 4 0,-17 7 21,-1 0-1,0-2 0,-36 14 0,26-12-22,-40 21 0,64-28 7,0-1 0,0 1 1,1 0-1,0 1 0,0 0 0,1 0 1,0 1-1,-11 14 0,16-18 4,0-1 1,0 1-1,0 0 0,1 0 0,-1 0 0,1 0 0,0 0 1,0 0-1,0 0 0,1 0 0,0 0 0,-1 0 0,1 0 1,1 0-1,0 6 0,0-9 6,-1 0 1,1 1-1,0-1 0,0 0 1,0 0-1,0 0 1,0 0-1,0 0 1,0 0-1,0 0 0,0 0 1,0 0-1,1 0 1,-1-1-1,0 1 0,1 0 1,-1-1-1,0 1 1,1-1-1,-1 0 0,1 1 1,2-1-1,40 5 315,-37-4-191,239 7 1060,-128-7-1157,-108 0-19,0-1 0,0 1 0,-1 1-1,13 3 1,-20-5-232,0 1 0,0-1 0,0 1 0,0 0-1,0 0 1,0 0 0,0 0 0,0 0 0,-1 0 0,1 1-1,0-1 1,-1 0 0,1 1 0,-1 0 0,1-1 0,-1 1-1,0 0 1,0 0 0,1-1 0,-1 1 0,-1 0 0,1 0 0,1 4-1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18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23 688,'0'0'6112,"-6"-2"-5639,-41-17 1135,41 18-1597,0 1 0,0 0 0,-1 0 0,1 0 0,0 0 0,0 1 0,0 0 0,0 0 0,1 1 0,-1 0 0,0 0 0,0 0 0,1 1-1,0-1 1,-1 1 0,-5 5 0,-10 7-8,1 1-1,-26 26 0,36-32 19,1-2-32,0 1 0,1 1 0,0-1 0,0 1 0,1 1 0,1-1 0,0 1 0,0 0 0,-4 14 0,5-9-7,1 1 0,0 1 1,2-1-1,-1 0 0,2 34 1,1-45 21,0 0 0,1-1 0,-1 1 1,1 0-1,1 0 0,-1 0 0,1-1 1,0 1-1,0-1 0,1 1 0,0-1 0,0 0 1,0 0-1,0 0 0,1 0 0,0-1 1,0 1-1,0-1 0,0 0 0,1 0 0,0-1 1,0 1-1,9 4 0,-4-3 2,1 0-1,0-1 0,-1-1 1,1 0-1,1 0 1,-1-1-1,0 0 1,1-1-1,-1 0 1,0-1-1,1 0 0,-1-1 1,1-1-1,-1 1 1,0-2-1,0 0 1,0 0-1,17-7 0,-3-1 9,0-1-1,-1-1 0,-1-1 0,0-1 0,-1-1 0,35-32 0,-50 41-15,-3 5-28,0-1-1,0-1 1,-1 1-1,1 0 1,-1-1-1,0 0 1,0 0-1,0 1 1,-1-2-1,1 1 1,-1 0-1,0-1 1,0 1-1,-1-1 1,1 1-1,0-7 1,-2 11 54,0 27-385,-1-19 358,1 1 0,0 0 0,1-1 0,0 1 0,0 0-1,1-1 1,0 0 0,0 1 0,1-1 0,0 0 0,0 0-1,1 0 1,0-1 0,1 1 0,0-1 0,0 0-1,0 0 1,1-1 0,0 1 0,9 6 0,-12-9 51,0-1 1,1 0 0,-1 0-1,1 0 1,0-1-1,0 1 1,0-1 0,0 0-1,0 0 1,0 0-1,1-1 1,-1 1-1,7 0 1,-10-3 39,1 0-1,-1 0 1,1-1 0,-1 1-1,0 0 1,1-1 0,-1 1-1,0-1 1,0 1-1,0-1 1,0 0 0,0 1-1,0-1 1,-1 0 0,1 0-1,-1 0 1,1 1 0,-1-1-1,1-2 1,3-18 19,-1 0 0,-1 0-1,-1-43 1,-1 45-62,0 17-41,0-1 0,0 1 0,-1-1 0,1 1 0,-1 0 0,0-1 0,0 1 0,0 0 0,0 0 0,-1 0 0,1 0 0,-1 0-1,0 0 1,0 0 0,0 0 0,0 0 0,0 1 0,-3-3 0,0 1-6,0 1 0,0-1 0,0 1 0,0 1 0,-1-1 0,1 1 0,-1 0 0,1 0 0,-12-2-1,3 2-8,0 0 0,-1 1 0,1 1 0,-1 0 0,1 1 0,0 1 0,0 0 0,-17 5 0,21-4-38,0 1 0,0 0 1,0 0-1,0 1 0,1 1 0,0 0 1,0 0-1,-15 14 0,19-15-90,0 0-1,0 1 1,1-1-1,0 1 0,0 0 1,0 0-1,1 0 1,-1 0-1,2 1 1,-1 0-1,1-1 1,0 1-1,0 0 0,-1 13 1,2 87-2617,4-76 1169,13-6-297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19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8 3426,'0'0'3807,"-8"-3"-3706,2 2-99,-1 0-1,0 0 1,0 0 0,0 1 0,0 0-1,0 0 1,1 1 0,-1-1-1,0 2 1,0-1 0,0 1 0,1 0-1,-12 5 1,-27 8 186,28-9 130,-1 0 1,1 1 0,-18 10-1,35-17-317,-1 0 0,1 0 1,0 0-1,-1 1 0,1-1 0,-1 0 0,1 0 1,0 1-1,-1-1 0,1 0 0,0 1 1,0-1-1,-1 1 0,1-1 0,0 0 0,0 1 1,-1-1-1,1 1 0,0-1 0,0 0 0,0 1 1,0-1-1,0 1 0,0-1 0,0 1 0,0-1 1,0 1-1,0-1 0,0 1 0,0-1 0,0 0 1,0 1-1,0-1 0,0 1 0,0-1 0,1 1 1,-1-1-1,0 0 0,0 1 0,0-1 0,1 1 1,-1-1-1,0 0 0,1 1 0,-1-1 0,0 0 1,1 1-1,-1-1 0,0 0 0,1 0 0,-1 1 1,1-1-1,-1 0 0,0 0 0,1 0 1,-1 0-1,1 1 0,0-1 0,25 11 16,-3-6 74,0-1-1,1-1 1,35 0-1,-38-3-5,0 1 0,-1 1-1,1 1 1,-1 1-1,25 7 1,-43-10-83,-1-1 0,1 1 0,0 0 0,0 0 0,0 0 0,-1 1 0,1-1 0,0 0 0,-1 0 0,1 1 0,-1-1 0,1 1 0,-1 0 0,0-1 0,0 1 0,0 0 0,0 0 0,0 0 0,0 0 0,0 0 0,-1 0 0,1 0 0,-1 0 1,1 0-1,-1 0 0,0 0 0,0 0 0,0 0 0,0 0 0,0 2 0,-1 1-4,0 0 0,0-1 0,0 1 1,0-1-1,-1 1 0,0-1 0,0 0 1,0 1-1,0-1 0,-1 0 0,1 0 1,-5 4-1,-15 13 17,-1 0 0,-39 26 0,-22 19-141,74-57-14,0 0 1,1 1-1,0 0 1,1 1 0,-12 19-1,12-13-220,8-16 252,0-1 1,-1 0-1,1 1 0,0-1 1,-1 1-1,1-1 0,0 1 1,0-1-1,0 1 0,-1-1 1,1 1-1,0-1 0,0 1 0,0-1 1,0 1-1,0-1 0,0 1 1,0-1-1,0 1 0,0-1 1,0 1-1,1-1 0,-1 1 1,0-1-1,0 1 0,0-1 0,1 1 1,-1-1-1,0 1 0,0-1 1,1 1-1,-1-1 0,14 1-1613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0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4866,'0'0'3682,"9"10"-3682,-2 11-5,0 1-1,-1 0 1,-1 1 0,3 26 0,-4-20 31,66 581 790,-64-560-768,2 47 3325,-9-134-2969,3-49-199,-2 78-208,2-1 0,-1 1 0,1 0 1,0 0-1,1 0 0,0 1 0,0-1 1,6-9-1,0 3-58,-1 0 0,2 1 0,0 1 1,0 0-1,1 0 0,1 1 0,0 0 1,17-11-1,-28 21 42,-1 1 1,1 0-1,0-1 0,-1 1 0,1 0 1,0 0-1,0 0 0,-1 0 1,1 0-1,0 0 0,0 0 1,-1 0-1,1 0 0,0 0 1,0 0-1,-1 0 0,1 0 1,0 1-1,-1-1 0,1 0 1,0 0-1,-1 1 0,1-1 1,0 1-1,-1-1 0,1 0 1,0 1-1,-1-1 0,1 1 1,-1 0-1,1-1 0,-1 1 0,0-1 1,1 1-1,-1 0 0,1-1 1,-1 1-1,0 0 0,0-1 1,1 1-1,-1 0 0,0 0 1,0 1-1,7 34-138,-6 139 27,-2-158 132,-10 138 16,11-155-17,1 1 0,-1-1-1,0 1 1,1-1 0,-1 1-1,0-1 1,1 1 0,-1-1-1,1 1 1,-1-1 0,1 0-1,-1 1 1,1-1 0,-1 0-1,1 1 1,-1-1 0,1 0-1,0 1 1,-1-1 0,1 0-1,-1 0 1,1 0 0,0 0-1,-1 0 1,1 0 0,-1 0-1,1 0 1,1 0 0,22 1 25,-19-1-24,9 0-141,3-1-1048,-1 2 0,21 2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1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60 560,'0'0'6123,"-3"-16"-4608,4 14-1488,-1 0-1,1 0 1,0 0 0,0 1-1,0-1 1,0 0-1,0 1 1,0-1-1,0 1 1,0-1-1,1 1 1,-1-1-1,0 1 1,1 0-1,-1 0 1,1 0-1,0 0 1,-1 0 0,1 0-1,0 0 1,0 0-1,-1 1 1,1-1-1,0 1 1,0-1-1,3 1 1,6-3-22,1 1 1,-1 0 0,13 0-1,-14 2-1,0-1-19,1 1 1,-1 0 0,1 0-1,-1 1 1,19 4-1,-26-4 11,-1 0 0,0 0-1,1 0 1,-1 0 0,0 0-1,0 1 1,0-1 0,0 1-1,0-1 1,0 1-1,0 0 1,0 0 0,-1 0-1,1 0 1,-1 0 0,1 0-1,-1 0 1,0 0 0,0 0-1,0 1 1,0-1 0,0 0-1,-1 1 1,1-1 0,-1 1-1,1-1 1,-1 1 0,0-1-1,0 6 1,0-3 10,-1-1-1,1 1 1,-1 0 0,0 0-1,0 0 1,0-1-1,-1 1 1,0-1 0,0 1-1,0-1 1,0 1 0,-1-1-1,1 0 1,-1 0 0,0-1-1,-1 1 1,-4 4-1,-3 5 27,6-7-30,0 1-1,1 0 1,0-1-1,0 1 0,0 1 1,1-1-1,0 0 1,1 1-1,-1 0 1,2 0-1,-1-1 0,1 1 1,0 0-1,0 0 1,1 0-1,1 9 0,-1-15 3,0-1 0,1 1 0,-1-1-1,0 1 1,1-1 0,-1 0 0,1 1-1,0-1 1,-1 0 0,1 1 0,0-1-1,0 0 1,0 0 0,0 1 0,0-1-1,0 0 1,0 0 0,0 0-1,0-1 1,1 1 0,-1 0 0,0 0-1,0 0 1,1-1 0,-1 1 0,1-1-1,-1 1 1,1-1 0,1 1 0,8 1 93,-1 0 0,1-1 0,13 0 0,-8 0 93,-15-1-193,49 9 263,-47-9-379,0 1 1,0 0 0,0 0 0,-1 0-1,1 1 1,-1-1 0,1 1-1,-1-1 1,1 1 0,-1 0 0,0 0-1,1 0 1,-1 0 0,3 4-1,-1 5-2845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2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4 5651,'0'0'5127,"0"-3"-5098,0 8-114,7 151-24,-7-52 136,-4 1 1,-21 115 0,23-208-39,-3 20-12,-2-1 0,0-1 1,-17 41-1,24-70-83,0-1 1,0 0-1,-1 1 0,1-1 1,0 0-1,0 1 0,0-1 1,-1 0-1,1 0 0,0 1 1,-1-1-1,1 0 0,0 0 1,0 1-1,-1-1 0,1 0 0,0 0 1,-1 0-1,1 0 0,0 0 1,-1 1-1,1-1 0,0 0 1,-1 0-1,1 0 0,-1 0 1,1 0-1,0 0 0,-1 0 0,1 0 1,0 0-1,-1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7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3 6131,'0'0'2606,"0"0"-2600,-1 0 0,1-1 0,0 1 0,-1 0 0,1 0-1,0 0 1,-1-1 0,1 1 0,0 0 0,-1 0 0,1 0 0,0 0-1,-1 0 1,1 0 0,0 0 0,-1 0 0,1 0 0,-1 0 0,1 0-1,0 0 1,-1 0 0,1 0 0,0 0 0,-1 0 0,1 0-1,0 0 1,-1 1 0,1-1 0,0 0 0,-1 0 0,-2 3-2,1-1 0,0 0 1,0 0-1,0 1 0,0-1 1,0 1-1,1-1 0,-1 1 1,1 0-1,-2 5 0,-12 36 114,12-36-126,-2 12 27,2 0 0,0 0 0,1 0 0,0 0 0,3 23 0,-1-28 35,0-12-54,0-1-1,0 1 0,0-1 1,0 1-1,1-1 1,-1 0-1,1 1 0,0-1 1,-1 0-1,1 1 0,0-1 1,1 0-1,-1 0 1,0 0-1,1 0 0,-1 0 1,1 0-1,-1 0 0,1 0 1,0-1-1,0 1 1,2 1-1,0-1-236,0 0-1,1 0 1,-1 0 0,1 0-1,0-1 1,0 0-1,-1 0 1,1 0 0,0-1-1,6 1 1,16-1-2620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2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6099,'0'0'2785,"168"-36"-2113,-101 24 225,-2 4-641,-9 1-240,-9 7 144,-8 0-128,-1 0-32,-6 9 0,-2 9-512,-11 3-1057,-12-2-912,-7-6-2609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4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1809,'4'-1'10756,"29"1"-11097,-2 6 62,46 14 0,-43-11-226,39 7 0,2-10-1873,-44-5-281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5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44 4706,'0'0'2596,"-17"-7"-2174,-55-19 87,64 23-425,0 1 1,0 0-1,0 0 0,0 1 0,-1 1 1,1-1-1,0 1 0,-15 2 1,-6 0-9,26-2-63,0 0 1,0 0-1,0 0 0,0 1 0,0-1 1,0 1-1,0 0 0,0 0 0,0 0 1,0 0-1,0 1 0,1-1 0,-1 1 1,0 0-1,1-1 0,-3 4 0,3-4-13,1 1 1,0 0-1,0-1 0,0 1 0,0 0 0,0 0 0,0 0 0,0 0 0,0 0 0,1 0 0,-1 0 0,1 0 0,-1 0 0,1 1 0,0-1 0,0 0 0,0 0 0,0 0 1,1 0-1,-1 0 0,0 0 0,1 1 0,-1-1 0,2 2 0,0 0 5,0-1-1,0 1 1,1-1-1,-1 0 1,1 0 0,0 0-1,0 0 1,0 0-1,0-1 1,0 1 0,0-1-1,1 0 1,-1 0-1,5 2 1,57 23 139,-60-25-144,16 4 57,0-1 0,42 6 0,17 3 106,-79-14-167,1 0 1,-1 0 0,0 1-1,0-1 1,0 0 0,0 1-1,0-1 1,0 0-1,0 1 1,0 0 0,-1-1-1,1 1 1,0-1 0,0 1-1,0 0 1,0 0 0,-1-1-1,1 1 1,0 0-1,-1 0 1,1 0 0,-1 0-1,1 0 1,0 1 0,-1-1 3,0 1 0,0-1 0,-1 0 0,1 0 0,0 0 0,-1 0 0,1 1 0,0-1 0,-1 0 1,1 0-1,-1 0 0,0 0 0,1 0 0,-1 0 0,0 0 0,0 0 0,-1 1 0,-4 4 14,-1-1-1,0 0 0,0 0 1,-12 6-1,-23 6 16,32-14-12,0 1-1,1 0 1,-1 0 0,1 1 0,0 0 0,-10 7 0,19-12-61,0 1-1,-1-1 1,1 0 0,0 0 0,0 0 0,-1 1 0,1-1 0,0 0 0,-1 0 0,1 1 0,0-1 0,0 0 0,0 0 0,-1 1 0,1-1 0,0 0 0,0 1 0,0-1 0,0 0-1,0 1 1,-1-1 0,1 0 0,0 1 0,0-1 0,0 1 0,0-1 0,0 0 0,0 1 0,0-1 0,0 0 0,1 1 0,-1-1 0,0 0 0,0 1 0,0-1 0,0 0 0,0 1 0,0-1-1,1 0 1,-1 1 0,0-1 0,0 0 0,1 0 0,-1 1 0,0-1 0,0 0 0,1 0 0,-1 1 0,0-1 0,0 0 0,1 0 0,-1 0 0,0 1 0,1-1 0,-1 0 0,0 0-1,1 0 1,-1 0 0,1 0 0,-1 0 0,1 0 0,22 3-1984,6-3-512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5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5987,'0'0'3924,"3"-6"-3465,10-17-355,-13 22-106,0 1 0,0 0-1,0 0 1,0 0 0,1-1-1,-1 1 1,0 0 0,0 0-1,0 0 1,1 0 0,-1 0 0,0 0-1,0-1 1,0 1 0,1 0-1,-1 0 1,0 0 0,0 0-1,1 0 1,-1 0 0,0 0-1,0 0 1,1 0 0,-1 0 0,0 0-1,0 0 1,0 0 0,1 0-1,-1 0 1,0 0 0,0 0-1,1 0 1,-1 1 0,0-1 0,0 0-1,1 0 1,-1 0 0,0 0-1,0 0 1,0 0 0,0 1-1,1-1 1,-1 0 0,0 0 0,0 0-1,0 1 1,0-1 0,0 0-1,1 0 1,-1 0 0,0 1-1,0-1 1,0 0 0,0 0 0,0 1-1,0-1 1,0 0 0,0 0-1,0 1 1,0-1 0,0 0-1,0 1 1,6 18-198,-6-18 185,10 44 37,-2-1-1,3 82 1,-5-43-332,-3-73-311,-3-10 590,0 0 1,0-1 0,0 1-1,0 0 1,0 0 0,0 0-1,0 0 1,0 0 0,0 0-1,0 0 1,0 0 0,1 0-1,-1 0 1,0-1 0,0 1-1,0 0 1,0 0 0,0 0-1,0 0 1,0 0 0,0 0-1,1 0 1,-1 0 0,0 0-1,0 0 1,0 0 0,0 0-1,0 0 1,0 0 0,0 0-1,1 0 1,-1 0 0,0 0-1,0 0 1,0 0 0,0 0 0,0 0-1,0 0 1,0 0 0,1 0-1,-1 0 1,0 0 0,0 1-1,0-1 1,0 0 0,0 0-1,3-21-2381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5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8820,'0'0'1985,"35"-80"-3970,-28 105 448,2 3-448,-2-1-400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6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6787,'0'0'1345,"13"10"-1300,44 35-40,-50-39-11,-1 0 0,0 1-1,0-1 1,0 1 0,-1 1-1,0-1 1,5 11-1,4 5 18,13 28 109,-19-33 123,22 25 3739,-29-63-3259,0 2-764,-1 4 26,1 0-1,1 0 1,0 0 0,1 1 0,0-1 0,1 0 0,0 1-1,1 0 1,1 0 0,0 1 0,1-1 0,0 1 0,1 1-1,0-1 1,1 1 0,0 1 0,1-1 0,0 2 0,1-1 0,0 2-1,14-10 1,-25 18-1,1-1 0,0 1 0,0 0 0,0-1 0,-1 1 0,1 0 0,0 0 1,0-1-1,0 1 0,0 0 0,0 0 0,0 0 0,0 0 0,-1 0 0,1 0 0,0 0 0,0 0 0,0 1 0,0-1 0,0 0 0,0 0 0,-1 1 0,1-1 0,0 1 0,0-1 0,0 1 0,2 1 3,-1 0 0,0 0 0,0 1 0,0-1 0,0 0 0,0 1 0,0-1 0,1 4 0,3 6-6,-1 0 0,7 21 0,-4 0-61,-2 1 1,-1 0-1,-2 1 1,-1-1 0,-3 43-1,1-30-679,0-46 642,-2 22-1339,2-22 1321,0-1 0,-1 1 0,1 0 0,0-1 0,0 1 0,0-1 0,-1 1 0,1-1 0,0 1 0,-1-1 0,1 1 0,0-1 0,-1 1 0,1-1 0,-1 1 0,1-1 0,-1 0 0,1 1 0,-1-1 1,1 0-1,-1 1 0,1-1 0,-1 0 0,1 0 0,-1 1 0,0-1 0,1 0 0,-1 0 0,1 0 0,-2 0 0,-3 0-1917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6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4370,'0'0'2460,"2"14"-2260,31 175 948,36 253 535,-52-178 472,-18-275-1563,-1-4-521,0 1-1,-1-26 0,4 35-69,-1 1 1,0-1-1,1 1 0,0-1 1,0 1-1,0 0 0,1-1 1,-1 1-1,1 0 0,0 0 1,0 0-1,1 0 1,3-4-1,3-4-6,1 0-1,0 2 1,1-1 0,24-17-1,-34 27-39,13 4-345,-11 1 376,0 0-1,-1 0 0,1 0 0,-1 1 1,1-1-1,-2 1 0,1 0 0,0-1 1,1 8-1,7 50-36,-9-50 71,2 19 24,6 39-90,-8-65 48,1 0-1,-1 0 0,1 0 1,0 0-1,0 0 0,0 0 1,1 0-1,-1-1 0,1 1 1,4 4-1,-4-7-25,0 0 0,-1 0 1,1-1-1,0 1 0,0-1 0,0 0 1,0 0-1,0 0 0,1 0 1,-1 0-1,0-1 0,0 1 0,1-1 1,-1 0-1,0 0 0,0 0 0,4-1 1,0 1-155,-1-1 0,0 0 1,0-1-1,0 1 0,1-1 0,-2 0 1,12-5-1,11-16-1767,-2-7-1590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7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5074,'0'0'3709,"19"-10"-3272,60-31-154,-75 39-245,0-1 0,0 2-1,1-1 1,-1 0 0,0 1 0,1 0-1,-1 0 1,0 0 0,1 0 0,-1 1-1,1 0 1,-1 0 0,7 0 0,5 1-31,-15-1-7,0 1 1,1-1-1,-1 0 0,0 1 0,1-1 0,-1 1 0,0 0 1,0-1-1,1 1 0,-1 0 0,0 0 0,0 0 1,0-1-1,0 1 0,0 0 0,0 1 0,0-1 0,-1 0 1,1 0-1,0 0 0,-1 0 0,1 1 0,0-1 0,-1 0 1,1 0-1,-1 1 0,0-1 0,0 0 0,1 1 1,-1 1-1,3 49-65,-3-46 58,0 0 10,-1 1 0,1-1 1,-2 0-1,1 1 1,-1-1-1,0 0 1,0 0-1,0 0 1,-6 9-1,-35 49 269,31-50-125,1 1 0,-14 27 0,22-35-131,0 0 0,1 1 0,0 0 1,0-1-1,0 1 0,1 0 1,0 0-1,0 15 0,1-23-13,1 1 0,-1 0 0,0 0-1,0-1 1,0 1 0,1 0 0,-1 0 0,0-1-1,1 1 1,-1 0 0,1-1 0,-1 1 0,1 0-1,-1-1 1,1 1 0,-1-1 0,1 1-1,0-1 1,-1 1 0,1-1 0,-1 0 0,1 1-1,0-1 1,0 0 0,-1 1 0,1-1 0,0 0-1,0 0 1,-1 0 0,1 0 0,1 1-1,31 0 73,-26-1-47,165-6 722,-170 6-793,-1 0 0,1 0-1,0 0 1,0 1 0,-1-1 0,1 1 0,0-1-1,-1 1 1,1-1 0,0 1 0,-1 0 0,1 0-1,-1 0 1,0 0 0,1 0 0,-1 0 0,0 0-1,1 1 1,-1-1 0,0 0 0,0 1 0,0-1-1,0 1 1,0-1 0,0 1 0,-1-1 0,1 1-1,0 0 1,-1-1 0,1 4 0,1 4-456,-1 0 1,0 0 0,0 0-1,-1 15 1,-2 18-2309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8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7684,'0'0'1157,"2"12"-1271,6 24 63,0 2 62,4 58-1,-9 35 916,-21 183 0,18-310-1008,-1 4-661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8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17 9877,'0'0'3089,"-7"-17"-3169,45 17 80,13 0 0,16 2 16,3 9-16,-2 3 0,-3 9-320,-9 7-833,-12-1-1728,-11-2-2161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8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82 476 2385,'0'0'2657,"-11"-21"-1776,-34-69-393,40 79-250,1 0 0,0 0 0,1-1 0,0 1 0,0-1 0,2 1 0,-1-1 0,1 0 0,1 0 0,2-19 0,-1-3 143,-1 29-326,0-1 0,1 0 0,0 1 0,0-1 0,0 1 0,1-1 0,-1 1-1,1-1 1,1 1 0,-1 0 0,1 0 0,0 0 0,0 0 0,6-6 0,-3 4-19,1 0 0,1 0-1,-1 1 1,1 0-1,1 0 1,-1 1-1,17-8 1,-6 5-30,1 1 1,0 0-1,0 2 1,0 0-1,1 2 0,0 0 1,29 0-1,-44 3-13,-1 0-1,1 0 0,-1 1 1,0 0-1,1 0 0,-1 1 1,0-1-1,0 1 1,0 0-1,0 1 0,0-1 1,0 1-1,7 5 0,-3 0-4,-1 0 0,1 1-1,-1 0 1,-1 1-1,8 11 1,-3-1-12,0 0 0,-2 1 0,0 1 0,-1-1 0,-2 2 0,0-1 0,7 41 0,7 168-258,-19-187 254,-1 55-409,-2-96 429,1-1 1,-1 0-1,1 0 1,-1 0-1,0 1 1,0-1 0,0 0-1,0 0 1,0 0-1,0 0 1,-1-1-1,1 1 1,-1 0 0,1 0-1,-1-1 1,0 1-1,1-1 1,-1 0-1,0 1 1,0-1-1,0 0 1,0 0 0,0 0-1,0 0 1,0 0-1,-1-1 1,1 1-1,0-1 1,-3 1-1,-9 1 107,-1 0-1,1-1 0,-21 0 0,26-1-65,-3 0 57,0 0-1,1-1 0,-1-1 1,0 1-1,1-2 0,-1 0 1,-16-6-1,23 7-52,0-1 0,1 1 1,-1-1-1,1 0 0,0 0 0,0-1 1,0 1-1,0-1 0,1 0 0,-1 0 1,1 0-1,0 0 0,0 0 0,1-1 1,-1 1-1,1-1 0,0 0 0,0 0 1,-2-8-1,2 4-32,0 0 0,1 0 0,0 0 0,0-1 0,1 1 0,0 0-1,1 0 1,-1 0 0,2 0 0,3-15 0,-3 18-3,1-1 0,0 1-1,0 0 1,0 0 0,1 0 0,-1 0-1,1 1 1,1-1 0,-1 1-1,1 0 1,0 0 0,0 1-1,0 0 1,11-7 0,-5 5-12,-1 0 1,2 1-1,15-6 1,-22 10-73,-1-1 1,0 1-1,1 0 1,-1 0-1,1 1 1,-1 0-1,1-1 1,-1 1-1,1 1 1,-1-1-1,1 1 1,-1-1-1,6 3 1,-8-2-1,-1 0 1,1 0-1,-1 0 1,0 0-1,1 1 1,-1-1-1,0 0 1,0 1-1,0-1 1,0 1-1,0 0 1,0-1-1,0 1 1,0 0-1,-1-1 1,2 3-1,8 34-1615,-7-25 692,3 9-998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8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7619,'0'0'3733,"0"-1"-3706,0 1 1,0 0-1,0-1 1,0 1-1,0 0 0,1-1 1,-1 1-1,0 0 1,0 0-1,0-1 1,0 1-1,1 0 0,-1-1 1,0 1-1,0 0 1,1 0-1,-1 0 1,0-1-1,0 1 1,1 0-1,-1 0 0,0 0 1,0-1-1,1 1 1,-1 0-1,0 0 1,1 0-1,-1 0 0,0 0 1,1 0-1,-1 0 1,0 0-1,1 0 1,-1 0-1,0 0 0,1 0 1,-1 0-1,1 0 1,347-14-1453,-347 14 1219,0 0 0,0 0 0,0 0 0,0 0 0,0 0 1,0 0-1,0 0 0,0 0 0,0-1 0,0 1 0,0 0 0,0-1 0,0 1 0,0 0 0,0-1 0,0 1 0,0-1 0,0 0 1,-1 1-1,1-1 0,0 0 0,0 1 0,-1-1 0,1 0 0,0 0 0,0-1 0,0-9-2510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29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9941,'0'0'3489,"158"-44"-3409,-76 44-240,-17 33-1104,-37 1-3587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56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18 138 2913,'0'0'1708,"1"-18"-870,2-102 1981,-3 128-4731,-14 383 1936,7-260 137,9 138 0,5-212-66,18 67 0,-5-26 41,72 520 488,-82-187-434,-12-267-150,3-153-126,0 0 0,0 0 1,1 0-1,1 0 1,0 0-1,0-1 1,1 1-1,9 15 0,-5-7-253,1 3-1321,-6-8-517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2:58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1 632 3490,'0'0'1323,"22"-2"-1054,159-20 708,174-13 991,88-11-1746,-254 25-64,198 3-1,-164 21-68,-37 0 47,206-21-1,-37-12-11,126-16-56,-357 26 92,216-4 0,-215 24-131,558-13 6,-312 8-55,118-11 38,-73-22 60,-109 11-34,482 7-12,-556 21-37,51 1 24,429-9 37,-103-69-36,-69 3 16,-406 66-39,-46 4 493,113-19-1,76-28 1123,-248 49-1361,-29 1-389,0 0-1,1-1 1,-1 1-1,0 0 1,0 0-1,0 0 1,0 1-1,1-1 1,-1 0-1,0 0 1,0 1-1,0-1 1,0 0-1,0 1 1,0-1-1,0 1 1,0 0-1,0-1 1,1 2-1,-2-2 139,1 0-98,-1 0 1,0 1 0,0-1-1,0 0 1,0 1 0,-1-1-1,1 0 1,0 1-1,0-1 1,0 0 0,0 0-1,0 1 1,0-1 0,0 0-1,0 0 1,-1 1 0,1-1-1,0 0 1,0 0-1,-1 2-486,0-2 487,1 0 0,0 0-1,-1 0 1,1 0-1,-1 1 1,-24 0-4313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00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12 419 2913,'0'0'1700,"-1"-9"-1023,-9-40 879,12 51-1636,0 0 1,0 1 0,1-1-1,-1 0 1,0 0-1,1-1 1,0 1 0,-1 0-1,1-1 1,0 1 0,0-1-1,0 0 1,5 1-1,51 16 215,-1-9 127,-1-3-1,1-2 0,87-5 0,-50 0-228,180-7 243,413-64 0,-595 57-243,65-11 8,261-8 0,-379 34-34,177 8 45,155 7 64,-325-15-91,11-2 224,102-16 0,58-27 122,-128 24-246,1 4 0,155-10-1,6 31-112,-112 0 58,188-18 1,173-19 21,1 33-66,-233 1-19,-216 2 13,83 14 1,35 3 2,478-20 174,-279-4-157,-299 4-25,423-11 835,-46 5-644,-130 6-119,-307 0-73,0-1 0,0 0-1,0-1 1,-1 0 0,1 0-1,0-1 1,19-9 0,26-9-15,0 3 1,1 3 0,82-12 0,-106 21 1,114-19-17,-116 22 7,0 2 1,39 2 0,-11 1 46,103-2-620,-159 1 510,1 0 0,-1 0-1,1 0 1,-1 1-1,0-1 1,0 1 0,0 0-1,3 2 1,23 10 163,-28-13-113,0-1 0,0 1 1,0-1-1,0 1 0,0-1 0,-1 1 0,1 0 0,0-1 0,0 1 1,-1 0-1,1 0 0,0-1 0,-1 1 0,1 0 0,-1 0 0,1 0 1,-1 0-1,1 0 0,-1 0 0,0 0 0,1 0 0,-1 0 0,0 0 1,0 0-1,0 0 0,0 0 0,1 0 0,-2 0 0,1 0 0,0 0 1,0 0-1,0 0 0,0 0 0,-1 0 0,1 0 0,0 0 0,-1 0 1,1 0-1,-2 1 0,1 3-178,-1-1-1,-1 1 1,1 0 0,-1-1 0,0 0 0,0 1 0,-4 3-1,-33 25-1752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01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1361,'0'0'8206,"0"12"-8097,-3 134-74,-7 0 0,-32 167-1,20-179 207,6 1-1,2 172 0,12-125-200,4 190 80,4-312-40,15 69 0,-18-112-29,-1-7 762,0 3 1675,-2-4-4055,-4 4-2283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52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15 127 1121,'0'0'4852,"-1"-10"-4331,1-2-400,0 7-53,0 0 0,0 1 0,0-1 0,-1 0 0,1 0 0,-3-6 0,-1 2 1376,-1-15-332,5 23-1126,0 0 0,0-1 0,1 1 0,-1-1-1,1 1 1,-1-1 0,1 1 0,-1-1 0,1 1 0,0 0-1,0 0 1,-1-1 0,1 1 0,0 0 0,0 0 0,0 0 0,1 0-1,-1 0 1,0 0 0,0 0 0,0 0 0,1 1 0,-1-1 0,0 0-1,1 1 1,-1-1 0,1 1 0,-1-1 0,1 1 0,-1 0 0,1-1-1,-1 1 1,1 0 0,-1 0 0,1 0 0,1 1 0,4-1-65,-1 0 1,0 1-1,0-1 1,0 2-1,0-1 1,0 1-1,0-1 1,8 5-1,0 0-15,1-1-1,0-1 1,0-1 0,0 0-1,0 0 1,0-2-1,1 0 1,-1 0 0,19-3-1,-4 2 199,-30 0-106,1 0 1,-1 0-1,1 0 0,-1 0 1,1 0-1,-1 1 0,0-1 1,1 0-1,-1 0 0,1 1 1,-1-1-1,1 0 1,-1 1-1,0-1 0,1 0 1,-1 1-1,0-1 0,1 0 1,-1 1-1,0-1 0,0 1 1,1-1-1,-1 0 0,0 1 1,0-1-1,0 1 1,1-1-1,-1 1 0,0-1 1,0 1-1,0-1 0,0 2 1,0 15-102,0-14 94,0 10 56,0 0-1,1 1 1,1-1-1,0 0 1,1 0-1,0 0 0,8 19 1,-9-27-27,0-1 0,0 0 0,0 0 0,1 0 1,-1-1-1,1 1 0,0-1 0,0 1 0,1-1 0,-1 0 0,0 0 0,1-1 1,0 1-1,0-1 0,0 1 0,0-1 0,0 0 0,0-1 0,0 1 1,1-1-1,-1 0 0,1 0 0,-1 0 0,1-1 0,-1 1 0,6-1 0,-3 0 48,1 0 0,0-1 0,0 0 0,-1 0 0,1 0 0,0-1 0,-1 0 0,1-1-1,-1 0 1,0 0 0,0 0 0,0-1 0,-1 0 0,1-1 0,-1 1 0,0-1-1,7-8 1,70-49 229,-83 62-330,0 0 1,1 0 0,-1 0 0,0-1 0,0 1 0,0 0 0,0 0 0,1 0 0,-1 0 0,0 0 0,0 0 0,0 0 0,1 0 0,-1 0 0,0 0 0,0 0 0,0 0 0,0 0 0,1 1 0,-1-1 0,0 0 0,0 0 0,0 0 0,0 0 0,1 0 0,-1 0 0,0 0 0,0 0 0,0 0 0,0 1 0,0-1 0,1 0 0,-1 0-1,0 0 1,0 0 0,0 0 0,0 1 0,0-1 0,0 0 0,0 0 0,0 0 0,0 1 0,0-1 0,0 0 0,0 0 0,0 0 0,0 0 0,0 1 0,0-1 0,0 0 0,0 0 0,0 0 0,0 1 0,0-1 0,0 0 0,0 0 0,0 17-921,0-11 90,0 1-1354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53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1 800,'0'0'6155,"-3"1"-5696,2 0-457,0 0-1,0 0 1,0 0-1,0 0 1,1 0-1,-1 0 1,0 0-1,0 0 1,1 0-1,-1 0 1,0 0-1,1 0 1,-1 1-1,1-1 1,-1 0-1,1 0 1,0 1 0,0-1-1,-1 0 1,1 1-1,0-1 1,0 0-1,0 0 1,1 1-1,-1-1 1,0 0-1,0 1 1,1-1-1,-1 0 1,0 0-1,1 1 1,-1-1-1,1 0 1,0 0-1,-1 0 1,1 0-1,0 0 1,0 0 0,0 0-1,0 0 1,1 1-1,12 10 22,1-1 1,0 0-1,1-2 0,-1 1 0,2-2 1,-1 0-1,25 7 0,13 1 132,59 9 1,-39-10-82,-73-15-71,1 1 0,-1-1 0,0 0 0,0 1 0,0-1 0,0 1 0,0-1 0,0 1 0,0-1 0,0 1 0,0 0 0,0-1 0,0 1 0,0 0 0,0 0 0,0 0 0,0 0 0,-1 0 0,1 0 0,0 0 0,-1 0 0,1 0 0,-1 0 0,1 0 0,0 1 0,-1 0 1,0 0-1,0 0 1,0-1-1,0 1 1,-1 0-1,1-1 0,0 1 1,-1 0-1,1-1 1,-1 1-1,1 0 1,-1-1-1,0 1 1,0-1-1,0 1 1,0-1-1,0 0 1,-2 3-1,-15 14 31,0-1 0,-1-1-1,-1-1 1,-27 16 0,-9 6 128,42-27-374,-2 1 432,1 1 0,-18 17 0,30-26-459,0 0 1,0 0 0,0 1-1,1-1 1,-1 1-1,1-1 1,0 1-1,0 0 1,0 0 0,0 0-1,1 0 1,0 1-1,0-1 1,0 0-1,-1 8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55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4386,'0'0'4162,"17"-72"-3922,-13 68-192,3 4-32,3 0-32,1 0-528,-4 6-401,-2 17-655,-3 5-81,-2-3 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58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3185,'0'0'5222,"0"-5"-4251,0-16-243,0 16 1009,2 5-1708,246 0-163,-141 0-4732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8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2289,'0'0'3554,"2"10"-3549,8 31 163,-5-14 149,1-1 0,1 0 0,1 0 0,16 32 0,-24-57-272,0-1 0,0 1 1,0 0-1,1-1 0,-1 1 0,0-1 1,0 1-1,1-1 0,-1 1 0,0 0 1,1-1-1,-1 0 0,1 1 1,-1-1-1,1 1 0,-1-1 0,1 1 1,-1-1-1,1 0 0,-1 1 0,1-1 1,-1 0-1,1 0 0,-1 1 0,1-1 1,0 0-1,-1 0 0,1 0 0,-1 0 1,1 0-1,0 0 0,-1 0 1,1 0-1,0 0 0,-1 0 0,1 0 1,-1 0-1,1 0 0,0 0 0,-1-1 1,1 1-1,-1 0 0,1 0 0,0-1 1,17-26 2380,-10 13-3007,17-27 629,-10 15-56,1 1 0,1 1 0,1 1 0,27-29 0,-44 52 0,-1-1 0,1 1 0,-1 0 1,1 0-1,-1 0 0,1 0 1,-1 0-1,1-1 0,-1 1 0,1 0 1,-1 0-1,1 0 0,-1 0 1,1 1-1,-1-1 0,1 0 0,-1 0 1,1 0-1,-1 0 0,1 0 1,-1 1-1,1-1 0,-1 0 0,1 0 1,-1 1-1,0-1 0,1 0 1,-1 1-1,0-1 0,1 0 0,-1 1 1,0-1-1,1 1 0,-1-1 1,0 0-1,0 1 0,1-1 0,-1 1 1,0 0-1,14 24 59,-12-20-63,12 21 10,-1 1 0,-2 0 0,0 1 0,10 48-1,-19-65-222,-2-7-40,1 1 1,-1-1-1,1 0 1,0 0-1,0 0 1,1 0-1,-1 0 0,4 6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3:59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6051,'0'0'4914,"31"-26"-4898,15 24-16,10-2 0,0 4 0,-5 0 64,-7 0-208,-6 4-96,-13 13-1297,-13-2-496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00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49 390 464,'0'0'4453,"-6"-4"-3562,-3 0-469,-7-5-209,-1-5 3250,19 50-3714,1 1 21,15 57-1,-4-18 228,46 181-7,1 10 25,-60-252 8,0-10-21,-1 0 0,0 0 0,1 0 0,0 0 0,0 0 0,1 0 0,-1 0 0,1 0 0,4 8 2302,-6-21-2242,1 1-1,0 0 1,0-1-1,0 1 1,1 0-1,0 0 1,1 0 0,-1 0-1,1 1 1,0-1-1,1 1 1,0-1-1,0 1 1,0 0-1,8-7 1,3-9-132,0-2 0,-2 1 0,-1-2 0,-1 1 0,-1-1 1,-1-1-1,-1 0 0,6-34 0,0-29-228,3-101 0,-16 170 261,3-70-128,9-85 142,-9 143 25,1 1 1,2 1-1,17-48 0,-21 70 2,1 0 0,-1 0 0,2 1 0,-1-1 0,1 1 0,8-9-1,-11 13-35,0 0 0,1 1-1,0-1 1,0 1 0,0 0-1,0 0 1,0 0 0,0 0-1,0 0 1,1 1 0,-1 0-1,1-1 1,-1 1 0,1 0-1,-1 1 1,1-1 0,5 0-1,-8 1-71,1 1-1,-1-1 1,0 0-1,1 1 0,-1-1 1,0 1-1,0-1 1,1 1-1,-1-1 1,0 1-1,0 0 1,0 0-1,0-1 1,0 1-1,0 0 1,0 0-1,0 0 1,0 0-1,0 0 0,0 1 1,0-1-1,-1 0 1,1 0-1,-1 0 1,1 1-1,-1-1 1,1 0-1,-1 1 1,1 0-1,5 44-3533,-6-46 3572,0 24-3512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01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0 194 3153,'0'0'3853,"1"-7"-3173,1-23-424,-2 29-254,1 0 1,-1 0-1,0 0 0,1 1 0,-1-1 0,0 0 0,1 0 0,-1 1 1,1-1-1,0 0 0,-1 0 0,1 1 0,0-1 0,-1 1 1,1-1-1,0 1 0,0-1 0,-1 1 0,1-1 0,0 1 0,0 0 1,0-1-1,0 1 0,1-1 0,21-2 15,-21 3-8,307-2 303,-157 4-10,436-49 365,-396 25-411,-29 3-96,346-21 118,81 40 599,-589 0-898,0 0-1,-1 1 1,1-1-1,0 0 1,0 0-1,-1 0 1,1 0-1,0 0 1,-1 0-1,1 0 1,0 0-1,-1 0 1,1 0-1,0-1 1,-1 1-1,1 0 1,0 0-1,-1-1 1,1 1-1,0 0 1,-1-1-1,1 1 1,-1 0-1,1-1 1,-1 1-1,1-1 1,-1 1-1,1-1 1,-1 1-1,1-1 1,-1 0-1,0 1 1,1-1-1,-1 0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03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2305,'0'0'3420,"6"-10"-2625,23-38 155,-30 91 1353,2-22-2248,-1 80-79,-25 184 0,20-248 1182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17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65 2945,'0'0'4864,"4"-9"-4440,13-30-32,-8 22 2426,-14 17-2709,-9 1-125,1 0-1,0 1 1,0 0-1,0 1 1,0 1 0,1 0-1,-1 1 1,1 0 0,-16 9-1,19-9 4,-1 1 1,1 0-1,0 1 0,1-1 0,0 2 0,0-1 0,0 1 0,1 1 1,0-1-1,1 1 0,0 0 0,-6 11 0,10-11-6,0 0 0,0 0 0,0 0 0,1 0 0,1 0 0,-1 1 0,2-1 0,1 16 0,-2-23 22,1 2-2,0 0 0,0-1 0,1 1 0,-1-1 0,1 1 0,-1-1 0,1 0 0,0 0 0,0 0 0,1 0 0,-1 0 0,1 0 0,-1 0 0,1-1 0,0 1 0,0-1 0,0 0 0,0 0 0,0 0 0,1 0 0,3 1 0,2 1 3,1 0 0,-1 0-1,1-1 1,0 0 0,0-1-1,18 2 1,-3-2 57,-10 0-30,0-1 1,21-2-1,-32 1-12,1-1 0,-1 0 0,0 0 1,1 0-1,-1 0 0,0-1 0,0 1 0,0-1 0,0 0 0,0 0 0,0-1 0,6-4 0,-10 6 18,12 25-5511,-3-20 3089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18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82 4610,'0'0'4586,"-9"9"-4135,4 6-473,1-1-1,1 1 0,1 0 1,0 0-1,0 0 1,2 0-1,0 0 1,3 22-1,-2-32 48,1-1 1,0 0-1,0 0 0,0 0 0,1 0 0,-1 0 0,1 0 0,0-1 1,0 1-1,1-1 0,-1 0 0,4 3 0,-5-4 4,0 0 0,1-1 0,-1 1 0,0 0 0,1-1 0,-1 0-1,1 1 1,-1-1 0,1 0 0,0 0 0,-1-1 0,1 1 0,0 0 0,0-1 0,0 0 0,-1 0-1,1 0 1,0 0 0,0 0 0,5-1 0,-5-2 86,1 0-1,-1-1 1,1 1-1,-1-1 1,0 0-1,-1 0 1,1 0-1,-1 0 1,1 0-1,-1-1 1,2-7-1,3-3 25,11-20-98,15-44 1,-28 64-29,-1-1 1,0 1-1,-1-1 0,0 0 0,0-28 1,-4 44-18,0-1 0,1 0 1,-1 0-1,0 0 0,0 1 1,1-1-1,-1 0 1,0 1-1,0-1 0,0 1 1,0-1-1,0 1 1,0-1-1,0 1 0,0 0 1,0-1-1,0 1 1,0 0-1,0 0 0,0 0 1,0 0-1,-1 0 1,1 0-1,0 0 0,0 0 1,-2 1-1,-32 4-371,30-2 270,0 0-1,1 0 1,0 0 0,-1 1-1,1 0 1,1 0-1,-1 0 1,1 0-1,-1 1 1,1-1-1,0 1 1,1 0 0,-1 0-1,-1 5 1,1-4-484,1 1 1,0-1-1,1 0 1,0 1-1,0 0 1,-1 10-1,2-7-1273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18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19 2449,'0'0'5552,"0"-1"-5479,0 0 1,0 1-1,1-1 0,-1 1 0,0-1 1,0 1-1,0-1 0,0 0 0,0 1 1,0-1-1,0 1 0,0-1 0,0 1 1,0-1-1,0 0 0,0 1 0,0-1 1,-1 1-1,1-1 0,0 1 1,0-1-1,-1 1 0,1-1 0,0 1 1,-1-1-1,-13-1-27,0 1 1,-1 1 0,1 0-1,0 1 1,-21 4-1,30-4-48,1 0 0,-1 0 0,1 0 0,-1 1 0,1 0 0,-1 0 0,1 0 0,0 0 0,0 1 0,0-1 0,1 1 0,-1 0 0,0 1 0,1-1 0,0 0 0,0 1 0,0 0 0,0 0 0,1 0 0,-4 7 0,5-9-2,0 0 1,0 0-1,0 1 0,1-1 0,-1 0 0,1 0 1,0 0-1,0 1 0,-1-1 0,1 0 0,1 0 0,-1 1 1,0-1-1,1 0 0,-1 0 0,1 0 0,-1 0 0,1 1 1,0-1-1,0 0 0,0 0 0,0 0 0,0-1 1,1 1-1,-1 0 0,0 0 0,1-1 0,0 1 0,2 1 1,4 4 25,1-1 1,0-1 0,1 0 0,0 0 0,10 3 0,2 2-27,104 53 119,-125-63-116,-1 0 1,1 0 0,-1 0 0,1 0 0,0 1-1,-1-1 1,1 0 0,-1 0 0,1 1-1,0-1 1,-1 1 0,1-1 0,-1 0-1,1 1 1,-1-1 0,1 1 0,-1-1-1,0 1 1,1-1 0,-1 1 0,0 0-1,1-1 1,-1 1 0,0-1 0,0 1 0,1 0-1,-1-1 1,0 1 0,0 0 0,0-1-1,0 1 1,0 0 0,0-1 0,0 1-1,0 0 1,0-1 0,0 1 0,0 0-1,0-1 1,-1 1 0,1-1 0,0 1 0,0 0-1,-1 0 1,-1 1 1,1 0-1,-1 0 0,0 0 1,0 0-1,1 0 1,-1 0-1,0-1 1,-1 1-1,1-1 1,-3 2-1,-77 31 160,58-26-195,1 2-1,-40 21 1,55-24-1418,15-4-880,14-4 799,13-10 35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19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44 4722,'0'0'6526,"1"-7"-5953,4-22-447,-4 21-145,13 116-341,-13-56 371,-1 1-1,-3-1 1,-2 0 0,-20 86-1,-55 192 20,78-319-250,-3 12 908,4-23-203,0-14-216,1 10-262,-1-10 2,1 1-1,0 0 1,1 0 0,1 0-1,0 0 1,0 0-1,2 0 1,-1 0-1,10-20 1,-1 9-18,1 0 1,1 1-1,1 1 1,18-20-1,-32 41 5,-1 0 0,1 1 0,-1-1-1,1 1 1,-1-1 0,1 1 0,0-1 0,-1 1-1,1 0 1,0-1 0,-1 1 0,1-1 0,0 1-1,0 0 1,-1 0 0,1 0 0,0-1 0,0 1-1,-1 0 1,1 0 0,0 0 0,0 0 0,-1 0-1,1 0 1,0 0 0,0 1 0,-1-1 0,1 0-1,0 0 1,0 1 0,-1-1 0,1 0-1,0 1 1,-1-1 0,1 0 0,0 1 0,-1-1-1,1 1 1,-1-1 0,1 1 0,-1 0 0,1-1-1,-1 1 1,1-1 0,0 2 0,19 38-280,-17-31 260,3 8 11,-1-1 1,0 1-1,-1 0 1,2 34 0,2 2-6,6-3 0,-13-47 21,0 0 0,1 0 0,-1-1 0,1 1 1,0 0-1,-1-1 0,1 1 0,0-1 0,1 0 0,-1 1 0,0-1 1,1 0-1,-1 0 0,4 1 0,-2-2 3,0 0-1,0 0 1,0-1 0,0 0-1,1 0 1,-1 0-1,6-1 1,4 0-203,-4 1-511,0-1 0,0 0 1,-1 0-1,1-1 0,0 0 0,-1-1 0,0 0 1,1 0-1,8-5 0,3-6-1744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0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2801,'0'0'7401,"6"-10"-6934,15-28-419,-15 29-157,-13 416-321,0-65 713,7-341-363,0-1-1,0 1 1,0-1 0,0 1-1,0-1 1,0 1 0,0-1-1,0 1 1,0 0 0,0-1 0,0 1-1,-1-1 1,1 1 0,0-1-1,0 0 1,-1 1 0,1-1 0,0 1-1,0-1 1,-1 1 0,1-1-1,-1 0 1,1 1 0,0-1 0,-1 1-1,1-1 1,-1 0 0,1 0-1,-1 1 1,1-1 0,0 0 0,-1 0-1,1 0 1,-1 1 0,0-1-1,1 0 1,-1 0 0,1 0 0,-1 0-1,1 0 1,-1 0 0,1 0-1,-1 0 1,1 0 0,-1 0 0,1 0-1,-1-1 1,1 1 0,-1 0-1,1 0 1,-1 0 0,0-1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0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9284,'0'0'5075,"103"-86"-5075,-45 86 0,0 0-48,-9 35-433,-21 16-639,-28 1-945,-16-8-3506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9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6979,'0'0'5107,"0"-36"-4915,0 43-2690,0 10 1106,2-3-1441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2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2113,'0'0'2401,"-9"2"-1937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2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0 0 2817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3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 2817,'41'-23'-144,"-41"23"138,0 0 0,0 0 0,0 0 0,0 0 0,0 0 0,1 0 0,-1-1 0,0 1-1,0 0 1,0 0 0,0 0 0,0 0 0,0 0 0,0 0 0,1 0 0,-1 0 0,0 0 0,0 0 0,0 0 0,0 0-1,0 0 1,1 0 0,-1-1 0,0 1 0,0 0 0,0 0 0,0 0 0,0 0 0,1 1 0,-1-1 0,0 0-1,0 0 1,0 0 0,0 0 0,0 0 0,1 0 0,-1 0 0,0 0 0,0 0 0,0 0 0,0 0 0,0 0 0,0 0-1,0 1 1,0 3 2083,-2-10-1319,2 5-449,0 0 0,0 0 0,0 1 0,0-1 0,0 0-1,3-10 4633,-2 10-4632,12-1 787,-7 2-1678,226-27 577,-87 6-96,-130 20-132,14-2-400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3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3057,'0'0'6419,"0"3"-6296,-1 17-154,0-1 0,2 1 0,0 0 0,2 0 0,4 20 0,-1-10-33,1 39-1,-8 19 88,-1-54-1,2 1 0,6 45-1,-6-79-70,0 0 0,0 0 0,0 0-1,0 0 1,0 0 0,0 0 0,0 0 0,0 0-1,1 0 1,-1 0 0,0 0 0,1 0-1,-1 0 1,1 0 0,-1 0 0,1 0 0,-1 0-1,1-1 1,0 1 0,-1 0 0,1 0 0,0-1-1,0 1 1,-1 0 0,1-1 0,0 1-1,0-1 1,0 1 0,0-1 0,0 0 0,0 1-1,0-1 1,0 0 0,0 1 0,0-1 0,0 0-1,1 0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4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29 4482,'0'0'3818,"-4"-4"-3493,1 1-297,0 1 0,0 0-1,0-1 1,0 1-1,0 0 1,-1 1 0,1-1-1,-1 1 1,1-1-1,-1 1 1,1 0 0,-1 0-1,0 1 1,1-1-1,-1 1 1,0 0 0,0 0-1,1 0 1,-8 1 0,3 1-33,0 0 1,0 0 0,0 1-1,0 0 1,1 0 0,-1 1-1,1 0 1,0 0 0,0 0-1,0 1 1,1 0 0,-10 10 0,8-7-1,0 0 0,0 1 0,1 0 1,0 0-1,1 1 0,0-1 0,0 1 1,-7 18-1,12-24-6,0-1 0,0 1 0,0-1 0,0 1 0,1 0 0,-1-1 0,1 1 0,0 0 0,0-1 0,0 1 0,1-1 0,-1 1 1,1 0-1,0-1 0,1 5 0,0-4 10,1 0 1,-1 0 0,1-1-1,0 1 1,0-1 0,0 1 0,0-1-1,1 0 1,-1-1 0,1 1-1,5 3 1,-1-1 6,3 0 4,-2 1 0,1 0-1,-1 1 1,0 0-1,0 0 1,-1 1 0,0 0-1,0 1 1,-1 0 0,11 17-1,-16-24-7,-1 0-1,-1 1 1,1-1 0,0 0-1,-1 1 1,1-1 0,-1 1-1,1-1 1,-1 1-1,0-1 1,0 1 0,-1-1-1,1 1 1,0-1 0,-1 0-1,1 1 1,-1-1 0,-1 3-1,0-1 6,0 0 0,0 0-1,-1 0 1,0 0 0,0-1-1,0 1 1,0-1 0,0 0-1,-5 3 1,-6 5 15,-1-2-1,0 0 1,-30 13-1,45-22-166,0 1-1,-1-1 1,-1 3-1311,2-2 1310,-1-1 1,1 0-1,0 1 1,0-1-1,0 1 0,0-1 1,0 1-1,0-1 1,0 0-1,0 1 1,0-1-1,0 1 0,0-1 1,0 1-1,0-1 1,0 0-1,0 1 1,1 0-1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4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3474,'0'0'8003,"0"13"-8254,5 113 578,-2-54-1388,-2-25-2385,-1-68-1599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5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7652,'0'0'2433,"24"-46"-2433,-22 46-353,7 0-1359,1 14 1552,-1 5-113,3 4-367,-3 2-416,0 5-401,-2-3 321,-2 0-801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5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4434,'0'0'496,"11"15"-456,35 48-24,-44-59-2,0 0 0,0 0 0,0 0 0,0 0 0,-1 0 0,0 0 0,1 1 0,-2-1 0,1 1 0,0-1-1,-1 0 1,0 1 0,0-1 0,0 1 0,-2 5 0,1 10 374,1 85 5527,0-108-5301,2-5-582,0 0 1,1 0 0,-1 1 0,1-1 0,1 1 0,-1 0 0,1 0 0,1 0-1,-1 1 1,7-8 0,62-64-392,-46 52 311,-15 14 79,-4 4 96,0 0-1,0-1 1,-1 0 0,7-10 0,-14 18 99,0 34-645,-1 3 410,-2 1-1,-1-1 0,-2 0 0,-2 0 1,-21 60-1,29-95-141,0-1-55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6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 3025,'0'0'4210,"7"7"-4034,-4 7-117,1 0 0,-2 0 1,1 0-1,-2 0 0,0 1 0,-1-1 0,-2 18 0,2 0 39,0 34-39,-4 157 861,0-182-741,-1 0 1,-2-1-1,-17 57 1,21-87-653,-8 13 3389,10-36-2419,2 5-503,0 0-1,0 0 0,0 0 1,1 1-1,0-1 1,1 1-1,0-1 0,0 1 1,0 0-1,1 0 1,7-11-1,7-6-459,38-39 0,-13 17 559,-32 33 278,-11 12-438,1 4-143,3 50 121,-4 90 0,-2-55 77,2-3-868,5-109-2191,4-12-2982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7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3249,'0'0'5808,"3"-3"-5538,-1 1-262,1 0 0,0 0 0,1 0 0,-1 0 1,0 0-1,0 1 0,1-1 0,-1 1 0,1 0 0,-1 0 0,1 1 1,-1-1-1,1 1 0,-1-1 0,1 1 0,0 0 0,-1 1 0,1-1 0,0 1 1,4 1-1,-5-2-2,0 0 1,0 1-1,1 0 1,-1 0 0,0 0-1,0 0 1,-1 0-1,1 1 1,0-1 0,0 1-1,-1 0 1,1-1-1,-1 1 1,1 0 0,-1 1-1,0-1 1,0 0-1,3 5 1,-2-2-13,-1 0-1,0 0 1,-1 0 0,1 0-1,-1 0 1,0 0 0,0 0 0,-1 1-1,1-1 1,-1 7 0,-1-9 10,1-1-1,0 1 1,-1-1 0,0 1 0,0-1 0,1 1 0,-1-1 0,-1 0-1,1 0 1,0 1 0,0-1 0,-1 0 0,-3 3 0,-30 29 96,28-28-86,0 0 1,1 1-1,-1-1 1,-5 9-1,10-12-7,0 0 0,1-1 0,-1 1 0,1 0 0,-1 0 0,1 0 0,0 1-1,0-1 1,0 0 0,1 0 0,-1 1 0,1-1 0,0 0 0,0 0 0,0 1-1,0-1 1,0 0 0,1 1 0,0-1 0,1 4 0,2 1 19,0 0 0,0-1 0,1 0 1,0 0-1,1 0 0,7 7 0,-11-11-23,21 28 90,-19-25-443,0 1-1,0-1 0,1-1 0,-1 1 0,1 0 1,1-1-1,-1 0 0,1 0 0,9 6 0,-5-10-2695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29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7187,'0'0'3335,"0"5"-3354,-26 386 436,-1-23-132,26-314-285,1 0 0,4 0 0,11 63 0,5-23 52,55 231-328,-68-303-664,-3-19-264,-3-14-6,-1-15-3248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7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15 7716,'0'0'4137,"0"-9"-3883,0 4-312,0 6-95,-2 26 118,-2 0 0,-1-1 0,0 0 0,-18 47 0,-3 12 50,13-25 22,3 1-1,-3 67 1,7 118-1340,6-255-649,0-3-1116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27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7059,'0'0'4930,"0"-25"-4914,28 25-16,16 0-48,12 17 48,-3 17 0,-11 7-1200,-23-9-2466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4:33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1871 144 656,'0'0'4392,"-7"-18"-3840,-26-55 5,32 70-518,0-1 0,-1 1 0,1 0-1,-1 0 1,0-1 0,0 2 0,0-1-1,-1 0 1,1 0 0,-1 1 0,1-1-1,-1 1 1,0 0 0,0 0-1,0 0 1,-4-2 0,3 3-97,0 0-1,0 0 1,0 1-1,-1-1 1,1 1 0,0 0-1,0 0 1,0 0 0,-6 2-1,-6-1-290,-2 2 136,1 0 0,-1 1 0,1 1 0,0 1 0,0 0 0,-17 10 0,-39 13-180,-29-1 303,-164 23 1,153-33-220,-140 20-133,-126 25 577,360-59-112,1 1 0,-1 0 0,1 1-1,0 1 1,0 1 0,1 1 0,0 0 0,0 1 0,1 1-1,1 0 1,0 1 0,0 1 0,1 1 0,1 0 0,0 0-1,1 1 1,-11 19 0,9-13 5,1 1 0,1 0 0,1 1 1,1 0-1,1 0 0,1 1 0,1 1 0,1-1 0,1 1 0,-2 49 0,5-38 59,2 0 0,1 0 0,2 0 0,13 60 0,107 432 1053,-114-474-783,3 0 0,33 97 0,-33-123-306,1 1-1,1-2 1,1 0-1,2 0 0,1-2 1,33 38-1,-35-46-47,393 463 370,-348-399-331,4-3 0,4-3 0,82 70 0,-119-117-48,2 4 36,67 45 1,-89-69-16,1-1-1,0 0 1,0-1-1,0-1 1,1 0-1,0 0 1,0-1-1,0-1 1,26 2 0,-8-2 25,-1-2 0,1-2 0,-1-1 0,0-1 0,54-12 0,299-116 175,-359 121-225,271-105 66,-131 47 44,-101 39-88,24-7-34,-30 14 44,57-33 1,-98 46-41,-1-1 0,0-1 0,0-1-1,-1 0 1,0-1 0,-1-1 0,20-24-1,-2-4-171,73-75-1,70-63-676,-159 164 884,111-102-289,-107 102-360,1 1 0,0 1 0,1 0 0,38-16 0,-47 25-318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4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75 152 3330,'0'0'5061,"2"-20"-4504,8-62-98,1 33-219,-9 49-358,0 0 0,1 0 1,-1 0-1,0 0 0,0 0 0,1 0 0,-1 1 0,0-1 1,0 1-1,0-1 0,4 3 0,-4 0 115,1 0-1,-1 0 1,-1 0-1,1 0 1,0 0-1,-1 1 1,1-1-1,-1 0 1,0 1-1,0-1 1,-1 1-1,1 6 1,0 49-6,-2-32 12,-2 7 1,-1 1 0,-2-1 0,-2-1 0,-1 1 1,-17 43-1,-9 30 30,20-52-9,2-1 0,2 2 0,3 0 0,-1 61 0,9-115-20,0 0 0,1 0-1,-1 0 1,0 0-1,1 0 1,-1-1-1,1 1 1,0 0-1,-1 0 1,1 0 0,0-1-1,0 1 1,0 0-1,0-1 1,1 1-1,-1-1 1,0 1-1,1-1 1,-1 0 0,1 0-1,-1 1 1,1-1-1,0 0 1,-1 0-1,1 0 1,0-1-1,0 1 1,-1 0 0,1-1-1,0 1 1,4 0-1,6 0 56,1 1 0,0-1 0,25-2 0,-17 0-11,16 1-196,115 0 710,-52 0-4698,-87 0 2238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4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2945,'0'0'4392,"0"-9"-3979,1-26-135,0 32-263,0 1 0,0-1 0,0 1 0,0-1 0,1 1 0,-1-1 0,1 1 0,-1 0 1,1 0-1,0 0 0,0 0 0,0 0 0,0 0 0,0 1 0,1-1 0,-1 1 0,0-1 0,1 1 0,-1 0 1,1 0-1,-1 0 0,1 0 0,4 0 0,4-4 44,14-6-72,1 1 1,0 2-1,0 0 0,1 2 0,0 1 1,0 0-1,0 3 0,41 0 0,-62 2-201,0 0 0,0 1-1,-1 0 1,1 0 0,-1 1-1,1-1 1,-1 1-1,1 0 1,-1 1 0,0-1-1,0 1 1,0 0-1,5 5 1,22 18-1837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63 3089,'0'0'2137,"-17"5"-2078,-56 18-46,69-21-13,0 0 0,1 1-1,-1-1 1,0 1-1,1-1 1,0 1-1,0 0 1,-1 0-1,2 1 1,-1-1-1,0 1 1,1-1 0,0 1-1,0 0 1,0 0-1,0 0 1,0 0-1,1 0 1,-2 7-1,-2 5 8,-4 9 51,2 0 1,0 1 0,2 0 0,1 1-1,1-1 1,1 42 0,1-64-53,2-1 0,-1 1 0,0-1 1,1 1-1,0 0 0,0-1 1,0 1-1,0-1 0,0 0 0,1 1 1,-1-1-1,1 0 0,0 0 0,0 0 1,0 0-1,4 4 0,-2-3 2,1-1-1,-1 1 0,1-1 0,0 0 1,0 0-1,0 0 0,0-1 0,1 0 1,7 3-1,8-1 105,1 0 1,-1-1-1,1-1 1,30-1-1,-45-1-36,0-1-1,0 0 0,0 0 1,0-1-1,-1 1 0,1-2 0,0 1 1,-1-1-1,0 0 0,1 0 1,-1 0-1,-1-1 0,1 0 1,0 0-1,-1-1 0,0 0 1,0 0-1,0 0 0,5-9 1,-3 5-24,-1-1 0,0 1 0,-1-2 0,0 1 0,0 0 0,-1-1 0,-1 0 0,0 0 1,0 0-1,-1 0 0,1-15 0,-2 2 69,0 1 1,-2-1-1,0 0 1,-2 1 0,-8-37-1,9 54-119,0-1 0,0 1 1,0-1-1,-1 1 0,0 0 0,0 0 1,-1 0-1,0 1 0,0-1 0,0 1 0,0 0 1,-1 0-1,0 0 0,0 1 0,0 0 0,-1 0 1,1 0-1,-1 0 0,0 1 0,0 0 0,-1 0 1,1 1-1,0 0 0,-8-2 0,7 3-94,-1 0-1,0 0 0,0 0 1,0 1-1,0 0 1,1 1-1,-1 0 0,0 0 1,0 0-1,1 1 1,-1 1-1,0-1 0,1 1 1,0 0-1,0 1 1,0 0-1,0 0 0,-9 7 1,6-2 17,1-1 1,0 1 0,1 0-1,0 1 1,0 0 0,1 0-1,0 1 1,1 0 0,0 0-1,1 0 1,-4 13-1,6-18 60,1 1-1,0-1 0,1 1 0,0-1 1,0 1-1,0 0 0,1-1 1,0 1-1,0 0 0,1-1 0,-1 1 1,3 6-1,-2-9-87,1 0-1,-1 0 1,1 0 0,0 0-1,0-1 1,1 1 0,-1-1 0,1 1-1,-1-1 1,1 0 0,0 0-1,1 0 1,-1-1 0,0 1-1,1-1 1,-1 1 0,1-1 0,0 0-1,4 1 1,30 9-1244,3-6-740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5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80 3073,'0'0'4848,"5"-14"-4128,17-39-261,-17 40-323,-5 16-250,-1 3 64,0 0 1,-1 0 0,0 1 0,0-1 0,0 0 0,-1 0 0,0-1 0,-6 11 0,-5 11 77,-1 4-13,2 0 0,2 1 0,1 1 0,1-1 0,2 2 0,1-1 0,-3 63 0,9-95-15,1 0 1,-1 0-1,0 0 0,0 0 1,0 0-1,1 0 0,-1-1 1,0 1-1,1 0 0,-1 0 1,1 0-1,-1 0 0,1 0 1,-1-1-1,1 1 0,0 0 1,-1-1-1,1 1 0,0 0 1,0-1-1,-1 1 0,2 0 1,26 9 8,34-7 12,-56-3-19,130 0-421,-46 0-3246,-53 0 738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6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2993,'0'0'1158,"0"3"-1192,0 40 0,4 131 227,-1-146-63,0-1 0,2 1-1,2-1 1,11 33 0,-18-57-64,1-1 0,0 0 0,0 0 0,0 0 0,0 0-1,0 0 1,0-1 0,1 1 0,-1 0 0,3 2 0,-4-4-7,1 1 0,-1-1 1,0 0-1,1 0 0,-1 0 0,1 1 0,-1-1 1,1 0-1,-1 0 0,1 0 0,-1 0 1,1 0-1,-1 0 0,1 0 0,-1 0 0,1 0 1,-1 0-1,1 0 0,-1 0 0,1 0 0,-1 0 1,1 0-1,-1-1 0,1 1 0,-1 0 0,0 0 1,1 0-1,0-1 0,3-3 266,-1 0 1,1 0-1,-1 0 1,0 0-1,0 0 1,4-10-1,-3 7-512,47-86 494,57-94-254,-107 186-58,-1 0 1,1 1-1,-1-1 1,0 0 0,1 0-1,0 0 1,-1 1-1,1-1 1,-1 0-1,1 1 1,0-1-1,0 1 1,-1-1-1,1 1 1,0-1 0,0 1-1,0-1 1,0 1-1,-1 0 1,1-1-1,0 1 1,0 0-1,2-1 1,-2 2-3,-1-1 0,1 1-1,0-1 1,0 1 0,-1-1 0,1 1 0,0 0-1,-1-1 1,1 1 0,-1 0 0,1 0 0,-1-1-1,1 1 1,-1 0 0,1 0 0,-1 0 0,0-1-1,1 1 1,-1 2 0,3 8-58,-1 1 1,2 22-1,-3-24 78,6 69-67,-6-53-147,1 1 1,2-1-1,0 0 1,2 0 0,14 39-1,-8-34-3110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7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4306,'0'0'2580,"0"20"-3079,9 135 680,25 178 935,4 54-151,-37-370-944,-2-12-7,1-1 0,0 1 1,1 0-1,-1 0 0,1-1 0,0 1 0,0 0 1,0-1-1,3 7 0,-3-11 49,-1 0 0,0 1-1,1-1 1,-1 0 0,0 0 0,1 0-1,-1 1 1,1-1 0,-1 0 0,0 0 0,1 0-1,-1 0 1,1 0 0,-1 0 0,0 0-1,1 0 1,-1 0 0,1 0 0,-1 0-1,0 0 1,1 0 0,-1 0 0,1 0 0,-1 0-1,0 0 1,1 0 0,-1 0 0,1-1-1,-1 1 1,0 0 0,1 0 0,-1-1 0,0 1-1,1 0 1,-1 0 0,0-1 0,0 1-1,1-1 1,10-11-180,-11 12 144,13-18-3,-3 4 9,0 0 0,22-21 0,-32 34-49,1 1 0,-1 0 0,1 0 1,-1-1-1,1 1 0,-1 0 0,1 0 0,-1-1 0,1 1 0,-1 0 0,1 0 0,-1 0 1,1 0-1,-1 0 0,1 0 0,-1 0 0,1 0 0,-1 0 0,1 0 0,0 0 0,-1 0 0,1 0 1,-1 0-1,1 0 0,-1 1 0,1-1 0,-1 0 0,1 0 0,-1 1 0,1-1 0,-1 0 1,0 1-1,1-1 0,-1 0 0,1 1 0,-1-1 0,0 1 0,1-1 0,-1 1 0,0-1 0,0 1 1,1-1-1,-1 1 0,0-1 0,0 1 0,10 24-74,-9-23 68,4 18-4,2 0 0,0-1-1,2 1 1,0-1 0,20 31 0,-23-46-3,-1 3-1186,15 24-1639,-13-20 85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8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40 3826,'0'0'5464,"0"-8"-4872,-3-23-441,3 31-151,0 0-1,0 0 1,0 0-1,0 0 1,-1 0-1,1 0 1,0 0-1,0 1 1,0-1-1,0 0 1,0 0-1,0 0 1,0 0-1,0 0 1,0 0-1,0 0 1,0 0-1,0 0 1,0 0-1,0 0 0,-1 0 1,1 0-1,0 0 1,0 0-1,0 0 1,0 0-1,0 0 1,0 0-1,0 0 1,0 0-1,0 0 1,0 0-1,0 0 1,-1 0-1,1 0 1,0 0-1,0 0 1,0 0-1,0 0 1,0 0-1,0 0 1,0 0-1,0 0 1,0 0-1,0 0 1,0 0-1,-4 20-129,-20 141 105,-7 258-1,28-111 96,3-307-41,1-1 6,-1 0-179,1 0 1,0 0-1,-1 0 1,1 0-1,0 0 1,-1 1-1,1-1 1,0 0-1,-1 0 1,1 0-1,-1 1 1,1-1-1,-1 0 1,1 0-1,0 1 1,-1-1-1,1 0 1,-1 1-1,1-1 1,-1 1-1,0-1 1,1 1-1,-1-1 1,1 1-1,-1-1 1,0 1-1,1-1 1,-1 1-1,0-1 1,0 1-1,1 0 1,-1-1-1,0 1 1,0 0-1,0-1 1,0 1-1,0-1 1,0 1-1,0 0 1,0-1-1,0 1 1,0 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0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0 1713,'0'0'5039,"-8"14"-4566,-22 47-95,27-52-312,1-1 0,0 1-1,0 0 1,0-1-1,1 1 1,0 0-1,1 0 1,0 0-1,2 14 1,0 10 31,-2-24-33,1 1 0,0-1 0,1 1 0,0-1 0,0 1 1,8 17-1,-9-24-38,0-1 0,0 1 0,1 0 0,-1 0 0,1 0 0,-1-1 1,1 1-1,0-1 0,0 1 0,0-1 0,0 0 0,1 0 0,-1 0 0,1 0 0,-1 0 1,1-1-1,0 1 0,-1-1 0,1 1 0,0-1 0,0 0 0,0 0 0,0-1 1,6 2-1,-6-3 52,0 0 0,-1 0 1,1-1-1,0 1 1,-1-1-1,1 1 1,-1-1-1,0 0 0,0 0 1,1 0-1,-1 0 1,0 0-1,-1-1 0,1 1 1,0-1-1,1-4 1,4-2-36,37-51 280,55-100 0,-98 167-361,1 0 0,0 1-1,0-1 1,0 0 0,1 0 0,4 9 0,28 60-18,-27-59-121,13 22 547,-20-37-684,1-1 0,-1 1 0,0-1 0,0 1 0,1-1 0,-1 0 0,1 0 0,-1 0 0,1 0 0,-1 0 0,1 0 0,0 0-1,-1 0 1,1-1 0,0 1 0,0-1 0,0 1 0,-1-1 0,5 0 0,5 0-3330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28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37 279 3153,'0'0'3474,"-37"-120"-1921,37 85-257,0 1-351,9 3-481,24 4-96,11 6-352,17 10 96,6 11-176,3 15 64,0 33-208,-7 9-1425,-10-9-672,-11-21-2497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35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35 1425,'0'0'2153,"-7"-34"1947,0 34-1762,-3 0-1297,-3 16-1152,-103 214-99,89-170 156,-156 392-3902,155-344 95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36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14 127 2625,'0'0'4930,"-2"-11"-4436,-2-4-381,2 9-62,0-1 0,1 1 0,0-1 0,0 0 0,1 0 0,-1-7 0,2 13-38,-1-1 0,0 0 0,1 1 0,0-1 0,-1 1 0,1-1 0,0 1 1,-1-1-1,1 1 0,0-1 0,0 1 0,0 0 0,1-1 0,-1 1 1,0 0-1,0 0 0,1 0 0,-1 0 0,0 0 0,1 0 0,-1 0 0,1 1 1,-1-1-1,1 0 0,0 1 0,2-1 0,47-10 19,11 8-13,0 3-1,100 11 0,-24 0 55,9-7-742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3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2161,'0'0'4946,"0"-3"-4802,-1 2-140,1 0-1,0 1 1,0-1 0,0 0-1,0 0 1,1 0-1,-1 0 1,0 1-1,0-1 1,0 0-1,1 0 1,-1 0-1,0 1 1,1-1 0,-1 0-1,0 1 1,2-2-1,6 0 9,-6 3-2,117-17 144,1 6-1,196 8 1,-268 6-1608,77 15 0,-55-4-1131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38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0 163 1809,'0'0'3097,"0"-7"-2406,0-28 454,1 34-1101,-1 0 0,1 1 0,0-1 0,-1 1 0,1-1-1,0 1 1,0-1 0,-1 1 0,1-1 0,0 1 0,0 0 0,0-1 0,-1 1 0,1 0 0,0 0 0,0 0 0,0 0 0,0 0 0,0 0 0,0 0 0,-1 0 0,3 0 0,33 0-185,-24 1 215,223-1-98,479-5 935,-3-45-61,-357-8-351,-372 57 394,13 1-1125,0-1 0,0 1 0,0 0 0,0 0 0,-1 1 0,-5 1 0,-35 20-2301,23-9 616,-12 3-1335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39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0 114 1505,'0'0'3182,"1"-12"-2443,1-9-378,5-60 4139,-1 84-4662,-2 7 155,0 0 0,0 1 1,-1-1-1,-1 1 0,1-1 1,-2 1-1,1 0 0,-1 19 0,1 0-2,8 104 4,-8-72 15,3 1 0,3-1 0,25 95 0,-5-100 19,-25-26-2020,-3-21 1008,0 7-1728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0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 2865,'0'0'721,"30"-109"-1025,-18 96 287,-7 3 50,-1 5 47,-2 5-32,-2 15-593,0-5-783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1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258 248 1793,'45'-81'1334,"-44"80"-1200,0-1 1,0 0 0,0 0-1,0 0 1,0 0-1,0 1 1,0-1 0,-1 0-1,1 0 1,-1-1-1,1 1 1,-1 0 0,0 0-1,0 0 1,0 0-1,0 0 1,0-3 0,-2-4 1486,2-13 660,0 19-2231,0-1-1,0 0 1,-1 0-1,0 0 1,1 0-1,-2 1 1,1-1-1,0 0 0,-1 1 1,1-1-1,-1 1 1,0 0-1,0-1 1,-1 1-1,1 0 1,-1 0-1,1 0 1,-1 1-1,0-1 0,0 1 1,0-1-1,0 1 1,-1 0-1,1 0 1,-1 1-1,1-1 1,-5-1-1,-1 0-67,0 1 0,0-1 0,0 2 0,0-1 0,0 1 0,-1 0 0,1 1 0,0 0 0,0 1 1,-14 2-1,17-1 10,1 0 1,-1 1-1,1-1 1,-1 1-1,1 0 1,0 0-1,0 1 1,0 0-1,1 0 1,0 0-1,-1 0 1,1 0 0,-4 8-1,-1-1-6,1 1-1,1 0 1,0 0 0,-9 22-1,13-28 11,0 1-1,1 1 1,0-1-1,1 0 1,0 0-1,0 1 1,0-1-1,1 1 1,0-1-1,0 1 1,1-1-1,0 0 1,0 1-1,1-1 1,0 0-1,0 0 1,1 0-1,0 0 1,0 0-1,0-1 1,1 1-1,0-1 1,0 0-1,1 0 1,10 10-1,0 2 6,2-1 0,0 0-1,2-1 1,30 22 0,-44-35 5,0 0 0,0 0 0,0 0 1,0-1-1,0 0 0,1 0 0,-1 0 0,1-1 1,-1 1-1,1-1 0,-1-1 0,1 1 1,0-1-1,0 0 0,-1 0 0,1-1 0,0 0 1,-1 0-1,1 0 0,-1 0 0,1-1 1,-1 0-1,1 0 0,-1-1 0,7-3 0,17-15 16,-1-1-1,-1-1 1,-1-1-1,-1-1 0,-1-1 1,27-40-1,-42 46 30,-6 13-34,-2 12-363,-1 17 281,-1-8 24,1-1 1,0 1-1,1-1 1,1 1-1,4 18 1,-5-29 38,0 0 0,0 0 0,1 1 0,-1-1 0,1 0 0,0 0 0,0-1 0,0 1 0,0 0 0,0-1 0,0 1 0,1-1-1,0 0 1,-1 1 0,1-1 0,0 0 0,0-1 0,0 1 0,0-1 0,0 1 0,0-1 0,0 0 0,1 0 0,-1 0 0,0 0 0,1-1 0,3 1 0,-4-1 31,-1 0 0,1 0 0,0 0 0,0 0 0,-1 0 0,1-1 0,0 1 0,0-1 0,-1 0 0,1 0 0,-1 0 0,1 0 0,-1 0 0,1-1 0,-1 1 0,0-1 0,4-2 0,-2 0-2,-1 0 0,0 1 0,1-2 0,-1 1 0,-1 0 0,1-1 0,-1 1 0,4-10 0,-2 0 20,0-1 1,0 1-1,-2-1 0,0 1 0,0-26 0,-1 33-33,-1-1 0,-1 0 0,1 1-1,-1-1 1,0 1 0,-1 0-1,-5-15 1,6 20-12,0-1 0,-1 1 0,0 0 0,1 0-1,-1 0 1,0 0 0,0 0 0,0 1 0,0-1-1,0 0 1,-1 1 0,1 0 0,0-1 0,-1 1 0,1 0-1,-1 0 1,1 0 0,-1 1 0,0-1 0,1 1 0,-1-1-1,0 1 1,1 0 0,-1 0 0,-4 0 0,-2 1-31,0 0 1,0 1-1,0-1 1,0 2-1,1-1 0,-1 1 1,1 1-1,0-1 1,0 2-1,0-1 1,0 1-1,1 0 0,0 0 1,0 1-1,0 0 1,-7 8-1,4-3-160,0 1-1,0 0 0,1 1 0,1 0 1,0 1-1,1-1 0,0 1 1,-8 27-1,11-12-658,4-28 801,1 0-1,-1 0 0,0 0 1,0 0-1,1-1 0,-1 1 0,1 0 1,-1 0-1,0 0 0,1 0 1,0-1-1,-1 1 0,1 0 0,-1-1 1,1 1-1,0 0 0,-1-1 1,2 1-1,2 1-125,0-1 1,0 0-1,0 0 1,0 0-1,0 0 1,0-1-1,0 1 1,1-1-1,5-1 1,26 1-1602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1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74 5603,'0'0'4916,"0"-12"-4427,1-36-295,-1 48-190,-1-1-1,1 0 0,0 1 0,0-1 0,0 0 1,-1 1-1,1-1 0,0 1 0,-1-1 0,1 0 0,0 1 1,-1-1-1,1 1 0,-1-1 0,1 1 0,-1-1 1,1 1-1,-1-1 0,1 1 0,-1 0 0,0-1 0,1 1 1,-1 0-1,1-1 0,-1 1 0,0 0 0,1 0 1,-1 0-1,0-1 0,0 1 0,1 0 0,-1 0 0,0 0 1,1 0-1,-1 0 0,0 0 0,1 1 0,-1-1 1,0 0-1,1 0 0,-1 0 0,0 1 0,1-1 0,-2 1 1,-1 0-6,-7 1-10,1 0 0,0 1 1,0 0-1,0 1 0,1-1 0,-1 2 0,1-1 1,0 2-1,0-1 0,0 1 0,-8 7 0,7-4-1,0 0-1,0 0 0,1 1 1,0 0-1,0 1 0,1-1 1,-10 23-1,16-31 13,0 0 0,0-1 1,0 1-1,0 0 0,1 0 0,-1 0 0,1 0 1,0 0-1,-1 0 0,1 0 0,0 0 0,0 0 1,0 0-1,1 0 0,-1 0 0,0-1 0,1 1 1,-1 0-1,1 0 0,0 0 0,-1 0 0,1 0 1,0-1-1,0 1 0,0 0 0,0-1 0,1 1 0,-1-1 1,0 1-1,1-1 0,-1 0 0,1 1 0,-1-1 1,1 0-1,2 1 0,6 3-6,0-1 1,0 0-1,0-1 0,1 0 1,15 2-1,1 1 4,-16-3 3,-1 0-1,1 1 1,-1 0 0,0 0-1,12 8 1,-19-10 0,0 0-1,0 0 1,0 0 0,-1 0 0,1 1-1,-1-1 1,0 1 0,1 0-1,-1-1 1,0 1 0,-1 0 0,1 0-1,0 1 1,-1-1 0,0 0-1,0 0 1,0 1 0,0-1 0,0 1-1,0 5 1,-1-2-16,1 0-1,-1 0 0,0 0 1,-1 0-1,0 0 1,0 0-1,-1 0 1,1 0-1,-1 0 1,-1-1-1,1 1 1,-1-1-1,-1 1 0,-4 7 1,-46 77-3247,55-100 512,1 3 2387,0 0 1,0 0-1,0 0 0,1 0 1,6-11-1,14-22-1405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2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 6195,'0'0'3079,"5"-19"-2210,18-79 145,-23 98-1010,0 0 0,0 0 1,1-1-1,-1 1 0,0 0 0,0 0 0,0 0 1,0 0-1,1-1 0,-1 1 0,0 0 0,0 0 1,0 0-1,1 0 0,-1 0 0,0-1 0,0 1 1,1 0-1,-1 0 0,0 0 0,0 0 0,1 0 1,-1 0-1,0 0 0,0 0 0,1 0 0,-1 0 1,0 0-1,0 0 0,1 0 0,-1 0 0,0 0 1,0 0-1,1 1 0,-1-1 0,0 0 0,0 0 0,1 0 1,-1 0-1,0 0 0,0 0 0,0 1 0,1-1 1,-1 0-1,0 0 0,0 0 0,0 1 0,0-1 1,0 0-1,1 0 0,-1 1 0,0-1 0,0 0 1,0 0-1,0 1 0,10 12-84,2 10 77,-1 1 1,-1 0-1,-1 0 1,10 46-1,11 105 44,-28-162-40,7 148 33,-3-35 36,-6-126-69,0 1 0,0 0 0,0 0 0,0 0 0,0 0 0,0 0 0,1 0 0,-1-1 0,0 1 0,0 0 0,1 0 0,-1 0 0,1-1 0,-1 1 0,1 0 0,-1 0 0,1-1 0,-1 1 0,1-1 0,0 1 0,-1 0 0,2 0 0,-1-1 2,0 0 0,0 0 0,-1 0 0,1 0 1,0 0-1,0-1 0,0 1 0,-1 0 0,1 0 0,0-1 0,-1 1 0,1 0 0,0-1 0,0 1 0,-1-1 0,1 1 0,-1-1 0,1 1 1,0-1-1,-1 1 0,1-1 0,-1 0 0,1 1 0,-1-1 0,0 0 0,1 1 0,-1-1 0,1 0 0,62-118 17,2-5-16,-57 111 11,1 0-1,1 1 1,0 0 0,0 0 0,1 1 0,22-17 0,-31 27-18,-1 0-1,0 0 0,1 0 0,-1 0 0,1 0 1,-1 0-1,1 0 0,-1 0 0,1 0 0,0 1 1,-1-1-1,1 1 0,0-1 0,-1 1 1,1 0-1,0 0 0,0 0 0,-1 0 0,1 0 1,0 0-1,0 0 0,-1 0 0,1 1 1,0-1-1,0 1 0,-1-1 0,1 1 0,0 0 1,-1 0-1,1-1 0,-1 1 0,1 0 0,-1 0 1,0 1-1,1-1 0,-1 0 0,0 0 1,0 1-1,0-1 0,0 1 0,0-1 0,0 1 1,0-1-1,1 3 0,2 5-8,0 0 0,-1 1 0,0-1 1,-1 1-1,0-1 0,1 17 0,0 21-20,-2-29 33,0-1 1,0 1-1,2 0 1,0-1 0,8 23-1,-10-36 4,1 1 0,0-1 0,0 0 0,0 0 0,1-1 0,0 1 0,-1 0 0,1-1 0,1 1 0,-1-1 0,0 0 0,1 0 0,-1-1 0,1 1 0,0-1 0,0 1 0,0-1 0,0-1 0,0 1 0,1 0 0,-1-1 0,1 0 0,-1 0 0,1 0 0,7 0 0,-3 0 297,-8-1-378,0 1-1,-1-1 1,1 0 0,-1 0 0,1 1 0,0-1-1,-1 0 1,1 0 0,0 0 0,-1 0 0,1 0-1,0 0 1,-1 0 0,1 0 0,0 0 0,-1 0-1,1 0 1,0 0 0,-1 0 0,1-1 0,0 1-1,-1 0 1,1 0 0,0-1 0,-1 1 0,1 0-1,-1-1 1,1 1 0,-1-1 0,1 1 0,-1-1-1,1 1 1,-1-1 0,1 1 0,-1-1 0,0 1-1,1-1 1,-1 0 0,0 1 0,0-1 0,1 1-1,-1-1 1,0 0 0,0 1 0,0-1 0,0 0-1,0 1 1,0-1 0,0 0 0,0 1-1,0-2 1,0-23-3944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0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5 131 5587,'0'0'2729,"0"-1"-2132,-5 168 575,5-164-1170,1 1 0,-1-1 0,1 1 1,0-1-1,0 1 0,0-1 0,1 0 0,-1 0 1,1 0-1,0 0 0,-1 0 0,1 0 1,1 0-1,-1 0 0,0-1 0,1 1 1,-1-1-1,1 1 0,0-1 0,0 0 1,0 0-1,0-1 0,0 1 0,0-1 0,0 1 1,5 0-1,-3 0 15,0 0-1,1 0 1,-1-1 0,1 0-1,-1 0 1,1-1 0,0 1 0,-1-1-1,1 0 1,0-1 0,-1 1-1,1-1 1,-1 0 0,1-1-1,-1 1 1,7-4 0,-4 1-4,0-1 1,0-1-1,0 1 1,-1-1-1,0-1 1,0 1-1,0-1 1,-1-1-1,0 1 1,0-1-1,-1 0 1,0 0-1,-1 0 1,1-1-1,-2 0 1,1 1 0,2-13-1,0-6 13,0-1 0,-2 0 0,-2 0 0,0-43 0,-2 69-29,-1 0-1,1 0 0,0 0 1,-1 0-1,1 1 0,-1-1 1,0 0-1,1 0 1,-1 1-1,0-1 0,0 0 1,0 1-1,0-1 0,0 1 1,-1-1-1,1 1 0,0 0 1,-1 0-1,1-1 1,-1 1-1,1 0 0,-1 0 1,1 0-1,-1 1 0,0-1 1,0 0-1,1 1 0,-1-1 1,0 1-1,0-1 0,-3 1 1,-8-2-15,0 0 0,0 2 0,-20 0 0,16 1 78,11-1-78,1 0 1,-1 1-1,1 0 0,0 1 0,0-1 0,-1 1 1,1 0-1,0 0 0,0 1 0,1-1 0,-8 6 1,9-6-24,0 0 0,1 0 0,-1 0 0,1 0 1,-1 0-1,1 1 0,0 0 0,0-1 0,0 1 1,0 0-1,1 0 0,-1 0 0,1 0 0,-1 0 0,1 0 1,0 0-1,0 1 0,1-1 0,-1 6 0,0 7-197,0-12-250,1 0 0,-1 1 0,1-1 0,0 0 0,1 1-1,-1-1 1,1 0 0,2 8 0,6-1-2140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2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 2897,'0'0'4314,"6"-11"-3857,22-36-249,-25 45-192,-1 0 0,0 1 0,1-1 1,-1 1-1,1-1 0,-1 1 0,1 0 1,0 0-1,-1 0 0,1 0 0,0 0 1,0 1-1,0 0 0,0-1 0,-1 1 1,1 0-1,0 0 0,0 0 0,0 1 1,0-1-1,3 2 0,9-1 27,0-1-8,-1-1 62,1 1 1,-1 1 0,0 0-1,0 1 1,18 5-1,-29-7-82,0 1-1,0 1 1,0-1-1,-1 0 1,1 1-1,0-1 1,0 1-1,-1 0 1,1 0 0,-1 0-1,0 0 1,1 1-1,-1-1 1,0 0-1,0 1 1,-1 0-1,1-1 1,0 1-1,-1 0 1,0 0-1,0 0 1,0 0 0,0 0-1,0 0 1,0 0-1,-1 0 1,1 0-1,-1 0 1,0 6-1,0-3-11,-1 0 1,1 1-1,-1-1 0,-1 0 0,1 0 0,-1 0 1,0 0-1,0-1 0,0 1 0,-5 7 1,-2 1 20,-1-1 1,-16 18-1,17-22-13,1 1 0,0 0-1,1 0 1,0 1 0,0-1 0,-7 19-1,13-27-7,0 0-1,0 1 0,0-1 0,1 1 0,-1 0 1,1-1-1,-1 1 0,1 0 0,0-1 0,0 1 1,0-1-1,0 1 0,1 0 0,0 2 0,0-4 1,-1 0 0,1 1 0,0-1-1,0 0 1,0 0 0,0 0-1,0 0 1,0 0 0,0 0 0,0 0-1,1 0 1,-1-1 0,0 1 0,0 0-1,1-1 1,-1 1 0,0-1 0,1 1-1,-1-1 1,1 0 0,-1 0-1,1 1 1,-1-1 0,0 0 0,3 0-1,77 0 199,-59-1-485,0 1 0,0 0 1,-1 2-1,1 0 0,24 7 0,-30-5-1973,-7-3-1139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3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7235,'0'0'3663,"2"-9"-3551,-2 7-109,6-28-32,-3 35-20,0 25 20,4 202-28,-7-121 75,6 1 0,21 122 1,0-129-1,-26-97-622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5:43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0 103 8020,'0'0'2817,"144"-102"-2769,-95 102-48,0 0 0,-2 4 16,-1 15-112,-1 2 0,-6 6-993,-13 0-607,-19-6-2722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12.0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3395 70 2865,'-2'-9'4642,"-1"-4"-4668,0 1 1072,0 3-836,1 2-79,0 2-134,1 3 22,0 1-19,1 1 75,-1 0 34,0 0 313,-2 0-420,-1-1 161,-3-1-166,0 0 110,-4 0-131,-2 0 37,-4 1-13,-5 0 0,-6 1 0,-3 0-18,-3 0 23,-1 0-8,2 0 3,1 1 38,2 0-49,-1 1 16,-2 0 14,-4 2 32,-5 1-65,-7 4 22,-4 2-26,-4 3 23,-2 2-8,1 0 3,-1 1 19,0 2-24,-1 0 26,-2 2-26,-1 1 8,-1-1-3,0 0 37,-1-1-48,1-2 17,1-2 106,2-2-51,0-2 96,0 1-98,0-1-24,-1 2-14,-2 1-21,-2 1 3,-1 2-22,-1 1 43,0 1-32,2 1 11,2 1 53,2 0-110,4 1 73,3 1-24,2 1 5,2 2-19,2 2 24,2 2-7,1 1 20,2 1-42,2-1 32,2-2-10,3-1 2,2-3 18,1-2-23,0 0 8,0 1 34,-3 1-48,-1 2 17,-2 3-6,0 3-56,-1 3 72,0 3-24,0 3 8,3 3 0,1 1-19,3 2 43,3-1-13,3-1-14,4-2-13,4-5 21,4-3-7,4-3 2,3-2-19,4-2 6,2 0 15,2 1-79,1 0 154,0 1-103,2 0 34,2 1-8,2 1-56,1 0 109,2 2-109,0 1 72,2 1-21,2 0 61,0 0-72,2-2 24,1-3-27,0-1 24,0-3-7,1-2 2,0-2 0,0-2 0,2-2 0,2 0-38,1-2 49,2-2 21,1 0-24,1-1-8,0 0 21,1 0-7,-1 0-17,0 1-13,0 0 21,-1 0-26,1 1 26,-2-1-7,0-2 20,0-1-23,-1-1 8,1-2-3,1-1 0,1-1 0,3 1 18,2 0-60,2 1 74,3 0-43,2 0 14,1 0 15,0-1-23,1-1 8,0 1-3,1-1-38,1-1 49,1 0-16,2 0 5,2-1 37,2 0-48,3 0 17,3-1-6,2 0-19,3 0 24,2-1-7,51 5 2,3-1 56,-1-1-35,-10-1-24,-13-2 9,-12-1 12,-9-2-42,-7 0 32,-4-1-10,-1-1 2,-1 0 18,-2-2-23,-1 0 8,-1 0-3,-2 1 0,-2 0 0,0 0 0,-1 1-19,2 1 62,1 1-75,1 1 42,0 0-12,1 1 20,1 0-23,3-1 8,6 0-97,5-2 196,6 0-137,3-3 46,1-1-11,-1-3 18,-1-1-23,-4-1 8,-2 0-3,-3 0 0,-4 1 18,-3 0-23,-2 1 82,-3 0-135,-1 0 79,-2 1-26,-2 1-33,-3 0 49,-5 2-16,-4-1-14,-4 1 118,-3 0-166,-2-1 91,2 0-29,1-1-33,6-2 86,6-1-64,6-3 22,8-2 87,5-1-120,4-2 59,4 0-37,2-1 213,4 0-136,1-1 88,2-1 72,-2-1-226,-2 0 314,-6 1-192,-4 0-107,-4 1 91,-5 2-96,-4 0 43,-4 1-70,-6 2 57,-5 1-57,-5 1 16,-3 1 51,-3 0-72,0 0 43,-1-1-32,1 0 7,-1-1 36,1 0-68,-2 0 41,0 1-14,-2-1-15,-2 1 42,-1 0-32,-1 0 67,-2 1-57,-1-1 1,-1 0 0,-1 0-3,-1 0 56,-2 1-72,2-1 24,0-1-8,4-2 18,3-2-42,3-3 32,2 0-10,0-3 95,-1 0-82,-3 0 421,-3-2-120,-4-1-317,-4-1 218,-3-3-253,-1-1 83,-2-2-49,0-3 9,0-1-3,-1 0 0,1 1 56,-2-1-128,0 1 96,0 0-32,-1 0 8,0 0 56,-1-2-72,-1-1 24,1 0 48,-1-2-109,0-1 71,-1 0-23,-2-1 24,-3 1-25,-3-1 9,0 2-40,-2 1 122,-1 2-168,0 3 110,0 1-35,0 2-29,-2 1 85,0 0-64,-2 1 21,-1-1 32,0 0-66,0 0 40,0 0-14,-1 0-34,-1 0 85,-2 1-64,-3-1 21,-3-1-42,-4 0 47,-2-1-15,-1 0 5,-2 1-56,1 1 128,0 1-77,0 2 7,0 1-18,0 2 3,-1 2 16,-1 0-6,-4 2-53,-4 0 53,-4 1 1,-3 0-1,-2 2 22,2 2-62,2 0 56,3 2-111,0 1 87,-1 0-104,-2 1 86,0 0 29,0 0-8,1 0 45,0 0-47,-1 0-4,-1 1-18,0 0 78,3 2-81,2 0 46,4 2-51,3 1 50,2-1-34,2 1 30,1-1-9,1 0 22,0 0-25,-1-1 9,0 0-22,-2 0-13,-1 1 40,-3 0-13,-2 0-14,-1 2 25,-1 1-9,-1 1 3,-2 0 56,1 1-147,0 1 121,2 2-41,2 1-8,2 0 43,1 1-32,4 0 11,1-2 34,4-1-47,2-1 15,2 0 32,2-1-47,2 0 15,0-1-5,-1 0 0,-3-2 0,-3 0 0,-4 0 0,-3 1 19,-4 0-81,-4 2 81,-2-1-27,-3 1-11,0 0 43,0 2-50,1 0 34,0 1-11,0 1 3,-3 2 0,-2 0 0,-3 0 56,-1-1-35,-1 0-61,4-2 56,5 0-21,8-2-32,9 0 47,8 0-15,7 4 5,0 10-2353,-5 11 1102,-10 7-4157,2-3 1734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18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616 69 544,'0'0'5525,"0"-9"-4767,0-51 2462,-2 93-3229,-1-1-1,-8 33 0,-3 26 29,-5 460 45,14-406-98,3-125 2402,5-182-2715,-4 161 331,1-1-1,0 0 1,0 0-1,-1 1 1,1-1 0,0 0-1,-1 1 1,0-1-1,1 1 1,-1-1-1,0 1 1,0-1-1,0 1 1,0-1 0,0 1-1,0 0 1,0 0-1,-1-1 1,1 1-1,0 0 1,-1 0 0,1 0-1,-1 0 1,1 1-1,-1-1 1,1 0-1,-1 1 1,0-1-1,1 1 1,-1-1 0,-3 0-1,-6 0-294,0-1 1,-1 2-1,-20 0 0,15 0 55,2 2 156,1 1 0,-1 0 0,1 1 0,0 0 0,0 1 0,1 1 0,-1 0 0,-17 11 0,-31 12 53,-26 2 34,54-21 14,-56 26 1,88-34-4,0 0 0,0 0 0,0 0 1,0 0-1,0 0 0,0 1 1,1-1-1,-1 1 0,1-1 1,0 1-1,0 0 0,0 0 1,0-1-1,0 1 0,0 0 1,1 0-1,0 0 0,-1 0 1,1 0-1,0 0 0,1 4 1,-1-1-1,0 0-1,0 0 1,1 0 0,0-1 0,0 1-1,1 0 1,-1-1 0,1 1 0,0-1-1,3 6 1,3 0 38,1-1 0,0 0 0,0 0 0,1-1 0,0 0 0,0-1 0,1 0-1,0-1 1,1 0 0,0 0 0,0-1 0,25 8 0,-18-9 38,1 0 1,0-1-1,0-1 0,0-1 1,0-1-1,0-1 1,39-4-1,-45 2 7,-1-1 0,0 0-1,0-1 1,0 0 0,0-1 0,19-11 0,66-47 375,-56 34-296,-42 28-234,0 1 1,1 0-1,-1-1 1,1 1-1,-1 0 1,1 0-1,-1-1 0,1 1 1,-1 0-1,1 0 1,-1 0-1,1 0 1,-1-1-1,1 1 1,-1 0-1,1 0 1,0 0-1,-1 0 1,1 0-1,-1 0 0,1 1 1,-1-1-1,1 0 1,-1 0-1,1 0 1,-1 0-1,1 1 1,-1-1-1,1 0 1,-1 0-1,1 1 0,-1-1 1,1 0-1,-1 1 1,0-1-1,1 1 1,-1-1-1,0 0 1,1 1-1,-1-1 1,0 1-1,0-1 0,1 1 1,-1-1-1,0 1 1,0-1-1,0 1 1,1 0-1,4 25-2297,-5-25 2351,0 10-2520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19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51 4466,'0'0'5539,"-1"-8"-5129,-6-25-127,7 24-146,3 10-180,-1 0 40,10 6-1,0-1 0,-1 2-1,1 0 1,-2 0 0,1 1 0,14 16 0,57 72-12,-31-33 13,104 108 8,-150-167-39,-1 1 0,0 0 0,-1 0-1,1 0 1,-1 0 0,0 0 0,-1 1 0,0-1-1,0 1 1,0 0 0,1 12 0,-1 21-3600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19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438 1 7700,'0'0'2353,"-65"23"-2578,18 46 225,-11 23 0,-5 9 33,5 3-49,9-7 16,7-11-97,12-17 17,12-19-1232,11-31-1057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23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2417,'0'0'5218,"0"-3"-5055,0 2-139,0 1 0,0-1-1,0 1 1,0-1 0,0 1 0,0-1-1,0 1 1,0-1 0,0 0 0,0 1-1,0-1 1,0 1 0,0-1 0,0 1-1,1-1 1,-1 1 0,0-1 0,0 1-1,1-1 1,-1 1 0,0 0 0,1-1-1,-1 1 1,0-1 0,1 1 0,-1 0-1,0-1 1,1 1 0,-1 0 0,1-1-1,22 5 159,-4 1-167,1-1 0,0 0-1,0-2 1,0 0 0,38-2 0,-23-4 182,0-1 0,49-13 0,-26 6-151,1 2-1,0 3 0,108 2 1,-153 2-135,-9 2-1394,-30 15-3706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23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1921,'0'0'5098,"-8"2"-2355,638-2-3434,-594 0-1545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28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340 213 2289,'0'0'4303,"0"-19"-3684,2-136 1102,-1 153-1698,-1 0 1,0 1-1,0-1 0,0 0 0,0 0 1,0 1-1,-1-1 0,1 0 0,0 1 1,-1-1-1,1 0 0,-1 1 0,0-1 1,0 1-1,1-1 0,-1 1 0,-2-3 0,1 3-25,0 0 0,0 0-1,-1 0 1,1 1-1,0-1 1,-1 1-1,1-1 1,-1 1 0,1 0-1,-1 0 1,1 0-1,-4 0 1,-2 1-11,-1-1-1,1 2 1,0-1 0,1 1-1,-1 0 1,0 1 0,0 0-1,1 0 1,0 0 0,0 1-1,0 0 1,0 1 0,0 0-1,-11 10 1,-4 2-21,1 0-1,0 1 1,1 1 0,2 1-1,0 1 1,-16 24 0,30-38 26,1 1 1,0 0-1,0 0 0,1 1 1,0-1-1,0 0 1,1 1-1,0 0 0,1-1 1,0 1-1,0-1 1,2 12-1,-1-17 7,-1 1 0,2-1 0,-1 0 0,0 0 1,0 0-1,1 0 0,0 0 0,-1 0 0,1 0 0,1-1 0,-1 1 0,0-1 0,0 1 0,1-1 0,-1 0 1,1 0-1,0 0 0,0 0 0,4 2 0,10 5 107,0-1 1,22 8-1,-29-12 15,22 8 28,-19-9-125,0 1-1,-1 1 0,0 0 1,0 1-1,0 0 1,0 1-1,-1 0 0,13 12 1,-23-17-27,1 0 1,-1 0-1,1 0 0,-1 0 1,0 0-1,0 1 1,0-1-1,0 1 0,-1-1 1,1 0-1,0 1 1,-1-1-1,0 1 1,0-1-1,0 1 0,0-1 1,0 1-1,0-1 1,0 1-1,-1-1 0,1 1 1,-1-1-1,0 1 1,-1 2-1,-1 1 14,1 0-1,-1 0 0,0-1 1,-1 1-1,1-1 1,-1 0-1,0 0 1,-7 6-1,6-6-10,-80 66 30,73-61-10,-1-1 0,-1-1 1,1 0-1,-30 12 0,35-19-140,-6 3 435,13-2-909,7 3-1102,20 4-2201,-14-8 167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2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30 126 1265,'0'0'2534,"-1"-3"-1971,1 2-372,-1-1 1,0 0-1,1 1 1,-1-1-1,0 0 1,0 1-1,0-1 1,0 1-1,-1-1 1,1 1-1,0 0 0,-1 0 1,1-1-1,0 1 1,-1 0-1,0 0 1,1 0-1,-1 0 1,1 1-1,-5-2 1,21-11-182,17 1 10,1 2-1,0 1 1,0 1-1,60-5 1,140 3 48,-191 10-63,327-15 22,-357 11 1248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1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5923,'0'0'3113,"0"7"-3084,-12 283 244,12-286-271,0 1 1,1-1-1,-1 1 1,1-1 0,0 1-1,0-1 1,0 0-1,0 1 1,1-1 0,0 0-1,0 0 1,0 0-1,0 0 1,1 0-1,0-1 1,-1 1 0,1-1-1,0 0 1,7 6-1,-5-6-224,1 1 1,0-1-1,0 0 0,0 0 0,0-1 0,0 0 0,0 0 0,1 0 0,-1-1 0,1 0 0,-1 0 0,13-1 0,8 0-2408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2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40 1777,'0'0'6800,"0"-9"-5730,0-1-684,-1-10 172,4 20-390,3 15-106,3 14-60,-1 1 1,-2 0-1,-1 0 0,-1 1 0,-2-1 1,-2 50-1,-4 75-3830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29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6611,'0'0'2785,"16"-79"-2785,-11 79-320,2 0-2129,-5 21 2241,0 8-624,-2 2-289,0 1-256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29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3826,'0'0'787,"13"2"-819,39 8 10,-50-9 21,-1-1 0,1 1-1,-1 0 1,1 0-1,-1 0 1,0 0-1,1 0 1,-1 0 0,0 0-1,0 0 1,0 1-1,0-1 1,0 0 0,0 1-1,0-1 1,0 0-1,0 1 1,-1-1-1,1 1 1,0 2 0,3 32 11,-4-27 7,5 272 2326,-5-204 1773,1-84-4086,0 0-1,0 0 1,1 1 0,-1-1 0,2 1 0,-1 0 0,1-1-1,0 1 1,0 0 0,0 1 0,9-12 0,8-8-51,29-27 0,-30 31 76,20-17-27,-25 25 101,0-1 0,-1 0-1,-1 0 1,17-25 0,-29 38-123,0 1 1,0 0-1,0 0 0,1 0 1,-1 0-1,0 0 1,0 0-1,0 0 1,0 0-1,1 0 0,-1 0 1,0 0-1,0 0 1,0 0-1,1 0 0,-1 0 1,0 0-1,0 0 1,0 0-1,1 0 0,-1 0 1,0 0-1,0 0 1,0 0-1,1 0 0,-1 0 1,0 1-1,0-1 1,0 0-1,0 0 1,1 0-1,-1 0 0,0 0 1,0 1-1,0-1 1,0 0-1,0 0 0,0 0 1,0 0-1,1 1 1,-1-1-1,0 0 0,0 0 1,0 0-1,0 1 1,0-1-1,0 0 0,0 0 1,0 1-1,7 13-65,-6-12 83,6 14-18,-1 0 0,0 0 0,-2 1-1,1 0 1,-2 0 0,2 19 0,-2 105-1274,-3-95-797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0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3282,'0'0'3569,"0"0"-3557,1 0-1,-1-1 1,1 1-1,-1 0 1,1 0 0,-1 0-1,1 0 1,-1 0-1,1 0 1,-1 0-1,1 0 1,-1 0-1,1 1 1,-1-1 0,1 0-1,-1 0 1,1 0-1,-1 1 1,1-1-1,-1 0 1,1 0-1,-1 1 1,0-1 0,1 0-1,-1 1 1,1-1-1,-1 0 1,0 1-1,0-1 1,1 1 0,-1-1-1,1 1 1,6 15 22,1-1-1,-2 1 1,0 0 0,-1 0 0,-1 0 0,4 29 0,4 107 459,-11-132-431,1 11 25,2 43 412,-11 141 1,1-183-450,-1-1 0,-12 33-1,-6 23 58,29-98 273,0 0 0,0 0-1,1 0 1,1 1 0,0 0 0,9-12 0,54-67-754,-41 54 530,-10 11-159,-8 11 4,-1 0 1,2 0-1,0 2 0,0-1 1,25-18-1,-35 29-4,0 0 0,0 0 1,1 0-1,-1 0 0,1 1 0,-1-1 0,0 0 0,1 1 0,-1-1 0,1 1 0,0 0 0,-1-1 0,1 1 0,-1 0 0,1 0 0,-1 0 0,1 0 0,0 0 0,-1 0 0,1 1 0,-1-1 0,1 0 0,-1 1 0,3 0 0,-3 1-7,1-1-1,0 1 0,0-1 0,-1 1 0,1 0 0,-1 0 0,0 0 0,0 0 1,1 0-1,-1 0 0,0 0 0,-1 0 0,1 0 0,1 4 0,1 9-48,-1-1-1,0 1 1,-1 29-1,-1-43 61,0 195 33,0-194-29,0 0 0,1-1 0,-1 1 0,0-1 0,1 1 0,-1-1-1,1 1 1,-1-1 0,1 1 0,0-1 0,-1 1 0,1-1 0,0 0 0,0 1 0,0-1 0,0 0-1,0 0 1,1 0 0,-1 0 0,0 0 0,0 0 0,1 0 0,-1 0 0,1 0 0,-1-1 0,1 1-1,-1 0 1,1-1 0,-1 1 0,1-1 0,-1 0 0,3 1 0,6 0-171,1 0-1,0 0 1,19-2 0,-13 0-1332,-10 0 132,-2-4-717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1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1 4722,'0'0'4210,"-11"50"-4210,-10 8-112,-5 18 160,-7 16-48,-4 11 0,-9 10 64,-3 19-144,0 6 16,0-12-1425,12-30-1840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2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72 3698,'0'0'5997,"2"-12"-5301,4-34-151,-4 35 1210,-3 8-1089,-8 7-886,-6 12 153,0 0 0,1 0 1,1 1-1,-16 26 0,-38 82-138,53-93 198,0 1 0,3 1-1,0 0 1,2 0 0,2 1 0,1 0 0,2 0 0,1 65 0,1-62 4,2 43-6,1-76 9,-1 0 0,1 1 1,0-1-1,1 0 0,-1 1 1,1-1-1,0 0 0,0 0 1,0 0-1,1-1 0,5 8 1,1-9-528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2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6531,'0'0'3570,"0"-4"-3381,4 92-314,-4 240-553,0-324 340,-1 12-839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3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7443,'0'0'2161,"74"-5"-2113,-27 5 64,-3 0-112,0 5 0,-4 1 0,-1 0 0,-1 0-464,-8-6-1393,-7 0-1888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3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7555,'0'0'1945,"8"0"-1654,-6 0-291,0 0 0,0 0 1,0 0-1,-1 0 0,1 0 0,0 0 0,0 1 0,0-1 1,-1 1-1,1-1 0,0 1 0,0 0 0,-1 0 0,1 0 0,-1 0 1,1 0-1,1 2 0,-1-1-2,0 1 0,0 0 0,-1 0 0,0 0 0,1 0 0,-1 0-1,0 0 1,0 0 0,-1 0 0,1 0 0,-1 1 0,1 4 0,4 71 8,-6 102 0,-19 81 105,-1 37-100,18-228-513,1-19-1486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5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527 179 2353,'0'0'2588,"0"-18"-1708,0 10-793,5-143 3745,-4 150-3469,0 8-208,0 22-237,-4 44-57,-24 76 149,-13 108 12,2 165-38,36-357 892,2-61-618,0-14-89,0-6-130,0 6-204,0 1 1,-1-1-1,0 1 1,-1-1-1,-4-17 1,4 22 126,-1-1 0,1 1-1,-1 0 1,0 0 0,-1 0 0,1 0 0,-1 0 0,0 1 0,0 0 0,-9-7 0,7 6 12,-1 0 1,0 0 0,-1 1 0,1 0 0,-1 0 0,0 1 0,0 0-1,0 0 1,0 1 0,-10-1 0,-7-1-148,1 3 0,-29 0 0,35 1 19,9 0 100,-1 1-1,1 0 1,-1 0 0,1 1 0,-1 0 0,1 0-1,0 1 1,-15 7 0,21-8 47,-1 0-1,0 0 1,1 0 0,-1 1-1,1-1 1,0 1 0,-1 0 0,2 0-1,-1 0 1,0 1 0,0-1-1,1 1 1,0-1 0,0 1 0,0 0-1,0 0 1,1 0 0,-1 0-1,1 0 1,0 0 0,-1 8 0,1-6-5,0 1 1,1-1 0,0 1 0,0 0 0,1-1 0,1 9 0,-1-12 28,0-1 0,0 1 1,0-1-1,0 1 0,1-1 1,-1 0-1,1 0 0,-1 1 0,1-1 1,0 0-1,-1-1 0,1 1 1,0 0-1,0 0 0,1-1 0,-1 1 1,0-1-1,3 2 0,22 7 261,1 0 0,0-2-1,1-1 1,-1-1 0,36 2-1,-44-5-265,40 3 54,-33-3-398,0 0 1,-1 2 0,49 14 0,-71-17 167,3 1-520,0-1 0,0 0 1,1 0-1,8 1 0,7-2-1688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2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1345,'0'0'6736,"4"-1"-6797,-1 1 63,0 0 1,0 0-1,0 1 1,0-1-1,0 1 1,0 0-1,0 0 1,0 0 0,-1 0-1,1 0 1,0 1-1,-1-1 1,1 1-1,-1-1 1,1 1-1,-1 0 1,3 3-1,31 17 177,-13-15-107,-1-2 0,1 0 0,0-2 0,1 0 0,-1-1 1,37-3-1,-41 1 103,-32-1 1067,12 0-1242,-1 1 1,1 0 0,-1-1-1,0 1 1,1 0 0,-1 0-1,0 0 1,1 0-1,-1 1 1,0-1 0,1 0-1,-1 1 1,0-1 0,1 1-1,-1-1 1,1 1 0,-1 0-1,1 0 1,-1 0 0,1 0-1,0 0 1,-1 0 0,1 0-1,0 0 1,0 0 0,-2 3-1,-8 10 9,1 2-1,0-1 0,1 2 1,1-1-1,0 1 0,2 0 1,-1 1-1,2-1 1,1 1-1,0 0 0,1 1 1,1-1-1,1 1 0,1 23 1,0-40 1,0-1-1,0 1 1,0 0 0,1 0 0,-1 0 0,1 0-1,-1 0 1,1 0 0,0-1 0,-1 1 0,1 0-1,0-1 1,0 1 0,1 0 0,-1-1 0,0 1-1,0-1 1,1 0 0,1 2 0,1 0-1,0-1 0,-1 0 0,1 0 0,0 0 0,0 0 0,0-1 0,0 1 0,7 0 1,-2 0 10,0-1 1,-1 0 0,1-1-1,0 0 1,-1 0 0,1-1 0,0 0-1,13-4 1,-11 0 10,0 0-1,0 0 1,-1-1-1,0-1 1,0 0-1,0 0 1,13-14 0,3-5-86,26-35 1,-8 0-234,-43 59 58,-1 23-96,-1-8 295,0-1-1,1 0 1,1 1 0,0-1 0,0 0-1,2 0 1,-1 0 0,1 0 0,1 0-1,0 0 1,10 17 0,-4-12 80,2 0 0,-1-1 0,21 20 0,-28-32-25,-1 0-1,1-1 1,0 1 0,1-1-1,-1 0 1,1 0 0,-1 0-1,1-1 1,0 0-1,0 0 1,0 0 0,0 0-1,0-1 1,0 0 0,1 0-1,-1 0 1,0-1 0,6 1-1,-8-2 14,-1 0-1,0 0 0,0 0 0,0 0 0,0 0 1,0 0-1,0 0 0,0-1 0,-1 1 0,1-1 1,0 1-1,-1-1 0,1 0 0,-1 1 0,3-4 1,21-37 55,-18 30-70,0-1-57,0-1 1,-1 0-1,0 0 0,-1-1 1,-1 1-1,0-1 0,-1 0 1,-1-1-1,0 1 0,-1 0 1,-1 0-1,-3-29 0,2 41 25,1 0 1,-2 0-1,1 0 0,0 0 0,0 0 0,-1 0 1,0 0-1,0 1 0,1-1 0,-1 1 0,-1-1 1,1 1-1,0 0 0,-1 0 0,1 0 0,-1 0 0,1 0 1,-1 0-1,0 1 0,0 0 0,-5-3 0,-6-1 24,1 0 0,-1 1 0,-21-4 0,-3 4-9,0 1 0,-43 2 0,58 1-103,20 0 89,1 0 0,-1 0 0,0 0-1,1 0 1,-1 1 0,0-1 0,1 1-1,-1 0 1,1-1 0,-1 1 0,1 1-1,-1-1 1,1 0 0,0 0 0,-1 1-1,1 0 1,0-1 0,0 1 0,0 0-1,0 0 1,1 0 0,-1 0 0,0 0-1,-1 3 1,2-1-125,-1 1 0,1-1 0,-1 0 0,1 1 0,0-1 0,1 1 0,-1 0 0,1-1 0,0 1 0,0-1 0,0 1 0,1 0 0,1 6 0,-2-9-43,1 1 0,0-1 0,0 0-1,0 1 1,0-1 0,1 0 0,-1 0 0,1 0 0,-1 0 0,1 0 0,0 0 0,-1 0 0,1 0 0,0-1 0,3 3-1,17 11-1806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5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4 4818,'0'0'3949,"0"-4"-3891,1 86-316,-2 255 276,-13-183 145,14-152-259,0-1 0,-1 0 0,1 0 1,0 0-1,0 0 0,-1 0 0,1 0 0,-1 0 0,1 0 1,-1 0-1,0 0 0,1 0 0,-1 0 0,0 0 0,0 0 1,0 0-1,1 0 0,-1-1 0,0 1 0,0 0 0,0-1 1,0 1-1,0-1 0,0 1 0,-1-1 0,1 1 0,0-1 1,0 0-1,0 0 0,0 1 0,0-1 0,-1 0 0,1 0 0,0 0 1,0 0-1,0 0 0,0-1 0,-2 1 0,-7 0-2049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6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40 4034,'0'0'6894,"-2"-6"-6313,-6-19-245,8 24-336,0 1-1,0 0 0,0 0 0,0 0 0,0-1 1,0 1-1,0 0 0,0 0 0,0-1 1,0 1-1,0 0 0,0 0 0,0-1 0,0 1 1,0 0-1,0 0 0,0-1 0,0 1 0,0 0 1,0 0-1,1 0 0,-1-1 0,0 1 0,0 0 1,0 0-1,0 0 0,0-1 0,1 1 0,-1 0 1,0 0-1,0 0 0,0 0 0,1 0 0,-1-1 1,0 1-1,0 0 0,1 0 0,-1 0 1,0 0-1,0 0 0,0 0 0,1 0 0,-1 0 1,0 0-1,0 0 0,1 0 0,-1 0 0,0 0 1,0 0-1,1 0 0,-1 0 0,0 0 0,0 0 1,1 0-1,-1 0 0,0 1 0,0-1 0,0 0 1,1 0-1,2 0-16,34 0 8,131 5-986,-141-2-253,0 1 0,30 9 0,-19-2-1751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38 3185,'0'0'7508,"-5"-7"-6386,5 7-1105,0 0 1,0 0 0,0 0-1,-1-1 1,1 1 0,0 0-1,0 0 1,0 0 0,0 0-1,0-1 1,0 1 0,0 0-1,0 0 1,0 0 0,0 0-1,0-1 1,0 1 0,0 0-1,0 0 1,0 0 0,0-1-1,0 1 1,0 0 0,0 0-1,0 0 1,0-1 0,0 1-1,0 0 1,0 0 0,0 0-1,0-1 1,0 1 0,0 0-1,1 0 1,-1 0 0,0 0-1,0 0 1,0-1 0,0 1-1,0 0 1,1 0 0,-1 0-1,0 0 1,0 0 0,0 0-1,0 0 1,1-1 0,-1 1-1,277-22 15,-125 22-1435,-120 6-179,-17 5-2380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36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8084,'0'0'3409,"154"-73"-3457,-94 79-480,-2 17-160,-4 6-705,-17 1-784,-16-7-1393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1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442 18 3906,'0'0'1456,"-11"-3"-1584,-4-1 199,-1 0-1,-28-2 0,36 6-19,0-1-1,0 1 0,0 1 1,0 0-1,0 0 1,1 0-1,-1 1 1,0 0-1,-10 5 0,-9 6-27,1 1 0,1 1 0,0 2 0,1 0 0,1 2 0,1 0 0,-27 31 0,43-42-12,1 0-1,0 0 1,0 0-1,1 1 0,0-1 1,1 1-1,0 0 1,0 0-1,1 0 0,0 1 1,0-1-1,1 1 1,1-1-1,0 1 0,0-1 1,0 1-1,1-1 1,3 13-1,-2-17 18,0 0 0,1 0 0,-1 0 1,1 0-1,0 0 0,0 0 0,0-1 0,1 1 0,-1-1 0,9 7 1,47 36 668,-48-38-592,0-2-57,0 0-1,1-1 0,0-1 0,0 1 0,1-2 0,0 0 1,-1 0-1,1-1 0,0-1 0,1 0 0,-1 0 0,0-2 0,0 0 1,1 0-1,-1-1 0,18-4 0,-11 1-2,0 0-1,0-2 0,-1 0 1,0-1-1,0-1 1,-1-1-1,0-1 0,0 0 1,31-25-1,-35 23-24,-1 0-1,13-16 1,-22 25-39,-1-1 0,-1 0 0,1 0 0,0 0 0,-1 0 0,0 0 0,0 0 0,0-1 0,-1 1-1,1-1 1,-1 1 0,0-1 0,1-6 0,-7 99-122,5-87 145,1 0-1,-1 1 1,1-1 0,-1 0 0,1 0 0,0 0 0,0 0-1,-1 1 1,1-1 0,0 0 0,0 0 0,0-1-1,0 1 1,0 0 0,0 0 0,0 0 0,1-1 0,-1 1-1,0 0 1,0-1 0,1 1 0,-1-1 0,0 0-1,0 1 1,1-1 0,-1 0 0,0 0 0,1 0 0,-1 0-1,2 0 1,2 1 111,1-1 1,-1 0-1,0 0 0,0 0 1,1-1-1,-1 0 0,7-1 0,-6-1-37,0-1 0,0 1 0,0-1 0,-1 0-1,1-1 1,-1 1 0,0-1 0,0 0 0,7-11 0,-3 5-48,-2 0 0,1-1 0,-2 0 0,7-15 0,-11 21-10,1-1-1,-1 0 1,-1 0 0,0 0 0,0 0 0,0 0 0,0-1 0,-1 1 0,-1 0 0,0-10-1,0 16-21,1 0-1,-1 0 0,1 0 0,-1 0 0,0 1 1,1-1-1,-1 0 0,0 0 0,0 0 0,1 0 1,-1 1-1,0-1 0,0 0 0,0 1 0,0-1 1,0 1-1,0-1 0,0 1 0,0-1 0,0 1 1,0 0-1,0-1 0,0 1 0,-2 0 0,-32-2-117,27 3 68,-7-1-41,0 0 0,0 2 1,0-1-1,0 2 0,-29 9 1,36-9 21,-1 1-1,1 0 1,0 0 0,0 1-1,0 0 1,1 0 0,0 1 0,0 0-1,0 0 1,1 1 0,-8 9-1,12-13 13,0-1 0,0 1 0,0 0 0,1 0 0,-1 0 0,1 0 0,0 1 0,0-1 0,0 0 0,0 0 0,0 1 0,1-1 0,0 0 0,0 1 0,0-1 0,0 0 0,0 1-1,1 3 1,0-4-10,-1-1 0,1 0 0,0 1 0,0-1-1,0 0 1,0 0 0,1 0 0,-1 0 0,1 0-1,-1 0 1,1 0 0,0 0 0,-1-1 0,1 1-1,0-1 1,0 1 0,0-1 0,0 0 0,0 0-1,1 0 1,-1 0 0,0 0 0,0 0 0,4 0-1,31 4-1370,4-4 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31 5234,'0'0'2980,"-4"-5"-2902,3 3-77,0 0 0,0 1-1,0-1 1,-1 0 0,1 1 0,-1-1 0,1 1 0,-1 0 0,0-1 0,1 1 0,-1 0 0,0 0-1,0 0 1,0 0 0,0 0 0,0 1 0,-3-2 0,-1 2 1,0-1 0,0 0 0,0 1-1,-1 0 1,1 1 0,-8 1 0,-33 5 177,-72 23 0,117-30-175,0 1 1,0-1-1,1 1 1,-1 0-1,0 0 1,0 0-1,1 0 1,-1 0 0,0 0-1,1 0 1,-1 1-1,1-1 1,0 0-1,-1 1 1,1-1-1,0 1 1,0 0-1,0-1 1,0 1 0,0 0-1,0 0 1,1-1-1,-1 1 1,0 0-1,1 0 1,0 0-1,-1 0 1,1 0-1,0 0 1,0 0 0,0 0-1,1 3 1,-1-1-7,1 0 0,0-1 0,0 1 0,1 0 0,-1-1 0,1 1 1,-1-1-1,1 0 0,0 1 0,0-1 0,1 0 0,-1 0 0,1 0 0,-1-1 1,6 5-1,13 7 45,1-2 0,43 19 0,1 0 308,-65-30-347,1 0-1,-1 0 1,1 0 0,-1 0 0,1 0 0,-1 0-1,1 0 1,-1 1 0,0-1 0,0 0 0,0 1-1,0-1 1,0 1 0,0-1 0,0 1 0,0-1-1,-1 1 1,1 0 0,0 0 0,-1-1-1,1 1 1,-1 0 0,0 0 0,0-1 0,0 1-1,0 0 1,0 0 0,0-1 0,0 1 0,0 0-1,-1 0 1,1 0 0,-1-1 0,1 1-1,-1 0 1,-1 2 0,-1 2-3,0-1 0,-1 1 0,0-1 0,0 1 0,0-1 0,0 0 0,-1-1 0,-7 7 0,-28 18 54,25-19-210,1 0-1,0 1 1,1 0 0,0 1-1,1 0 1,-18 24 0,25-22-1097,12-8-586,21-7 32,8-9 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3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5539,'0'0'2502,"3"6"-2593,5 14 93,-1 0 0,0 0-1,-1 0 1,-1 1 0,-2 0-1,3 29 1,-2 137 27,-5-125-3,-3 44 119,-20 110-1,6-71-3,13-71 792,5-83 1290,0 4-2142,0-10 71,0 0 1,5-26-1,-4 36-191,1-1 0,-1 1-1,1 0 1,1-1 0,-1 1 0,1 0-1,-1 0 1,1 0 0,1 1 0,6-9-1,21-18-189,1 2 1,2 1-1,0 1 0,41-23 0,-75 50 229,1-1-1,-1 1 1,0 0 0,1-1 0,-1 1-1,0 0 1,1 0 0,-1-1 0,1 1-1,-1 0 1,0 0 0,1 0-1,-1-1 1,1 1 0,-1 0 0,1 0-1,-1 0 1,1 0 0,-1 0 0,1 0-1,-1 0 1,1 0 0,-1 0 0,1 0-1,-1 0 1,0 0 0,1 1 0,-1-1-1,1 0 1,-1 0 0,1 0 0,-1 1-1,1-1 1,-1 0 0,0 0 0,1 1-1,-1-1 1,0 0 0,1 1 0,-1-1-1,0 1 1,1-1 0,-1 0-1,0 1 1,0-1 0,0 1 0,1-1-1,-1 0 1,0 1 0,0-1 0,0 1-1,0 0 1,1 30-28,-2-22 16,-2 101-16,2 69 64,1-177-30,1 0 0,-1 0 0,0 0 0,1 0-1,0 0 1,0 0 0,-1 0 0,1 0-1,0-1 1,0 1 0,1 0 0,-1 0-1,0-1 1,1 1 0,-1-1 0,0 1-1,1-1 1,0 0 0,-1 1 0,1-1-1,0 0 1,0 0 0,0 0 0,0 0 0,-1-1-1,1 1 1,0 0 0,1-1 0,-1 0-1,3 1 1,7 1-120,0-1 0,1-1 0,-1 0 0,12-2 1,-14 1-313,1-1-2394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3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 5507,'0'0'4492,"0"-6"-4308,3-10-171,-1 19-47,-7 39-59,-65 208 50,-16 312 112,78-520-55,-1 12 47,9-53 54,-25 5-6700,15-6 3029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0 107 5026,'0'0'5347,"58"-101"-5075,-32 97-272,11 2 144,12 2-32,5 0-112,-1 4 0,-4 19 48,-2 9-208,-10 8-80,-12-7-2049,-15-8-2241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5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530 29 5442,'0'0'5059,"3"-7"-4584,7-14-446,-10 21-29,0 0 0,0 0 0,0 0-1,0 0 1,0 0 0,0 0 0,0 0 0,0 0-1,0 0 1,0 1 0,0-1 0,0 0 0,0 0 0,0 0-1,0 0 1,0 0 0,0 0 0,0 0 0,0 0-1,0 0 1,0 1 0,0-1 0,0 0 0,0 0 0,0 0-1,0 0 1,0 0 0,0 0 0,1 0 0,-1 0-1,0 0 1,0 0 0,0 0 0,0 0 0,0 0 0,0 0-1,0 0 1,0 0 0,0 0 0,1 0 0,-1 0-1,0 0 1,0 0 0,0 0 0,0 0 0,0 0-1,0 0 1,0 0 0,0 0 0,0 0 0,1 0 0,-1 0-1,0 0 1,0 0 0,0 0 0,0 0 0,0 0-1,0 0 1,0 0 0,0 0 0,0 0 0,0 0 0,1 0-1,-1 0 1,0 0 0,0-1 0,0 1 0,0 0-1,0 0 1,0 25-47,0-23 48,2 242 16,-5 267 52,1-484-64,-1-1 0,-2 0 0,0 1 0,-2-2-1,0 1 1,-16 32 0,22-53 14,1-4 74,-5-170 449,6 164-588,-1 0 0,0 1-1,0-1 1,-1 1 0,0-1 0,1 1 0,-1-1-1,-1 1 1,1-1 0,-1 1 0,0 0 0,0-1 0,0 1-1,0 0 1,-1 1 0,1-1 0,-1 0 0,0 1-1,0-1 1,-1 1 0,1 0 0,-1 0 0,1 0-1,-1 1 1,0-1 0,0 1 0,0 0 0,0 0-1,-1 0 1,1 1 0,-1-1 0,1 1 0,-1 0-1,-5 0 1,-8-1 35,0 1 0,-1 0 1,1 2-1,0 0 0,0 1 0,0 1 0,0 1 0,1 0 0,-1 1 0,1 1 0,0 1 0,1 0 0,0 1 0,0 1 1,0 1-1,1 0 0,1 1 0,-1 0 0,2 1 0,0 1 0,-22 26 0,35-38 10,-1-1 0,0 1 0,1 0 0,-1-1 0,0 1 0,1 0 0,-1 0 0,1-1 0,-1 1 0,1 0 1,0 0-1,-1 0 0,1 0 0,0 0 0,-1-1 0,1 1 0,0 0 0,0 0 0,0 0 0,0 0 0,0 0 0,0 0 0,0 0 0,0 0 0,0 0 0,1 0 0,-1 0 0,0 0 0,1-1 0,-1 1 0,0 0 0,1 0 0,-1 0 0,1-1 0,-1 1 0,1 0 0,0 0 0,-1-1 0,1 1 0,0 0 0,-1-1 0,1 1 1,0-1-1,0 1 0,0-1 0,0 1 0,1-1 0,5 3 26,0-1 0,0 0 1,0-1-1,1 0 0,7 1 0,-8-2 22,138 4 811,-28-3-715,-104 1-155,-1 0 0,0 1 0,0 0 0,12 5 1,-13-4-933,-1-1 0,0 0 0,1 0 0,0-1 0,15 0 0,-7-2-2540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2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44 4162,'0'0'3212,"-15"-7"-2534,-48-18-134,56 22-441,0 1 0,0 0 1,0 1-1,0-1 0,0 1 0,0 1 1,0-1-1,0 1 0,0 1 0,-10 0 1,-5 1 158,16-1-243,0 0 0,1 1 0,-1-1 0,0 1 0,1 0 0,-1 1 0,1-1 0,-1 1 0,1 0 0,-9 7 0,7-4-30,-1 0 0,1 1 1,0 0-1,1 0 0,0 0 0,-7 11 0,11-15 16,1 1-1,0 0 1,0 0-1,0 0 1,0 0 0,1 0-1,-1 1 1,1-1-1,0 0 1,1 0-1,-1 0 1,1 0-1,-1 0 1,1 0-1,0 0 1,1 0 0,-1 0-1,1 0 1,0 0-1,0-1 1,0 1-1,0-1 1,0 1-1,1-1 1,0 0-1,3 3 1,6 4 4,1-1-1,0-1 1,1-1-1,0 0 1,0 0-1,0-1 1,1-1-1,29 6 1,-26-6-1,0 0-1,0 1 1,0 1 0,-1 0-1,25 15 1,-40-20-7,1 1 1,0-1-1,-1 1 1,0 0-1,1 0 1,-1-1 0,0 1-1,-1 1 1,1-1-1,0 0 1,-1 0-1,0 1 1,1-1-1,-1 1 1,-1-1-1,1 1 1,0-1 0,-1 1-1,0-1 1,0 1-1,0-1 1,0 1-1,-1 0 1,1-1-1,-1 1 1,0-1-1,0 1 1,0-1 0,0 0-1,-1 1 1,0-1-1,1 0 1,-1 0-1,0 0 1,0 0-1,-1 0 1,-2 2-1,-29 24 89,-2-2-1,-1-1 1,-1-2-1,-1-1 0,-52 21 1,85-41-106,4-3-25,-1 1 1,1 0-1,0 0 1,-1 0 0,1 0-1,0 0 1,0 1-1,0-1 1,0 1 0,0-1-1,0 1 1,0 0-1,-3 3 1,18-3-3172,7-2-905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5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22 5330,'0'0'4141,"2"-6"-4064,7-9-108,-9 15 29,0 0 1,0 0-1,0 0 0,0 0 0,0 0 1,0 0-1,0-1 0,0 1 1,1 0-1,-1 0 0,0 0 0,0 0 1,0 0-1,0 0 0,0 0 1,0 0-1,0 0 0,0 0 1,1 0-1,-1 0 0,0 0 0,0 0 1,0 0-1,0 1 0,0-1 1,0 0-1,0 0 0,0 0 0,1 0 1,-1 0-1,0 0 0,0 0 1,0 0-1,0 0 0,0 0 0,0 0 1,0 0-1,0 0 0,0 1 1,0-1-1,0 0 0,0 0 0,0 0 1,1 0-1,-1 0 0,0 0 1,0 0-1,0 0 0,0 1 1,0-1-1,0 0 0,0 0 0,0 0 1,0 0-1,0 0 0,0 0 1,0 0-1,0 1 0,-1-1 0,1 0 1,1 38-188,-2-11 241,-15 260-41,2 7 245,14-290-317,-1 0 0,1 0 1,-1 0-1,1 0 0,-1 0 0,0-1 0,-1 1 0,-1 4 1,2-6-255,1-1 0,-1 1 0,0-1 1,0 1-1,0-1 0,0 0 0,-1 1 0,1-1 1,0 0-1,-1 0 0,1 0 0,-3 2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6:45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6323,'0'0'4546,"96"-103"-4274,-52 95-224,-2 4-48,2 4 64,-4 6 0,-5 28-128,-14 12-208,-21 0-2209,0-8-1825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09.4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656.46997"/>
      <inkml:brushProperty name="anchorY" value="857.52264"/>
      <inkml:brushProperty name="scaleFactor" value="0.5"/>
    </inkml:brush>
  </inkml:definitions>
  <inkml:trace contextRef="#ctx0" brushRef="#br0">1385 63 2017,'0'0'4722,"-9"-14"-4367,-1-1 58,-1 1-474,1 2 122,-1 5-901,-2 7 949,-3 9-191,-5 7 63,-5 4 56,-3 3-29,-3-1-8,-1-1 3,0-3 109,0-2-107,-2-3 206,-1-1-115,-2-1-72,0 1 43,-2 2-59,0 1-5,-2 2-1,-3 3 17,-4 2-6,-1 1-15,-1 1 4,1-2-2,3 0 0,3 0 19,5 1 13,1 4-40,3 4 32,1 5-29,1 5 7,3 4 36,1 4-49,2 1 16,1 1 14,1-1-24,1-1 7,2 0 110,1-1-125,1 1 136,2 1-153,1 0 46,2 3-16,3 0 75,2 2-96,2-1 32,3-1 26,2-1-48,2-3 17,1-2-6,5-2-38,4-3 105,5 0-88,4-1 29,6-2 48,5 0-72,5-1 61,5-2-56,6-2 91,5 0-64,7-2 22,6 0-44,4-1 30,5-1 64,4-1-112,2-2 38,3-2 172,2-2-239,4-2 248,4-2-206,4-5 99,5-3 46,5-2-73,2-2 64,5 1-93,3 1 46,3 3-92,4 2 25,2 0 45,3 0-109,4-3 90,1-3-48,0-3 14,-2-2 72,-2-2-97,-2-4 164,-3-1-180,-3-2 337,-1 1-341,-3 1 108,-3 1-71,-1 2 66,-2 0-77,-1 0 24,0 1 11,4 0-24,5 1 7,4-3 17,5-2 32,4-2-46,1-2 110,1-2-107,-2 1 34,-4-1-10,-6 2-37,-7 2 10,-10 2-42,-7 2 85,-7 1-64,-3 1 21,2 1 70,3 0-152,8 0 103,9 0-34,8-2-10,9-4 116,7-3-127,4-3 117,1-1-109,-3-1 200,-6 1-171,-7 0 0,-5 1 74,-2 1-84,-1 1 7,3 0-2,5-1 71,5-1-114,4-1 56,3-1-18,0 0-73,-1 1 171,-3 1-128,-2 1 43,-2 2 45,-1 0 152,0-1-77,3-1 15,1 0 150,0-1-325,-4 0 157,-6 1-149,-7 2 71,-8 0-42,-8 1-8,-5 1 22,-5 1-46,-2 1 50,-2-1 4,-1 1-38,2-1 69,0-1-77,0-1 24,-2-2-8,-1-2-19,-4-1 62,-3-2-56,-3-1 18,0 0 70,-1-2 34,3-1-98,1-2 53,4 0-75,3-2 94,0-1-104,-1 0 31,-3-1 65,-7 0-22,-6 0-63,-7 1 20,-4 0-47,-3 0 122,-3-1-111,0 0 36,-1-2-10,0-2 56,0-2-72,-1-1 24,-1-2-101,-3 0 232,-4-2-185,-6-1 62,-6-2 3,-6-2-43,-5-3 32,-4-2-11,0-1-53,0-2-77,4 0 37,3-1 75,2 1 13,-1 1-35,-1 2 54,-4 2-17,-3 1-50,-5 0 128,-7 0-96,-5 1 32,-7 1 11,-4 1-99,-3 3 104,-3 4-35,-3 2 11,-5 3-56,-6 3 54,-7 2-132,-11 2 38,-10 4 77,-11 1-26,-9 3 32,-6 2-43,-4 2 88,-1 2-46,2 2 17,2 1-3,2-1 19,3-1-25,2-1 9,3-1-115,1 0 144,2 0-48,-2 1 16,-4 2 56,-6 1-147,-10 1 121,-10 2-41,-10 3-8,-6 3 99,-3 1-104,-1 3 35,4 1 26,3 0-47,4 2 15,3 1-5,4 1-93,7 2 138,9 1-64,7 1 22,8 1-3,3 0-37,2 0 47,1-1-15,-2-2-14,-1-2 43,-2-2-32,-1-2 11,0-2 34,-1-2-10,1-1-32,-2 1 10,0 2-80,-2 3 115,-3 3-56,-1 4 19,-1 0 53,0 0-109,3-2 71,2-3-23,2-2 5,-1 0-19,-2 0 25,-4 1-9,-7 0 59,-6 2-109,-3-2 71,-1-1-23,-1-3-51,1-3 165,2-2-143,1-2 47,0-1 62,0-1-97,0 0 33,0-1-11,4 1-56,5-1 72,5 1-24,5 0-11,5 0 62,1 0-56,-1-3 37,-2-4 8,-2-5 202,-4-5-129,-5-3 161,-3-2-191,-6 0-16,-4 3-19,-3 3-43,-2 4 8,0 3-5,0 2 19,4 1-24,8 1 7,9-1-2,13 0-37,13 0 48,12 2-17,11 0 6,9 0 56,6 1-72,2 1 24,-2 0 67,-4 0-96,-6 1 31,-4 0-10,-5 1-93,-4 0 157,-1 0-88,0 0 48,-1 0 8,1 0-21,-1 0-11,-1 0 2,-1 0-58,0 0 72,-3 2-24,0 1-10,-3 2 116,-1 1-164,-1 1 90,0-1-30,-1-2 25,1 0-6,-1-2 22,-1-1-43,0 0-5,3-1-19,6 1 40,9 1-14,11-1-50,11 1 72,10-1-24,8 0 8,5 0 112,3-1-125,1 1 24,1-1-9,0 7-76,3 12-1324,0 16-336,0 12-2903,-1-4 452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17.2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36.38867"/>
      <inkml:brushProperty name="anchorY" value="-739.29211"/>
      <inkml:brushProperty name="scaleFactor" value="0.5"/>
    </inkml:brush>
  </inkml:definitions>
  <inkml:trace contextRef="#ctx0" brushRef="#br0">6 0 7123,'0'0'0,"-3"22"-5074,1 0 2911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17.3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257.10681"/>
      <inkml:brushProperty name="anchorY" value="232.54524"/>
      <inkml:brushProperty name="scaleFactor" value="0.5"/>
    </inkml:brush>
  </inkml:definitions>
  <inkml:trace contextRef="#ctx0" brushRef="#br0">1 0 3025,'0'0'0,"0"21"305,0 9-356,0-6-2083,0-4 1058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18.9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41.10674"/>
      <inkml:brushProperty name="anchorY" value="-877.9245"/>
      <inkml:brushProperty name="scaleFactor" value="0.5"/>
    </inkml:brush>
  </inkml:definitions>
  <inkml:trace contextRef="#ctx0" brushRef="#br0">20 489 3794,'0'0'3991,"-2"-12"-3802,-1-2 185,0 0 159,0 1-370,0 3 443,1 4-177,0 2-261,1 2-26,1 1-145,0 8-835,0 5 745,3 8 69,3 6-13,3 6 42,4 6-101,3 4 123,2 4-41,2 4-4,2 4 42,2 2-32,2 2 10,3 2 73,2 0-96,2 0 31,2 0-10,-1-4-56,-1-3 128,-1-6-96,-5-7 32,-2-6 48,-6-8-109,-3-6 72,-5-7-25,-4-5 62,-1-2 1753,-7-12-1262,1-8-427,0-10-67,3-12-29,3-12-24,2-10 113,1-6-145,-1-4 48,-1-2 2,-2-1-23,-1 0 8,-2 0 15,-1 1-60,-2 2 92,-3 3-66,-2 1 22,-4 6 68,-2 4-132,-2 6 79,1 6-26,0 5-70,1 4 78,3 5-9,2 4 4,2 3 58,2 5-110,1 3 73,2 1-24,4-1-145,5-1 212,5-1-89,6 0 29,3 0-2,4 1-56,3 2 72,4 2-24,3 2-29,2 2 48,5 3-17,4 1-50,8 1 147,9 0-120,12 1 39,13 1-10,12-1-112,10-1 200,7 1-120,4-1 40,0 1-8,0-1-56,-3 1 72,-2 0-24,-3 1 27,-2-1-24,-2 0 7,-3 1-2,-1-2 112,-5 1-181,-5 0 96,-8-1-33,-12 2-68,-12 0 76,-15 1-7,-14 1-16,-12-1 157,-11 0-102,-7-1 561,-5-1-176,-2 0-275,-1-4-69,-1 0-59,1-2-8,0 1-139,1 1-746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19.8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841.91797"/>
      <inkml:brushProperty name="anchorY" value="-1412.25232"/>
      <inkml:brushProperty name="scaleFactor" value="0.5"/>
    </inkml:brush>
  </inkml:definitions>
  <inkml:trace contextRef="#ctx0" brushRef="#br0">0 107 1793,'0'0'3820,"0"-18"-3260,0-2-114,0 0 381,0 3-165,0 3 141,0 5 8,0 4-635,0 2-112,0 3-43,0 1-258,0 0 167,1 3 57,0 2-51,1 5 77,0 5-21,0 4-66,-1 4 170,1 5-128,-2 4 42,1 4 46,-1 1-146,0 2 119,0 0-40,0 1-63,0 1 170,0 0-128,0 0 42,1-4 65,0-5-96,1-7 31,0-7-10,0-7 112,3-4 2492,-5-14-2652,1-5 296,-1-1-285,0-1 56,0 1-113,0 3-84,0 3-655,27-3-10281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0.3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11.23535"/>
      <inkml:brushProperty name="anchorY" value="-2846.95044"/>
      <inkml:brushProperty name="scaleFactor" value="0.5"/>
    </inkml:brush>
  </inkml:definitions>
  <inkml:trace contextRef="#ctx0" brushRef="#br0">13 33 2161,'0'0'5333,"-3"-1"-4354,0 1-400,0-1-104,1 1-152,0-1 98,6-1 28,9 0-516,15-2 174,16 0-115,16 0 144,12 1-155,10 0 32,3 0-10,0 1-22,-5 1 81,-8 0-81,-10 1 27,-13 0 67,-12 0-134,-11 0 80,-10 1-26,-7 0-70,-6 0 190,-3 0-246,-4-1 153,-4 1-964,-4-1 160,-2 0-584,-2 0-1408,0 0 778,2 0-1138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0.7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58.09521"/>
      <inkml:brushProperty name="anchorY" value="-3835.81885"/>
      <inkml:brushProperty name="scaleFactor" value="0.5"/>
    </inkml:brush>
  </inkml:definitions>
  <inkml:trace contextRef="#ctx0" brushRef="#br0">1 60 4706,'0'0'6411,"5"-14"-6200,0 1-88,0-1-110,-1 3-149,0 4 160,-1 9-134,0 10 134,-1 10-37,-1 10 69,-1 8-53,0 5 0,-1 3-1,0 1-114,0-1 200,0-4-120,1-3 40,3-4 48,3-5-72,3-4 24,1-4-8,1-5-56,-1-3 16,-1-4-512,-2-2-286,-2-2-61,-2-1 27,-1-1-593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1.1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777.9751"/>
      <inkml:brushProperty name="anchorY" value="-5385.72217"/>
      <inkml:brushProperty name="scaleFactor" value="0.5"/>
    </inkml:brush>
  </inkml:definitions>
  <inkml:trace contextRef="#ctx0" brushRef="#br0">1 47 2689,'0'0'5213,"1"-10"-4692,1 0-492,-1 0 67,0 1-227,1 3 131,2 5-8,3 6 507,4 6-400,5 5 277,4 7-168,4 5-216,1 3 192,2 3-224,0 0 99,0 0 5,-2-1-80,-2-3 27,-2-3-30,-3-2 174,-4-4-201,-3-1 68,-3-3 34,-3 0-35,-2-3-24,-1-1-85,-1-2-315,-1-3-795,1-3 353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4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4 1217,'0'0'5493,"-8"1"-4794,-27 6-72,32-6-560,1 0 0,0 0 1,-1 1-1,1-1 0,0 1 1,0-1-1,0 1 0,0 0 1,0 0-1,0 0 0,1 0 0,-1 0 1,0 0-1,1 1 0,0-1 1,0 0-1,0 1 0,-2 4 1,1-3-35,-5 15 56,0 0 0,1 0 0,2 1-1,0-1 1,0 1 0,2 0 0,1 0-1,0 0 1,1 0 0,5 27 0,-4-39-86,1 0 0,0 0 1,1-1-1,0 1 0,0 0 1,0-1-1,1 0 0,1 0 1,-1 0-1,1-1 0,0 1 0,0-1 1,1 0-1,-1-1 0,2 1 1,-1-1-1,0 0 0,1-1 1,0 1-1,0-1 0,0-1 1,1 1-1,-1-1 0,1-1 1,0 0-1,0 0 0,0 0 0,13 1 1,-10-3-34,0 1 1,0-2 0,0 1-1,1-1 1,-1-1 0,0 0-1,-1-1 1,1 0 0,0-1-1,-1 0 1,0 0 0,11-7-1,-6 2-32,0 0-1,0-2 0,-1 0 1,0 0-1,-1-2 0,19-21 1,-25 25 75,-1 1-1,-1-1 1,0 0 0,0-1 0,-1 1 0,0-1-1,-1 0 1,0 0 0,0 0 0,-1 0 0,0-1-1,0-18 1,-1 19 111,-1-1 0,-1 1 0,1 0 1,-2-1-1,1 1 0,-2 0 0,1 0 0,-8-17 0,8 23-96,0-1 0,-1 1 1,1 0-1,-1 0 0,0 1 0,-1-1 0,1 1 0,0-1 1,-1 1-1,0 0 0,0 0 0,0 1 0,0-1 0,0 1 1,-1 0-1,1 0 0,-1 0 0,1 1 0,-1 0 1,1 0-1,-7-1 0,-8-1-45,0 1 0,0 1 0,0 0-1,-1 2 1,-37 5 0,47-4-11,-1 0-1,1 1 0,0 0 1,0 1-1,0 0 0,0 1 1,1 0-1,0 0 1,0 1-1,0 0 0,1 1 1,-10 9-1,16-15 5,1 0-1,0 0 1,0 0-1,0 1 1,0-1 0,0 0-1,0 1 1,0-1-1,0 1 1,0-1 0,1 1-1,-1-1 1,1 1-1,-1-1 1,1 1 0,-1 0-1,1-1 1,0 1-1,0 0 1,0-1 0,0 1-1,0 0 1,0-1-1,0 1 1,1-1-1,-1 1 1,0 0 0,1-1-1,0 1 1,-1-1-1,1 1 1,0-1 0,0 1-1,0-1 1,0 0-1,0 1 1,0-1 0,0 0-1,0 0 1,0 1-1,1-1 1,-1 0 0,0-1-1,1 1 1,-1 0-1,1 0 1,-1 0 0,1-1-1,-1 1 1,1-1-1,0 1 1,-1-1 0,3 0-1,28 3-1920,55-2-1,-42-2-979,-19 1 830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1.47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122.91895"/>
      <inkml:brushProperty name="anchorY" value="-6818.37988"/>
      <inkml:brushProperty name="scaleFactor" value="0.5"/>
    </inkml:brush>
  </inkml:definitions>
  <inkml:trace contextRef="#ctx0" brushRef="#br0">294 9 3410,'0'0'4772,"1"-5"-4163,0 2-673,-7 6 120,-6 12-120,-10 11 154,-9 13-66,-5 9-29,-4 5 50,2 2-93,4-1 64,6-5-21,7-7 5,6-10 75,7-7-97,4-9 33,3-6 64,7-6-209,5-2 140,7-7-1375,4-5-1478,-1 0-2138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1.9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890.44873"/>
      <inkml:brushProperty name="anchorY" value="-6242.60254"/>
      <inkml:brushProperty name="scaleFactor" value="0.5"/>
    </inkml:brush>
  </inkml:definitions>
  <inkml:trace contextRef="#ctx0" brushRef="#br0">0 164 608,'0'0'8441,"26"-21"-7872,11-5-268,12-3 57,7 3-132,3 3-252,-4 6 215,-5 5-231,-10 6 63,-9 3-77,-8 3-59,-9 4 144,-6 5-47,-5 3 18,-3 5 0,-8 4 0,-7 3 18,-8 2-79,-4 1 267,-3-1-268,0-3 89,4-3 10,5-4-103,5-5 87,6-4-29,5-3 8,3-2 131,7-2-131,11 0 717,12 0-522,11-1 168,6 0-414,4 1 104,-2 2-90,-3 4-307,-5 7-606,-8 6-819,-7 4-1707,-9-2-2344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2.5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526.53027"/>
      <inkml:brushProperty name="anchorY" value="-7426.33984"/>
      <inkml:brushProperty name="scaleFactor" value="0.5"/>
    </inkml:brush>
  </inkml:definitions>
  <inkml:trace contextRef="#ctx0" brushRef="#br0">2 0 3298,'-2'5'6720,"5"-4"-6472,6 2-213,9 1 224,10 0-187,9 2-78,8 0 305,7 0-360,5 0 95,3-2 137,-2 1-126,-3-1-47,-6 1 15,-7 0 80,-9 0-138,-9-1 64,-7-1-78,-8-1-37,-4 0-104,-3-1-107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2.89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131.51953"/>
      <inkml:brushProperty name="anchorY" value="-8521.40137"/>
      <inkml:brushProperty name="scaleFactor" value="0.5"/>
    </inkml:brush>
  </inkml:definitions>
  <inkml:trace contextRef="#ctx0" brushRef="#br0">1 74 7123,'0'0'4610,"20"-16"-4639,13-2 120,12 0-78,9 4 27,7 6-85,2 12-294,-2 9-2217,-7 7-1536,-12 0-891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4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580.66406"/>
      <inkml:brushProperty name="anchorY" value="-9520.26172"/>
      <inkml:brushProperty name="scaleFactor" value="0.5"/>
    </inkml:brush>
  </inkml:definitions>
  <inkml:trace contextRef="#ctx0" brushRef="#br0">404 235 304,'0'0'5002,"8"-25"-4369,1-5 757,0-3-702,0 0-202,-2 2 55,-2 6 163,-2 5-306,-1 5 194,-1 4-397,-1 5-171,0 2 51,-3 3-83,-5 1-286,-6 4 193,-8 4 18,-7 6 83,-6 5-13,-4 6 31,-3 3-60,-1 5 55,-1 2-18,3 1-33,3 2 105,5 1-88,6 0 29,8 1-27,7-2-50,5-3 31,7-2 44,6-4-52,8-5 113,6-2-88,7-6 29,7-3 85,7-5-64,4-4 25,5-2-25,2-2 6,3-4 53,2-6-109,0-6 34,-1-6 43,-2-5-53,-5-3 55,-6-3-71,-8 0 21,-8 3 141,-9 4-191,-7 6 63,-5 6 54,-4 6-153,-2 3 105,-1 3-128,-2 2 90,-2 3-85,-4 6 24,-2 4 85,0 5-26,2 5-80,2 3 119,3 1-39,1 0-24,4-2 85,3-3-102,4-4 70,4-5-21,4-4 136,4-4-131,3-4 194,6-7-18,3-6-82,1-7 13,0-6-102,-3-4 62,-6-3 69,-6 0-115,-7 3 22,-5 3-46,-11 5-29,-12 5 43,-13 5-91,-12 5 101,-10 3-88,-4 4 83,-1 5-24,6 4 8,6 2-74,11 3 39,9 1-352,9 1 192,7 0 19,8 1-648,10 0-198,10 1-725,8-1-1804,-1-5 62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5.1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830.49707"/>
      <inkml:brushProperty name="anchorY" value="-10756.67188"/>
      <inkml:brushProperty name="scaleFactor" value="0.5"/>
    </inkml:brush>
  </inkml:definitions>
  <inkml:trace contextRef="#ctx0" brushRef="#br0">246 62 5090,'0'0'4768,"0"-12"-3989,0 0-595,0-1-96,0 3 19,-2 3-121,-6 2 25,-6 2-30,-6 5-13,-6 5 40,-5 5-13,0 3 42,1 3-215,4 2 231,5-1-77,7-1 24,5-1 0,4-2-75,2 0 97,7-1-33,5-1 104,6 0-26,6 0-24,4-1-46,1-1 104,0 0-183,-1 0 111,-3 1-37,-4 0-29,-3 1 47,-4 0-15,-5 2 5,-5 2 93,-9 2-119,-10 3 39,-9 1 6,-7 2-99,-1 0 160,1-1-144,5-3 82,8-5-1125,6-5 824,7-3-21,8-7 272,10-8-619,12-6-896,9-7-1057,6-6-331,-5 4 1577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5.8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01.31055"/>
      <inkml:brushProperty name="anchorY" value="-10123.65234"/>
      <inkml:brushProperty name="scaleFactor" value="0.5"/>
    </inkml:brush>
  </inkml:definitions>
  <inkml:trace contextRef="#ctx0" brushRef="#br0">31 11 4834,'0'0'4541,"0"-4"-4458,0-1-67,0 3-91,1 8 102,0 8-41,1 11 108,-1 9-121,0 9 40,0 7-13,-2 6 38,-1 3-49,-3 1 16,0 1-23,0-2 172,0-2-199,0-3 66,1-6-21,2-6 19,0-6-6,1-9-15,0-7 42,1-7 24,1-4 1841,4-15-1409,5-8-512,7-8 104,6-8-85,6-6-134,3-4 168,2-2-93,1 1 67,-1 2-35,-4 6 123,-5 7-35,-6 6-78,-6 7 65,-4 5-118,-5 5 14,-1 5-83,-2 7 56,-1 8 53,0 8 22,-1 7-1,1 4 25,0 3-80,-1 1 79,1-1-26,0-2-66,2-4 95,4-2-32,5-4 11,5-5 56,2-6-16,4-4-48,1-5 16,3-4 48,0-3-53,0-4 0,-3-3-1,-2-1-973,-5 0 483,-4 0-1467,-2-1-1682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6.39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272.33594"/>
      <inkml:brushProperty name="anchorY" value="-11903.64746"/>
      <inkml:brushProperty name="scaleFactor" value="0.5"/>
    </inkml:brush>
  </inkml:definitions>
  <inkml:trace contextRef="#ctx0" brushRef="#br0">79 40 6051,'0'0'4989,"1"-11"-4656,0 0-362,0 0-11,0 5-8,-1 9-19,1 12 78,-1 13-22,-1 13 67,-2 11-91,-3 6 49,-4 5-17,-1 1 3,-2 0 0,2-2 0,0-2-19,4-3 156,1-4-234,3-4 132,2-6-43,0-5-11,1-7 100,1-8-105,-1-6 34,1-6 9,-1-5-24,1-4 7,0-1-151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26.6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184.23438"/>
      <inkml:brushProperty name="anchorY" value="-11677.46094"/>
      <inkml:brushProperty name="scaleFactor" value="0.5"/>
    </inkml:brush>
  </inkml:definitions>
  <inkml:trace contextRef="#ctx0" brushRef="#br0">0 69 6771,'0'0'4370,"27"-12"-4007,21-2 104,22-2-502,16 3 337,6 3-361,-3 7 56,-11 10-5,-67-5-571,0 1 0,1 0 0,15 7 1,-21-9-187,0 2 0,0 0 0,0 1 0,0-1 1,6 6-1,14 12-4695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37.8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818.79102"/>
      <inkml:brushProperty name="anchorY" value="-12695.27246"/>
      <inkml:brushProperty name="scaleFactor" value="0.5"/>
    </inkml:brush>
  </inkml:definitions>
  <inkml:trace contextRef="#ctx0" brushRef="#br0">15 4 7940,'0'0'2233,"-12"-3"-5710,10 10 2946,3 8-995,5 5 128,1-2-2133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4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2849,'0'0'2116,"32"-1"509,-30 4-2538,-1 1 0,0-1-1,0 0 1,0 1 0,0-1 0,-1 1-1,0-1 1,1 0 0,-1 1 0,0-1-1,-1 1 1,0 5 0,0 4 111,2 359 1059,1-334-1216,14 60-1,-2-7 100,-13-85 1264,-1-13-466,2-21-4363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7:38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834.88477"/>
      <inkml:brushProperty name="anchorY" value="-13768.11621"/>
      <inkml:brushProperty name="scaleFactor" value="0.5"/>
    </inkml:brush>
  </inkml:definitions>
  <inkml:trace contextRef="#ctx0" brushRef="#br0">2 28 9060,'0'0'190,"0"-11"-2704,0 1 2933,-1 3-691,1 8 272,2 9-504,3 6-939,6 4 592,3 0-836,0-4-865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04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631 99 4834,'0'0'3378,"0"-8"-3146,0-40 742,0 47-878,0-1-56,0 0 0,-1 0 1,1-1-1,-1 1 0,1 0 1,-1 0-1,0 0 0,-2-4 1,-3 3-39,-1 0 1,0 0 0,-1 1 0,1 0-1,0 0 1,0 1 0,-1 0 0,-13-1 0,-61 5-63,76-2 58,1 0 0,-1 0 0,0 0-1,1 1 1,0 0 0,-1 0 0,1 0 0,0 1 0,0-1 0,0 1 0,1 1 0,-1-1-1,-4 5 1,2-2-5,1 1-1,0 0 1,1 1-1,-1 0 0,2-1 1,-1 1-1,-4 12 1,-2 10-17,1 0 1,2 0 0,-7 52-1,14-74 24,-7 41 18,3-1 1,1 1 0,6 86-1,3-108-15,1 0-1,1 0 1,1-1-1,2 0 0,13 27 1,2 6-10,38 81 66,7 18-13,-49-105-26,-8-21-22,-1 0 0,-2 1 1,12 58-1,-15-39 57,-1-17 23,1 58 0,-7-58-47,-2 71 300,0-93-290,0 0 1,0-1 0,-2 1-1,1-1 1,-1 1 0,-8 13-1,-17 29 153,-3-2 0,-67 85-1,-95 85 603,163-191-739,-1 0 1,-2-2-1,-63 43 0,97-72 13,-1-1-1,1 0 0,0 0 0,0 1 1,-1-1-1,1 0 0,0 0 1,-1 1-1,1-1 0,0 0 0,-1 0 1,1 0-1,0 1 0,-1-1 1,1 0-1,-1 0 0,1 0 0,0 0 1,-1 0-1,1 0 0,-1 0 1,1 0-1,0 0 0,-1 0 0,1 0 1,-1 0-1,1 0 0,0 0 0,-1 0 1,1-1-1,0 1 0,-1 0 1,0-1-1,0-12 1426,1 11-1912,0 1 201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54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8 247 2161,'0'0'7009,"-1"-8"-6409,-5-40 859,9 65-2401,1-11 945,0 0-1,1 0 1,0-1-1,0 0 0,0 0 1,1 0-1,-1-1 0,9 6 1,55 30 40,-56-34-49,11 7 2,1-1 0,0-2 0,1 0 0,0-2 0,1 0-1,30 3 1,-44-9 3,0-1-1,0 0 0,1-1 1,-1 0-1,0-1 1,0-1-1,0 0 0,0-1 1,0 0-1,-1-1 0,1 0 1,-1-1-1,0-1 0,20-11 1,-19 8 11,0 0 1,-1 0 0,0-1-1,-1-1 1,14-15 0,-20 20-7,-1 0 1,0 0-1,-1-1 1,0 1 0,0-1-1,0 1 1,0-1-1,-1 0 1,0 0-1,-1 0 1,0 0 0,0-1-1,0-11 1,-1 9-7,0 1-15,0 0 0,0 0 1,-1 0-1,0 1 0,-3-12 0,3 17 4,-1-1 0,1 1 0,-1 0 0,0 0 0,1 0 0,-2 0-1,1 0 1,0 1 0,0-1 0,-1 1 0,0-1 0,1 1 0,-1 0 0,0 0 0,0 0-1,-5-2 1,-4-2-67,-1 0-1,0 2 1,0-1-1,0 2 1,0 0-1,0 0 1,-1 1-1,1 1 1,-1 0-1,-18 2 1,10 1 74,1 1-1,0 0 1,0 2 0,0 0-1,-36 16 1,26-9 19,-4 2-15,1 2 0,-36 21-1,60-30 0,0 0 0,0 0 0,0 1 0,1 0 0,1 1 0,-1 0 0,1 1 0,1-1 0,0 1 1,-9 18-1,10-17-7,1 0 0,0 0 0,1 1 0,1-1 0,-1 1 1,-2 23-1,6-29 9,0 0 0,0 0 1,0 0-1,1 0 0,0 0 1,0 0-1,0 0 0,1 0 1,0 0-1,0-1 0,0 1 1,1-1-1,0 0 0,0 0 1,0 1-1,4 4 0,3 1-2,0-1 0,0 0 0,1 0-1,0-1 1,0 0 0,1-1 0,1 0-1,-1-1 1,19 8 0,-12-8 59,0-1-1,0-1 1,1 0 0,0-2-1,-1 0 1,28 0 0,4-2 121,1-2 0,0-2 0,-1-2 1,96-24-1,-25-4-100,-108 32-353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09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14 1056,'-6'-2'11343,"-23"-6"-11486,5 6 103,1 1 0,-1 1-1,-26 3 1,41-1 27,1-1 1,-1 2-1,1-1 0,0 1 0,0 0 0,0 1 0,0 0 1,1 0-1,-1 0 0,1 1 0,-12 11 0,5-4-5,1 1-1,0 1 0,1 0 1,0 0-1,-12 23 0,22-31 7,0 0 0,0 1 0,1-1 0,0 1 0,1-1-1,-1 1 1,1-1 0,1 1 0,-1-1 0,1 1 0,0-1-1,0 0 1,1 1 0,0-1 0,4 9 0,5 2 13,1-1 0,0 0 0,1-1 0,0 0 0,2-2 0,-1 1-1,27 17 1,-27-23 6,-1 0 0,1-1-1,0 0 1,1-1-1,0-1 1,0 0-1,0-1 1,0-1 0,0-1-1,20 2 1,-1-2-1,-1-2 1,0-1 0,1-1-1,-1-2 1,0-2 0,0-1-1,-1-1 1,0-2 0,32-14-1,-63 24 10,0-1 0,0 1 0,0 0 0,0-1 0,0 0 0,0 1 0,0-1 0,0 0 0,0 1 0,0-1 0,0 0 0,-1 0 0,1 0 0,0 0 1,-1 1-1,1-1 0,0 0 0,-1 0 0,1 0 0,-1 0 0,0-1 0,1 1 0,-1 0 0,0 0 0,0 0 0,0 0 0,1 0 0,-1 0 0,0 0 0,-1-1 0,1 1 0,0 0 0,0 0 0,0 0 0,-1 0 0,1 0 0,0 0 0,-1 0 0,1 0 0,-1 0 0,1 0 0,-1 0 0,0 0 0,1 0 0,-1 0 0,0 0 0,0 1 0,1-1 0,-1 0 0,0 1 0,0-1 0,0 0 0,0 1 0,-1-1 0,29-1-8292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09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6515,'0'0'2657,"0"9"-2566,-1 45-162,-1-28 88,2 0 0,0-1 0,7 36 0,-5-53-4,1 1 0,0-1-1,1 0 1,0 0-1,0 0 1,0 0 0,1-1-1,1 0 1,-1 0 0,1 0-1,8 7 1,-5-5 4,0-1 1,1 0-1,0-1 0,1 0 1,0 0-1,0-1 1,17 6-1,-25-11-5,-1-1 0,1 0-1,0 0 1,0 0 0,0 0 0,0 0 0,0-1-1,-1 1 1,1-1 0,0 0 0,0 0 0,-1 0-1,1 0 1,0 0 0,-1-1 0,1 1 0,-1-1-1,0 0 1,1 1 0,3-5 0,4-3 35,-1-1 1,0 1-1,9-14 1,-14 18 91,-1-1 1,0 0 0,0 0 0,0 0 0,-1 0 0,0 0 0,0 0 0,-1-1-1,0 1 1,1-12 0,-1-4 130,-4-40 0,2 56-267,0 0 0,0 0 0,0 0 0,-1 0 1,0 0-1,0 1 0,0-1 0,-1 0 0,0 1 0,0 0 1,0-1-1,-1 1 0,0 1 0,0-1 0,0 0 0,0 1 0,-1 0 1,0 0-1,0 0 0,0 1 0,0 0 0,0 0 0,-6-3 0,-4 0-15,1 1-1,-1 1 0,0 0 0,0 0 0,0 2 0,-1 0 1,1 1-1,-16 0 0,29 1-25,0 1 0,0 0-1,1-1 1,-1 1 0,0 0 0,1 0 0,-1-1 0,0 2 0,1-1-1,-1 0 1,1 0 0,0 0 0,-1 1 0,1-1 0,0 0 0,0 1 0,0-1-1,0 1 1,0 0 0,0-1 0,0 1 0,0 0 0,1-1 0,-1 4-1,-13 44-1680,11-4-2518,3-30 1569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0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 68 3314,'0'0'5007,"-11"-9"-4596,-38-25 112,43 30-418,1 1 0,-1 0 1,1 1-1,-1-1 0,0 1 0,0 0 0,0 1 1,-1-1-1,1 1 0,0 0 0,-1 1 0,1 0 1,0 0-1,-11 1 0,-5 0-58,4 0-45,0 0 1,0 2 0,0 0-1,1 1 1,-1 1 0,-24 11-1,18-6-6,0 1 0,1 2 0,-43 29 0,61-38-2,0 0-1,0 0 1,0 0-1,0 1 1,0 0-1,1 0 1,0 0-1,0 1 1,0-1 0,1 1-1,0 0 1,0 0-1,1 0 1,-1 0-1,1 0 1,0 1-1,1-1 1,0 1-1,0-1 1,0 14-1,1-19 7,1 1 1,-1-1-1,1 0 0,0 0 0,0 1 1,0-1-1,0 0 0,-1 0 0,1 0 1,1 0-1,-1 0 0,0 0 0,0 0 1,0 0-1,0 0 0,1-1 0,-1 1 1,0 0-1,1-1 0,-1 1 0,1-1 1,-1 0-1,0 1 0,1-1 0,1 0 1,48 9 21,-41-8-24,30 4-1,13 1 24,0 2 1,-1 3-1,86 28 1,-136-38-25,-1-1 1,1 1 0,-1 0 0,1 0 0,-1 1 0,1-1-1,-1 0 1,1 0 0,-1 1 0,0-1 0,0 1 0,0-1-1,0 1 1,0-1 0,0 1 0,0 0 0,0-1 0,-1 1-1,1 0 1,-1 0 0,1-1 0,-1 1 0,0 0-1,1 0 1,-1 0 0,0 0 0,0 0 0,0-1 0,-1 1-1,0 4 1,0-2-1,0 0-1,0 0 0,0 1 1,-1-1-1,1 0 0,-1-1 1,0 1-1,0 0 0,-1 0 1,1-1-1,-1 1 1,-4 3-1,1-2 10,0-1 0,-1 1 1,1-1-1,-10 4 0,-14 9 3,24-11-853,30 1-8773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1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30 4114,'0'0'4927,"0"-6"-4364,-2-17-152,21 172-324,3 42-22,-20-32-38,6 112 55,-4-229-72,2-1 0,2 0-1,2 0 1,22 60 0,-25-84-4,-2-3 18,0-1-1,0-1 0,2 1 1,-1-1-1,17 22 0,-22-39 243,1 0-1,-1 0 1,-1-1-1,1 1 1,-1 0-1,0 0 1,-1-9-1,-5-34-132,1 18-120,-1-44 1,5 65-23,2 1-1,-1-1 1,1 1 0,1-1-1,-1 1 1,1-1 0,1 1-1,0 0 1,6-14 0,-1 8-13,1 0 0,0 1 1,0 0-1,2 0 0,0 1 1,0 0-1,16-12 0,-26 23 13,0 0-1,0 0 0,1 1 0,-1-1 0,0 0 0,1 0 1,-1 1-1,0-1 0,1 1 0,-1 0 0,1-1 1,-1 1-1,1 0 0,-1 0 0,1 0 0,-1 0 0,1 0 1,-1 0-1,1 0 0,-1 0 0,1 1 0,-1-1 1,0 1-1,1-1 0,-1 1 0,1-1 0,-1 1 0,0 0 1,0 0-1,1-1 0,-1 1 0,0 0 0,0 0 1,0 0-1,0 1 0,0-1 0,0 0 0,0 0 0,1 3 1,3 4-20,0 0 1,0 1 0,-1 0 0,5 13 0,-2 3 22,-1 1-1,-1-1 1,-1 1 0,1 44 0,7 48-33,-10-106 56,1 0 0,0 0 0,1 0 0,1 0 0,0-1 0,0 1 0,9 12 1,-12-22-20,0 1 0,1-1 0,-1 0 1,1 0-1,-1 0 0,1 0 1,0-1-1,-1 1 0,1-1 1,0 1-1,0-1 0,0 0 1,0 0-1,0-1 0,0 1 1,0 0-1,1-1 0,-1 0 1,4 0-1,-1 0-212,0 0 0,0 0 1,0-1-1,1 0 0,-1 0 0,0-1 0,-1 1 0,1-1 1,7-4-1,18-16-2993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2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0 6371,'0'0'3095,"2"22"-2906,-1 20-10,-2-1 0,-2 0-1,-15 78 1,-10-17 102,-29 131-28,47-182-226,2 1-1,-1 83 1,9-133-25,1-1 0,-1 1 1,1 0-1,-1 0 0,1 0 1,0-1-1,0 1 0,0 0 1,0 0-1,0-1 0,0 1 1,0-1-1,0 1 1,1-1-1,-1 0 0,0 1 1,1-1-1,-1 0 0,1 0 1,0 0-1,-1 0 0,1 0 1,0 0-1,-1-1 0,1 1 1,0-1-1,0 1 0,0-1 1,2 1-1,7 1 18,0 0 1,0-1-1,19 0 1,4 1-22,-18-1 37,0-1 0,24-2 1,-36 1-111,0 0 1,1 0-1,-1 0 1,0 0-1,0 0 1,0-1-1,0 0 1,0 0 0,0 0-1,-1 0 1,1-1-1,-1 0 1,7-5-1,-5-3-3183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2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4370,'0'0'4920,"1"-4"-3907,7-15 167,27 19-884,251-2 363,-278 3-759,1 0 0,0 0 0,-1 0 1,1 1-1,-1 1 0,13 4 0,-16-5-51,-2 0 0,1 0-1,0 0 1,0 0-1,-1 1 1,1-1 0,-1 1-1,1 0 1,-1 0-1,0 0 1,0 1 0,-1-1-1,1 1 1,2 4-1,-2 12-3906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6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1 3730,'0'0'2678,"-22"1"-2640,6 0 81,-24 1 722,-72 13-1,97-11-787,1 0-1,0 0 0,1 2 0,-1 0 0,1 0 1,0 1-1,0 1 0,1 0 0,0 1 0,-19 18 1,24-20-57,0 1 0,0 0 0,1 0 0,0 1 1,1-1-1,0 1 0,0 0 0,0 1 0,2-1 1,-1 1-1,1 0 0,0 0 0,1 0 0,0 0 1,1 0-1,0 13 0,0 7-11,0-18 10,0 0 0,2 1 0,-1-1 0,3 13 0,-2-22 5,-1-1-1,1 1 1,0 0 0,0 0-1,1 0 1,-1 0 0,0-1-1,1 1 1,-1 0-1,1-1 1,0 0 0,0 1-1,0-1 1,0 0 0,1 0-1,-1 0 1,0 0-1,1 0 1,0-1 0,-1 1-1,4 0 1,11 3 36,-1-1 1,1-1-1,1 0 1,-1-2-1,0 0 1,1 0-1,-1-2 1,30-4-1,-33 2-16,-1-1 0,-1 1-1,1-2 1,-1 0 0,0 0 0,0-2-1,14-8 1,77-60 27,-82 59-25,13-14-19,16-11 205,-50 41-185,0 0 0,1 0 0,-1 0 0,0 0 0,1 0 0,-1 0 0,0 0 0,1 0 0,-1 0 0,0 0 0,1 0 0,-1 0 1,0 0-1,1 0 0,-1 1 0,0-1 0,1 0 0,-1 0 0,0 0 0,0 0 0,1 1 0,-1-1 0,0 0 0,0 0 0,1 1 0,-1-1 0,0 0 1,0 0-1,0 1 0,1-1 0,-1 0 0,0 1 0,0-1 0,0 0 0,0 1 0,0-1 0,0 0 0,0 1 0,0-1 0,0 0 0,0 1 0,0-1 1,0 0-1,0 1 0,0-1 0,0 0 0,0 1 0,0-1 0,0 1 0,1 28-366,0-17 378,0-4-47,0 0-1,1-1 1,0 1-1,1-1 0,0 0 1,0 0-1,0 0 1,1 0-1,0 0 0,1-1 1,-1 1-1,1-1 1,0 0-1,1-1 1,-1 1-1,1-1 0,0 0 1,12 6-1,-7-4 10,0-1 1,0 0-1,1-1 0,0-1 0,0 0 1,0 0-1,0-1 0,1-1 0,0 0 1,22 0-1,-31-1 13,0-1 0,0 0-1,0 0 1,0-1 0,0 1 0,0-1 0,0 0-1,-1 0 1,1 0 0,0-1 0,0 1 0,-1-1 0,1 0-1,3-2 1,-5 1 6,1 0-1,-1 0 0,0 0 1,0 0-1,0 0 1,0-1-1,0 1 1,-1-1-1,1 1 1,-1-1-1,0 0 0,0 1 1,0-1-1,0-8 1,1-1-2,-1 0 0,0 0 0,-1 0 0,0 0 0,-1 0 0,-5-25 0,4 31-11,0 0 0,0 0 0,-1 1 0,0-1 0,-1 1 0,1 0-1,-1 0 1,0 0 0,-1 0 0,0 1 0,1 0 0,-2 0-1,1 0 1,-7-4 0,2 2 27,0 0 0,-1 2 0,1-1 0,-1 1 0,0 1 0,-1 0 0,1 0 0,-1 1 0,0 1 0,-14-2 0,18 3-39,0 1 1,0 0-1,0 0 1,0 0-1,0 1 0,0 0 1,1 1-1,-1 0 1,0 0-1,0 1 0,1 0 1,0 0-1,-1 0 0,1 1 1,-12 10-1,17-13-96,0 1 0,0 0 0,1 0-1,-1 0 1,1 0 0,0 0 0,-1 0 0,1 1-1,0-1 1,0 0 0,0 0 0,1 1-1,-1-1 1,1 1 0,-1-1 0,1 1 0,0 4-1,0-5-47,0-1-1,0 1 0,0 0 1,0-1-1,0 1 1,1 0-1,-1-1 0,1 1 1,-1 0-1,1-1 1,0 1-1,0-1 0,-1 1 1,1-1-1,0 0 0,0 1 1,1-1-1,-1 0 1,0 0-1,0 0 0,0 1 1,1-1-1,-1 0 0,1-1 1,1 2-1,16 5-2767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5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20 2401,'0'0'3300,"0"-1"-3174,0 5-52,0-1 1,0 1-1,0 0 1,0-1-1,-1 1 1,1-1 0,-1 1-1,0-1 1,0 1-1,-3 5 1,3-8 38,-1 1 1,1-1 0,-1 1 0,1-1-1,-1 0 1,0 0 0,1 0-1,-1 0 1,0 0 0,0 0-1,0 0 1,0 0 0,0-1 0,0 1-1,0-1 1,0 0 0,0 1-1,0-1 1,0 0 0,0 0-1,-3-1 1,4 1-76,0-1-1,1 1 1,-1-1-1,1 1 1,-1-1-1,0 1 1,1-1 0,-1 0-1,1 1 1,0-1-1,-1 0 1,1 0-1,-1 1 1,1-1-1,0 0 1,0 0-1,-1 1 1,1-1-1,0 0 1,0 0 0,0 0-1,0 1 1,0-1-1,0 0 1,0 0-1,0 0 1,0 1-1,1-2 1,-1-1-47,0 1 0,0-1 1,0 1-1,1 0 0,-1-1 0,1 1 1,0 0-1,-1-1 0,1 1 0,2-3 1,36-24 181,-38 29-10,0 4-892,3 20-1776,-2-15-480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6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 89 3778,'0'0'5626,"-9"-12"-4991,-29-37-187,36 47-421,-1-1 0,1 1 0,-1 0 0,1-1 0,-1 1 0,0 0 0,0 1 0,0-1 0,0 1 0,0-1 0,-1 1 0,1 0 0,0 0 0,-1 0 0,1 0 0,-1 1 0,1 0 0,0-1 0,-1 1 0,1 0 0,-1 1 0,-5 0 0,-7 0 38,8 0-66,0 0-1,0 1 1,1 0 0,-1 1-1,1 0 1,-1 0-1,1 0 1,0 1 0,0 0-1,0 0 1,1 1-1,-1 0 1,1 0 0,1 1-1,-1-1 1,1 1-1,-1 1 1,2-1 0,-1 1-1,-6 11 1,10-14-3,-1 0 0,0 0 0,1 1 0,0-1 0,0 0 0,1 0 0,-1 1 0,1-1 0,0 0-1,0 1 1,0-1 0,0 1 0,1-1 0,0 0 0,0 0 0,0 1 0,0-1 0,1 0 0,-1 0 0,1 0 0,0 0 0,1-1 0,-1 1 0,1-1 0,-1 1 0,1-1 0,0 0 0,4 4 0,9 6-7,1 0-1,0-1 1,1-1 0,32 15-1,-7-2-22,30 23 35,-68-43 3,0 0 0,0 0-1,0 1 1,-1-1-1,1 1 1,-1 0 0,0 0-1,0 1 1,-1-1 0,0 1-1,3 6 1,-5-10-19,-1 0 1,1 0-1,-1 1 1,0-1-1,1 0 0,-1 0 1,0 1-1,0-1 1,-1 0-1,1 0 0,0 1 1,-1-1-1,1 0 1,-1 0-1,0 0 0,0 0 1,0 0-1,0 0 1,0 0-1,0 0 0,0 0 1,-1 0-1,1-1 0,-1 1 1,1 0-1,-3 1 1,-5 3 24,1 0 0,-1 0 0,0-1 0,-15 6 1,2 0-15,-5 3-71,3-1-80,-1 0 0,0-2-1,-37 12 1,57-23-299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7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6211,'0'0'4599,"2"-7"-4143,4-21-170,-6 28-281,0-1 0,0 1 0,0 0 0,0 0 0,0 0 0,0-1 0,0 1 0,0 0 0,0 0 0,0-1 0,0 1 0,0 0 0,0 0 0,0 0 0,0-1 0,0 1 0,0 0 0,0 0 0,1 0 0,-1-1 1,0 1-1,0 0 0,0 0 0,0 0 0,0-1 0,1 1 0,-1 0 0,0 0 0,0 0 0,0 0 0,0 0 0,1-1 0,-1 1 0,0 0 0,0 0 0,0 0 0,1 0 0,-1 0 0,0 0 0,0 0 0,1 0 0,-1 0 0,0 0 0,0 0 0,0 0 0,1 0 0,-1 0 0,0 0 0,0 0 0,1 0 0,-1 0 0,0 0 0,0 0 0,0 0 0,1 1 0,-1-1 0,0 0 0,0 0 1,0 0-1,0 0 0,1 0 0,-1 0 0,0 1 0,0-1 0,7 11-105,7 28 70,-1 0 1,-2 1-1,9 64 1,-1 128 29,9 139 78,-27-355-94,-1-11 16,0 1 0,1 0 0,0 0 0,0-1 0,1 1 0,-1-1 0,1 1 0,4 7 0,-6-12 88,0-16-47,1 0 0,0 1 0,1-1 0,1 0 1,0 1-1,5-15 0,-5 20-54,1 0 0,0 1 0,1-1 0,0 1 1,0 0-1,1 1 0,0-1 0,0 1 0,0 0 0,13-9 0,-13 10-4,1 0-1,0 1 1,1 0-1,-1 0 0,1 0 1,0 1-1,0 0 1,0 1-1,1 0 0,-1 0 1,1 1-1,0 0 1,0 0-1,12 0 0,-20 2 11,0 1 0,0-1-1,0 0 1,0 1-1,-1-1 1,1 1 0,0 0-1,0-1 1,-1 1-1,1-1 1,0 1 0,-1 0-1,1 0 1,-1-1-1,1 1 1,-1 0 0,1 0-1,-1 0 1,1 0-1,-1 0 1,0-1 0,1 1-1,-1 0 1,0 0-1,0 0 1,0 0 0,0 2-1,3 32-101,-3-32 111,2 230-324,-3-123 294,1-108 28,0 1 1,0-1-1,1 0 0,-1 1 1,0-1-1,1 0 0,0 0 0,0 1 1,0-1-1,0 0 0,0 0 1,0 0-1,0 0 0,0 0 0,1 0 1,-1-1-1,1 1 0,0 0 1,-1-1-1,1 1 0,0-1 0,0 0 1,0 1-1,0-1 0,0 0 1,0 0-1,0 0 0,0-1 1,1 1-1,-1 0 0,0-1 0,1 1 1,1-1-1,12 2 43,-1-1-1,0-1 1,1 0 0,16-2 0,-9 0-30,75-10-850,-90 12-2026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8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3970,'0'0'6240,"7"-11"-5362,24-45 232,-31 76-1319,-12 443 63,7-384 126,7 127 0,0-188-93,1 0 0,1 0 0,0-1 0,2 1 1,0-1-1,16 31 0,-16-40-636,-7-14-704,-5-14-1537,-7-6-558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8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9284,'0'0'2497,"61"-36"-2529,-22 36 32,12 2-48,12 13-80,12 2 128,-3 1-976,2-3-1153,-6-9-2065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19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51 6467,'0'0'4271,"1"-9"-4015,4-24-133,0 24-126,-2 15-50,-2-6 50,6 24-18,-1 1 0,-2-1 0,0 1 1,-1-1-1,-1 48 0,-2-62 21,-4 401 152,1 50 0,10-395-141,1 7 24,-8-72 53,0-4-6,-1-9-63,-1 1 0,0-1-1,-1 1 1,-1 0 0,1 0-1,-7-11 1,-9-32-230,16 44 153,1-3-216,-2 0 0,0 0-1,-1 1 1,-12-24 0,14 32 223,0-1 0,0 2 0,0-1-1,-1 0 1,0 1 0,1-1 0,-1 1-1,-1 0 1,1 1 0,0-1 0,-1 1 0,1-1-1,-1 1 1,0 1 0,1-1 0,-11-1-1,-11-1 192,0 1 0,0 1 0,-32 2-1,31 0-15,23 0-119,1 0-1,0 0 0,-1 0 0,1 1 0,0-1 0,0 1 0,-1 0 0,1 0 0,0 0 0,0 0 0,0 1 0,0-1 0,0 1 0,0 0 0,1 0 0,-1 0 0,0 0 0,1 0 0,0 1 0,-1-1 0,1 1 0,0-1 0,0 1 1,-1 3-1,0 1-5,0 0 0,0 0 0,1 0 0,0 1 1,0-1-1,1 0 0,0 1 0,1 0 1,-1 9-1,2-14 26,-1 0 1,1 0-1,0-1 0,0 1 1,0 0-1,0-1 1,0 1-1,1-1 0,-1 1 1,1-1-1,-1 0 1,1 0-1,0 1 0,0-1 1,0 0-1,0 0 1,0-1-1,1 1 0,-1 0 1,0-1-1,1 0 1,-1 1-1,1-1 0,0 0 1,3 1-1,10 3 93,1 0 1,31 6-1,-48-11-119,39 5 216,53-1 1,-63-3-210,1 0 0,-1 2 0,0 1 0,30 8 0,-56-12-221,-1 1 1,1 0-1,0-1 0,-1 1 0,1 0 1,-1 1-1,1-1 0,-1 0 0,0 1 1,0 0-1,1-1 0,-1 1 0,3 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0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23 8740,'0'0'2948,"1"-5"-2892,0-13-87,0 21-45,-1 36-110,0-11 119,-3 23 68,-18 99 0,0-17 58,12 183-699,9-244-1887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0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11333,'0'0'1649,"144"-65"-1601,-97 63-128,-8 2-96,-11 13-1217,-11 12-1520,-15-2-3634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3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15 6531,'0'0'4906,"1"-3"-4244,2-9-380,-2 19-182,-3 29-269,0-21 134,0-1 0,-1 0 0,-1 0 0,0 0 0,-9 19 0,-38 67-234,25-51 44,25-48 218,-65 140-449,60-123 376,0 0 1,1 0 0,1 1-1,1-1 1,0 1-1,1 23 1,2-41 77,0 0 0,0-1 1,0 1-1,0 0 0,0 0 0,0-1 1,0 1-1,1 0 0,-1-1 0,0 1 1,0-1-1,1 1 0,-1 0 1,0-1-1,1 1 0,-1-1 0,1 1 1,-1-1-1,1 1 0,-1-1 0,1 1 1,-1-1-1,1 1 0,-1-1 0,1 0 1,-1 1-1,1-1 0,0 0 0,-1 1 1,1-1-1,0 0 0,24 2 34,-16-3-16,22 0 10,0-1 0,1-2 1,-1-1-1,-1-2 0,1-1 1,38-15-1,13-4-543,-26 16-5697,-48 9 3493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0 107 5859,'0'0'3153,"156"-83"-2849,-114 72-112,9 3 64,1 4 145,1 4-337,-2 0-64,-4 6 0,-3 17-1297,-7-2-336,-4-4-2817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3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5955,'0'0'2902,"0"8"-2651,2 59 3,15 97-1,-16-161-335,-1-1 1,0 1-1,1-1 0,-1 0 1,1 1-1,0-1 0,0 0 0,0 0 1,0 0-1,0 0 0,0 1 1,0-1-1,1-1 0,-1 1 1,4 3-1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2593,'0'0'3882,"26"-27"1568,-26 50-6135,0-20 383,0-3 129,-1 1 0,1 0 1,0 0-1,0-1 0,0 1 0,0 0 0,0 0 0,0-1 1,0 1-1,0 0 0,1 0 0,-1-1 0,0 1 0,0 0 1,1 0-1,-1-1 0,0 1 0,1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5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3153,'0'0'5147,"-4"12"-5219,4 313 629,1-310-552,0 1 0,1-1 0,1 0 0,1 0 0,0 0-1,0 0 1,2-1 0,10 21 0,-11-26-536,1 0 1,-1 0-1,2-1 1,9 11-1,-9-13-1427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5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6451,'0'0'1905,"10"0"-1761,6 0-96,17 10 16,18 1 416,26-1-448,6-3 48,1-1-80,-2-2-448,-10-2-624,-9-2-1298,-8 0-2432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6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4306,'0'0'2102,"15"0"-1848,85 0 1157,-99 0-1403,-1 1 0,1 0 1,-1-1-1,1 1 0,-1 0 0,0-1 1,1 1-1,-1 0 0,0-1 0,1 1 0,-1 0 1,0 0-1,0-1 0,1 1 0,-1 0 1,0 0-1,0 0 0,0-1 0,0 1 0,0 0 1,0 0-1,0-1 0,-1 1 0,1 0 1,0 0-1,0 0 0,-1-1 0,1 1 0,0 0 1,-1 0-1,-9 29 268,-21 18 70,26-42-329,1 0 1,-1 0 0,1 0 0,0 1 0,0 0-1,1 0 1,0 0 0,0 0 0,1 0 0,0 0-1,0 1 1,1-1 0,-1 9 0,2-15-6,0 0 0,1 0-1,-1 0 1,0 0 0,1 0 0,-1 0 0,1 0 0,-1 0 0,1-1 0,0 1-1,-1 0 1,1 0 0,0 0 0,0 0 0,0-1 0,-1 1 0,1 0 0,0-1-1,0 1 1,0-1 0,0 1 0,0-1 0,0 0 0,0 1 0,0-1-1,0 0 1,0 1 0,1-1 0,-1 0 0,0 0 0,1 0 0,45 1 560,-36-1-414,56-1 311,107-16 1,-139 12-1157,57 1 0,-83 4-2000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7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44 4978,'0'0'4245,"-3"-4"-3527,-7-8-150,7 9 195,13-2-342,33-3-399,0 3-1,0 1 0,1 2 1,46 4-1,-19-1-48,-9-2-20,156 5 32,-178 0-750,1 0 0,-1 3 1,51 15-1,-35 2-2655,-43-17 1277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8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4866,'0'0'4466,"53"0"-3809,-6-5-449,16 1-96,16 0-112,9 0 96,8 2-96,-6 0 0,-6 2 96,-12 0-224,-16 6-1457,-14 7-1584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2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568 71 464,'0'0'5621,"-3"-10"-4999,-9-31 64,11 39-616,0 1 1,0 0 0,0-1 0,0 1-1,-1 0 1,1 0 0,0 0-1,-1 0 1,1 0 0,-1 0-1,1 0 1,-1 0 0,1 0-1,-1 1 1,1-1 0,-1 0 0,0 1-1,1 0 1,-1-1 0,0 1-1,0 0 1,1 0 0,-1 0-1,0 0 1,0 0 0,1 0 0,-1 1-1,0-1 1,-2 1 0,-3 0-85,-1 1 4,0 0-1,1 1 1,-1-1-1,1 1 1,-1 1 0,1 0-1,0 0 1,0 0-1,1 1 1,-1 0-1,-10 11 1,-2-1-14,-28 22 3,2 3-1,-46 52 1,69-66 7,1 0 0,1 2-1,2 0 1,0 2 0,-18 42 0,23-40-2,2 1 0,0 0 1,3 0-1,-9 66 0,15-77 17,1 0 0,1 0 0,0-1 0,2 1 0,1 0 0,0-1 0,2 1 0,12 37 0,141 268 80,6 17 300,-130-253-302,40 181-1,-62-210-72,-3 1-1,-3 0 0,-3 0 1,-5 64-1,0-105 20,-2-1-1,-1 1 1,0-1 0,-1 1 0,-2-2-1,0 1 1,-1-1 0,-1 0 0,-1-1 0,-15 21-1,6-12-1,-2-1 0,0-1 0,-2-1 1,-1-1-1,-49 36 0,69-56 58,3-2-19,0 0 0,0-1 0,0 1 0,-1-1 0,1 1 0,0-1 0,-1 0 0,1 0 0,-1 0 0,1 0 0,-1-1 0,1 1 0,-4 0 0,4-7-1302,2 3 650,0-14-2875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0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52 400,'0'0'10408,"-3"-9"-10230,-12-23-90,14 31-76,0 1-1,0-1 1,1 0 0,-1 0-1,0 1 1,0-1-1,0 0 1,0 1-1,0-1 1,0 1-1,0-1 1,0 1-1,0-1 1,0 1 0,0 0-1,0-1 1,-1 1-1,1 0 1,0 0-1,0 0 1,0 0-1,0 0 1,-2 0-1,-23 6 6,13-1-25,1 1 1,-1 0-1,1 1 0,0 1 1,-20 15-1,-51 52 35,67-59-33,0 0-1,2 1 0,0 0 1,-17 29-1,26-36 3,0-1-1,1 1 1,0 0-1,0 0 0,1 0 1,0 1-1,1-1 1,0 1-1,1-1 0,0 1 1,1 15-1,1-24 1,0 1-1,0-1 1,0 1-1,0-1 1,0 1-1,0-1 1,1 0-1,-1 1 1,1-1-1,0 0 1,-1 0-1,1 0 1,0 0 0,0-1-1,0 1 1,1 0-1,-1-1 1,0 1-1,1-1 1,-1 0-1,0 0 1,1 0-1,0 0 1,-1 0-1,1-1 1,3 1-1,12 3 18,0 0 0,29 1 0,-42-5-3,135 6-440,-46-5-6477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0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96 5330,'0'0'5171,"82"-83"-5059,-52 74-128,5 5 16,0 4 0,9 0-80,5 0 128,12 9-96,4 7-432,0 5-769,-7 0-32,-11-6-1200,-10-1-736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1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7892,'0'0'2497,"0"-8"-2561,3 12-160,1 17 128,3 8 96,-2 7 0,-3 6 160,-2 8-128,0 2-64,0-6-513,-9-18-3440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2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5843,'0'0'1542,"-2"18"-1321,1-15-197,-3 27 174,-2-1 0,-1 0 0,-12 32 1,8-38-58,2 1 1,1 0 0,1 0-1,0 0 1,2 1 0,1 0 0,-1 34-1,5-49-125,0-1 0,1 1-1,0 0 1,1-1 0,0 1-1,0-1 1,7 18 0,-6-21-5,0 0 0,1 0-1,0-1 1,0 1 0,0-1 0,1 0 0,-1 0 0,1 0 0,0-1 0,1 1-1,-1-1 1,8 4 0,4 0 101,0 1-1,27 8 1,13 6-1129,-22-2-2908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6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32 4514,'0'0'6032,"0"-5"-5287,0-21 709,0 28-1601,-1 17 130,-1 1 0,-1-1 1,0 0-1,-2 0 0,0 0 0,-1 0 1,-13 27-1,-72 120 116,89-163-96,-1 1-67,0 1 1,1 0-1,-1-1 0,1 1 1,0 0-1,1 0 1,-1 0-1,1 1 0,0-1 1,0 0-1,0 9 1,27-12-159,7-4 413,0-2-1,-1-1 1,50-14-1,8-1-1113,-69 16-890,1 2 0,25-1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2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7379,'0'0'1729,"0"-6"-1665,35 6 256,16 0 65,14 0-1,5 0-240,2 2-144,-7 9-144,-4 1-1297,-8-4-1152,-6-5-2433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2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5314,'0'0'2279,"16"0"-2106,-1 0-128,2-1 172,0 1-1,0 0 1,0 2 0,0 0-1,32 8 1,-46-9-210,45 20 65,-46-20-70,-1 1 1,1-1-1,0 0 0,0 0 1,-1 1-1,1-1 0,-1 1 1,1 0-1,-1-1 0,0 1 1,1 0-1,-1 0 0,0 0 1,0-1-1,0 1 0,-1 0 1,1 1-1,0-1 1,-1 0-1,1 0 0,-1 3 1,0 0 19,0-1 0,-1 1 1,1-1-1,-1 0 0,0 1 1,0-1-1,-1 0 0,1 1 1,-1-1-1,0 0 1,0 0-1,0 0 0,-1-1 1,1 1-1,-1-1 0,0 1 1,0-1-1,-5 4 0,-1 3 108,9-9-113,-1 0 0,0 0 0,0 0 0,0 0 0,0 0 0,1 1 0,-1-1 0,1 0 0,-1 0 0,1 1 0,-1-1-1,1 0 1,0 1 0,-1-1 0,1 0 0,0 1 0,0-1 0,0 0 0,0 1 0,0-1 0,0 1 0,1-1 0,-1 0-1,0 1 1,1-1 0,-1 0 0,1 0 0,0 1 0,-1-1 0,1 0 0,0 0 0,-1 0 0,1 0 0,0 1-1,0-1 1,0-1 0,0 1 0,0 0 0,0 0 0,0 0 0,1 0 0,-1-1 0,0 1 0,0-1 0,1 1 0,-1-1-1,0 1 1,1-1 0,-1 0 0,0 1 0,1-1 0,1 0 0,36 6 331,-24-5-505,-1 1 1,0 1 0,0 0-1,0 1 1,0 0 0,-1 1-1,0 1 1,15 8 0,-15-3-4756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4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53 5827,'0'0'2556,"-13"-8"-2292,-46-24 184,54 30-358,0 0 1,0 0-1,0 0 0,0 1 1,0 0-1,0 0 1,-1 0-1,1 1 1,0-1-1,0 1 0,-1 1 1,-4 0-1,-11 0 90,16-1-170,-1 0-1,1 0 1,0 0 0,-1 1-1,1 0 1,0 0 0,-1 0-1,1 0 1,0 1 0,0 0-1,0 0 1,0 1 0,0-1 0,1 1-1,-1 0 1,1 0 0,0 1-1,0-1 1,0 1 0,0 0-1,0 0 1,1 0 0,0 0-1,0 1 1,0-1 0,0 1-1,1 0 1,0 0 0,0 0-1,0 0 1,-1 6 0,1-3-10,0-1 1,0 1 0,1 0 0,0 0 0,0-1 0,1 1 0,0 0 0,1 0 0,0 0-1,0 0 1,0-1 0,1 1 0,0 0 0,0-1 0,1 1 0,0-1 0,1 0 0,-1 0-1,1 0 1,1-1 0,-1 1 0,1-1 0,0 0 0,1 0 0,-1-1 0,10 8 0,2-1 16,1-1 0,0 0 0,0-1 1,1-1-1,24 8 0,-2-3-21,64 12 1,-96-25-16,-1 1 0,0-1 1,1-1-1,-1 1 0,1-1 0,-1-1 1,1 0-1,-1 0 0,1 0 1,-1-1-1,0-1 0,0 1 0,0-1 1,10-5-1,-9 2-39,-1 0 1,1 0-1,-1 0 1,-1-1-1,1 0 1,-1-1-1,-1 0 1,1 0-1,-1 0 1,-1-1-1,7-11 1,-7 10 41,1 1 0,-2-1 0,1 1 0,-2-1-1,1-1 1,-1 1 0,-1 0 0,0-1 0,0 1 0,0-16 0,-3 26 14,1 0 0,-1-1-1,0 1 1,1 0-1,-1-1 1,0 1-1,0 0 1,1 0-1,-1 0 1,0 0-1,1 0 1,-1 0 0,0 0-1,0 0 1,1 0-1,-1 0 1,0 0-1,0 0 1,1 0-1,-1 0 1,0 1-1,1-1 1,-1 0 0,-1 1-1,0 1-5,0 0 0,0-1 0,0 1 0,0 0 0,0 0 0,1 0 0,-1 0 0,0 1 0,1-1 0,0 0 0,0 1 0,-1-1 0,1 1 0,1-1 0,-1 1 0,0 0 0,1-1 0,-1 4 0,-1 54-136,2-41 96,1-15 37,-1 0 1,1 0-1,0 0 0,0 0 1,0 0-1,0-1 0,1 1 1,-1 0-1,1-1 0,0 1 1,0-1-1,0 0 0,1 0 1,-1 1-1,1-2 0,0 1 1,0 0-1,0 0 0,0-1 1,0 0-1,0 0 0,6 3 1,-4-2-3,-1-1 1,1 0 0,0 0 0,0 0-1,0-1 1,0 1 0,0-1-1,0-1 1,1 1 0,-1-1-1,0 1 1,0-2 0,1 1-1,-1 0 1,0-1 0,0 0-1,6-2 1,-8 1 34,0 1 0,0-1 1,0 0-1,-1 0 0,1 0 0,-1 0 0,1-1 0,-1 1 0,0-1 1,1 1-1,-2-1 0,1 0 0,0 0 0,0 0 0,-1 0 1,0 0-1,1 0 0,-1-1 0,0 1 0,-1 0 0,2-6 1,0-8 245,0-1 1,-1-32 0,-1 37-154,0 9-110,0-1 1,-1 0-1,1 1 0,-1-1 1,0 1-1,-1-1 1,1 1-1,-1-1 0,0 1 1,0 0-1,0 0 1,0 0-1,-1 0 1,0 0-1,0 0 0,0 1 1,0 0-1,0-1 1,-1 1-1,0 0 1,1 1-1,-1-1 0,0 1 1,0-1-1,0 1 1,-1 0-1,1 1 0,0-1 1,-7-1-1,-11-2-27,1 1 1,-1 0-1,1 2 0,-42 0 0,59 2 22,0 1 0,0-1 0,0 0 1,0 1-1,1 0 0,-1 0 0,0 0 0,0 0 0,1 1 0,-1-1 0,1 1 0,-1 0 1,1 0-1,0 0 0,0 1 0,0-1 0,0 1 0,0 0 0,-4 5 0,4-4-97,0 1 1,0 0-1,0 0 0,1 0 0,0 1 0,0-1 0,0 1 1,1-1-1,0 1 0,0-1 0,0 1 0,0 10 0,1-14 3,0-1 0,0 0 0,0 0-1,0 0 1,0 1 0,0-1-1,0 0 1,0 0 0,0 0 0,1 1-1,-1-1 1,0 0 0,1 0-1,-1 0 1,1 0 0,-1 0 0,1 0-1,0 0 1,-1 0 0,1 0-1,0 0 1,0 0 0,0 0-1,0 0 1,0-1 0,-1 1 0,2 0-1,-1-1 1,0 1 0,0 0-1,2 0 1,25 4-2656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4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19 960,'0'0'5664,"0"0"-5635,0-1-1,0 0 1,0 1-1,0-1 0,0 1 1,0-1-1,0 1 1,0-1-1,0 1 1,-1-1-1,1 1 0,0-1 1,0 1-1,-1-1 1,1 1-1,0-1 1,-1 1-1,1 0 0,0-1 1,-1 1-1,1-1 1,-1 1-1,1 0 1,-1 0-1,0-1 0,-3-1 57,-1 1 1,1 0-1,0 0 0,-1 1 0,1-1 0,-1 1 0,1 0 0,-9 1 0,-40 5 825,33-2-679,-1 1 1,-23 9 0,36-11-187,-1 0 1,1 1 0,0 1 0,0-1 0,0 1 0,1 0 0,-12 11 0,17-14-43,0-1 1,1 1 0,-1 0 0,1 0 0,-1 0 0,1 0 0,0 0 0,0 0-1,0 0 1,0 0 0,0 0 0,0 0 0,1 1 0,-1-1 0,1 0-1,-1 1 1,1-1 0,0 0 0,0 1 0,0 2 0,1-2-1,0 1 1,0-1 0,0 0-1,1 0 1,-1 0 0,1 0-1,0-1 1,0 1-1,0 0 1,0-1 0,0 1-1,5 3 1,5 4 15,1-1-1,0-1 1,0 0-1,25 11 1,-13-8 48,-13-6-63,0 0 0,-1 0 0,1 1 0,-1 0 0,11 10 0,-19-14-7,-1 0 1,0 0-1,0 0 1,0 0-1,-1 0 1,1 1-1,0-1 1,-1 0-1,0 1 1,1-1-1,-1 1 1,0 0-1,0-1 1,0 1-1,-1 0 1,1 0-1,-1-1 1,0 1-1,1 0 1,-1 0 0,0 0-1,-1-1 1,1 1-1,0 0 1,-1 0-1,0 0 1,1-1-1,-3 6 1,-1-2-39,1 0 0,-1 0 0,0 0 0,0 0 0,-1-1 0,0 0 0,0 0 0,0 0 0,0 0 0,-10 5 0,-62 37-1283,75-46 1285,-6 4-235,2-2-60,1 0 0,-1 0 0,1 0-1,-1-1 1,0 1 0,0-1 0,0-1-1,-11 2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5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3762,'0'0'4428,"3"4"-4465,4 9 50,0 0 1,-1 0-1,-1 0 0,0 1 1,-1 0-1,0 0 0,-1 0 1,2 16-1,5 128 468,-9-130-378,0 3 34,3 48 46,-3 1 0,-19 151 0,6-165-155,-4 13 1,4 1 0,-3 98 0,14-162 280,1-23 747,0-26-399,2 22-723,1 1-1,0 0 1,1 0 0,0 1 0,0-1-1,1 1 1,1 0 0,-1 0 0,1 0-1,11-11 1,11-10-1026,43-36 0,-47 45 868,-23 20 222,40-31 868,-38 31-818,0-1 1,0 1-1,1 0 0,-1-1 1,1 2-1,-1-1 1,1 0-1,-1 1 1,1-1-1,-1 1 1,1 0-1,4 0 1,-6 1-53,0 0 1,-1 0-1,1-1 1,0 1-1,-1 0 1,1 0-1,-1 0 1,1 0 0,-1 1-1,0-1 1,1 0-1,-1 1 1,0-1-1,0 1 1,0-1-1,0 1 1,0-1-1,0 1 1,-1 0 0,1-1-1,0 1 1,-1 0-1,1 0 1,-1 0-1,1 1 1,6 50-30,-6-7-40,-1-26 87,0 0 1,1 0-1,1 0 0,1 0 0,1 0 0,9 27 1,-12-45-14,0-1 0,1 1 1,-1-1-1,1 1 0,-1-1 1,1 1-1,-1-1 0,1 0 1,0 0-1,0 0 0,0 0 1,-1 0-1,1 0 0,0-1 1,0 1-1,0 0 0,0-1 1,0 0-1,0 1 0,1-1 1,-1 0-1,0 0 0,0 0 1,4-1-1,-1 1-93,0-1 0,0 1 0,0-1-1,0 0 1,0-1 0,0 1 0,0-1 0,-1 0-1,7-3 1,11-17-1711,-6-4-2164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6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5330,'0'0'4125,"16"-10"-3970,51-29-131,-63 36-27,1 1 1,0 1-1,0-1 0,0 0 1,1 1-1,-1 0 1,0 1-1,0-1 0,1 1 1,-1 0-1,0 0 1,1 0-1,-1 1 0,0 0 1,6 1-1,-11-2 2,3 1-4,-1 0 1,1 0-1,-1 1 1,0-1-1,0 0 1,0 1-1,0-1 0,0 1 1,0 0-1,0 0 1,0 0-1,0 0 0,-1 0 1,1 0-1,-1 0 1,0 0-1,0 1 1,0-1-1,0 0 0,0 1 1,0-1-1,0 1 1,-1-1-1,1 1 0,-1 0 1,0 3-1,2 7-9,-2-1-1,1 1 0,-2 0 0,-1 13 1,0-16 24,-1 1 0,1-1 0,-2 0 0,1 0 1,-2 0-1,-7 14 0,-40 57 117,35-57-2,-25 46 0,41-68-112,-1 1 1,1 0-1,0-1 0,0 1 1,0 0-1,1 0 1,-1 0-1,1 0 0,0 0 1,-1 3-1,2-5 4,-1 0-1,0 0 1,0-1 0,1 1-1,-1 0 1,0 0-1,1 0 1,-1-1 0,1 1-1,-1 0 1,1 0-1,-1-1 1,1 1 0,0 0-1,-1-1 1,1 1-1,0-1 1,-1 1 0,1-1-1,0 1 1,0-1-1,0 0 1,-1 1 0,1-1-1,0 0 1,0 1-1,0-1 1,0 0 0,0 0-1,0 0 1,-1 0-1,1 0 1,0 0 0,1 0-1,236 0 1537,-233 0-1667,1 0 1,-1 0-1,0 1 0,0 0 0,0 0 1,1 0-1,-1 1 0,6 2 1,-9-3-58,1 0 0,-1 0 0,0 1 1,0-1-1,-1 1 0,1 0 0,0-1 0,0 1 0,-1 0 1,1 0-1,-1 0 0,1 0 0,-1 0 0,0 0 1,0 1-1,0-1 0,0 0 0,-1 0 0,2 3 1,0 17-5961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6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48 4018,'0'0'7110,"0"-8"-6734,0-31-112,-1 47-287,-1-1-1,0 1 1,0-1 0,0 1-1,-1-1 1,0 0 0,-1 0-1,-6 10 1,-1 3 9,-21 44 11,-26 75 0,47-109 0,2 2 1,2-1-1,1 1 1,-5 59-1,11-73 6,-2 3-39,2 1 0,0 0-1,5 28 1,-4-43 30,1-1-1,0 1 1,0-1-1,0 1 1,1-1-1,0 0 0,0 0 1,0 0-1,1 0 1,0-1-1,0 0 1,1 1-1,-1-1 1,10 7-1,1-1-74,1-1 0,0 0-1,0-2 1,0 0 0,19 6-1,17 5-2510,-30-11 294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7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5891,'0'0'1696,"174"-7"-991,-102 3-145,12 4-16,2 0-240,-9 0-272,-12 19-32,-18 4-976,-17-2-2354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625 11 8932,'0'0'3135,"0"-1"-3136,0 1 1,0-1-1,0 1 0,0-1 1,0 1-1,0 0 0,0-1 1,0 1-1,0-1 0,1 1 1,-1-1-1,0 1 1,0 0-1,1-1 0,-1 1 1,0-1-1,0 1 0,1 0 1,-1-1-1,0 1 0,1 0 1,-1-1-1,1 1 0,0 0 1,0 7-23,0 1-1,-1-1 1,0 1 0,-1 12 0,1 6-16,-4 17 32,-1 1 0,-2-1 0,-2 0 0,-25 73 0,-16 76 58,36-96 22,-3 190 1,17-284-79,0-1 1,1 0-1,-1 1 1,0-1-1,0 0 1,-1 1-1,1-1 1,0 0-1,0 0 1,-1 1-1,1-1 1,0 0-1,-1 0 0,1 1 1,-1-1-1,0 0 1,1 0-1,-1 0 1,0 0-1,0 0 1,0 0-1,0 0 1,0 0-1,0 0 1,0-1-1,0 1 1,0 0-1,0 0 1,0-1-1,0 1 0,0-1 1,-1 1-1,1-1 1,0 0-1,-1 1 1,1-1-1,0 0 1,0 0-1,-3 0 1,2 0-6,-1 0 0,1-1 0,-1 0 1,1 1-1,-1-1 0,1 0 0,-1 0 1,1 0-1,0 0 0,0-1 0,-1 1 1,1-1-1,0 1 0,0-1 0,1 0 1,-1 0-1,0 0 0,0 0 0,-1-3 1,-10-19-202,-19-50 0,28 59 169,-2 0 1,0 0-1,-1 1 0,0-1 1,-1 2-1,-1-1 1,0 1-1,0 0 1,-19-17-1,23 26 39,0 1 1,0-1-1,-1 2 1,1-1-1,-1 0 0,1 1 1,-1 0-1,0 1 0,0-1 1,0 1-1,-10-1 1,-5 1-49,0 1 0,-21 2 0,38-1 47,-1-1 0,0 2 0,0-1 1,1 0-1,-1 1 0,1 0 0,-1 0 0,1 0 1,0 0-1,0 1 0,0 0 0,0 0 0,0 0 1,1 0-1,-1 0 0,1 1 0,0 0 0,0 0 1,0 0-1,1 0 0,-1 0 0,1 0 0,-3 8 1,0 1 12,0 0 1,2 0 0,-1 0 0,2 1-1,0-1 1,0 1 0,1 16 0,1-26 1,1 0 0,0 0 1,0 0-1,0 1 0,0-1 0,1-1 1,-1 1-1,1 0 0,0 0 1,0-1-1,1 1 0,-1-1 1,1 1-1,0-1 0,0 0 1,0 0-1,0 0 0,0-1 1,0 1-1,1-1 0,4 3 1,11 6 22,0-2 1,38 15 0,-41-18-7,-10-4-44,244 102-803,-247-103 350,0 0-1,0 0 1,0 0 0,0 0 0,0 0-1,1-1 1,-1 1 0,6-1 0,6 0-3629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8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 8868,'0'0'1990,"2"33"-1723,-4-8-258,-2-1 1,-1 0-1,0 0 1,-2 0-1,-1 0 0,-13 26 1,-4 17 23,24-64-35,-66 215 148,57-179-229,2 0 0,2 1 1,-2 66-1,8-94 3,0-9 18,0-1 0,-1 1 0,1-1 0,1 1 0,-1 0 0,0-1 0,1 1 0,-1-1 0,1 1 0,1 2 1,-1-4 31,0 1 0,0-2 0,1 1 0,-1 0 0,0 0 0,0 0 0,1 0 0,-1-1 0,0 1 1,1-1-1,-1 1 0,1-1 0,-1 1 0,1-1 0,-1 0 0,1 0 0,-1 0 0,1 0 0,-1 0 1,1 0-1,1 0 0,33-2-2804,-17-9-781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7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 5523,'0'0'5079,"0"-2"-4844,-1 44-130,-12 83 1,0-38-134,5 0 1,3 126-1,8-190 169,0-17-183,-2-15-607,-1 6 266,1-1-1,-1 1 1,1 0-1,0-1 0,0 1 1,0 0-1,0 0 0,1 0 1,1-4-1,0 1-953,6-11-2897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8:38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7988,'0'0'4578,"117"-2"-4370,-62 0-160,-3 2-96,-10 4-288,-19 11-2978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0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3 1521,'0'0'5530,"0"-3"-5332,-78 148 130,60-114-301,-87 170 95,95-178-110,2 0 1,0 1 0,2 0 0,1 0-1,0 0 1,2 1 0,0 28 0,3-50-13,0 0 0,0 1 1,0-1-1,1 0 1,-1 0-1,1 0 0,0 1 1,0-1-1,0 0 1,1 0-1,-1 0 0,1 0 1,0-1-1,-1 1 1,1 0-1,5 4 0,-3-4 5,0 1-1,0-1 1,1 0-1,-1-1 1,1 1-1,0-1 1,0 0-1,0 0 1,8 2-1,9 0 23,0 0 0,0-2 0,0 0-1,23-3 1,-31 1-10,116 2-1380,-85-2-966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1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4882,'0'0'3330,"82"-53"-3330,-31 49-16,14 2 80,9 2-64,3-2 32,0 2-32,-5 0-432,-4 0-929,-8 0-960,-6 0-1569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1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0 6355,'0'0'3153,"-7"19"-3233,-12 25 80,-4 15 0,-3 10 16,1 2-16,-1 5-16,-2 5-16,0-3-1056,7-11-545,10-21-2065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16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67 1969,'0'0'4898,"-7"-3"-4311,-20-8-128,15 2 1114,17 5-989,15 2-591,62 2 6,69 1 12,183-23 1,-135 7 35,-113 13-2386,-97 12-348,-10-9 686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16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3826,'0'0'5365,"-1"-1"-4842,27-2-272,87 3-207,120 17 0,62 32-2803,-239-42-853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0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514 134 1121,'0'0'5090,"6"-17"-3970,19-54-399,-20 42 1185,-5 28-1876,-1 1 1,1-1-1,0 0 0,0 1 1,0-1-1,0 0 0,-1 1 1,1-1-1,0 0 0,-1 1 1,1-1-1,0 0 0,-1 1 1,1-1-1,-1 1 1,1-1-1,-1 1 0,1-1 1,-1 1-1,0-1 0,-2 0-55,1 1 0,-1-1 0,1 1 0,-1-1 0,1 1 0,-1 0 0,1 0 0,-1 0 0,1 0 0,-1 0 0,-3 2 0,-8-1 148,6 0-154,0-1 0,-1 2 0,1-1 0,0 1 0,0 0 0,0 1 1,0 0-1,-9 5 0,-60 37 62,42-23-53,26-17 5,1 0 1,-1 1 0,1 0 0,0 0-1,0 0 1,1 1 0,0 0 0,0 1-1,1-1 1,0 1 0,0 1 0,1-1-1,0 1 1,0 0 0,1 0-1,0 0 1,1 1 0,0-1 0,0 1-1,-2 19 1,-14 96-125,-6 208-1,25-320 135,-1 26 15,2 1 0,2-1 0,8 39-1,89 358-52,-83-354 60,-3 1 1,4 92-1,-17 168 51,-5-298-78,-3-1 1,-2 0-1,-1 0 0,-27 68 0,34-104 98,0 1 0,-1-1 0,0 0 1,0-1-1,-1 1 0,0-1 0,0 1 0,-11 10 0,12-15-22,0 1 0,0-1 0,0 0 0,-1 0 0,1 0 1,-1-1-1,1 0 0,-1 1 0,0-2 0,0 1 0,0-1 0,-1 1 1,1-1-1,0-1 0,0 1 0,-6-1 0,6 1-1,0-1-1,0 0 0,-1 0 0,1 0 1,0-1-1,0 1 0,0-1 1,0-1-1,0 1 0,0-1 1,0 0-1,0 0 0,1 0 0,-1-1 1,1 1-1,-9-7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2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35 3362,'0'0'3911,"-1"-6"-3186,0-3-798,-1-10 1634,1 37-1026,1 45-637,-16 123 1,2-109 8,-6 31-264,4 1 0,-2 122 1,32-237-5626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2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4626,'0'0'3826,"2"-17"-3826,17 17 0,4 0-16,7 2 16,7 6 0,5 1 0,5-1-16,-1 3 112,-1-3-208,-1 3 112,-5-1-1361,-4-8-1712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3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1008,'0'0'6681,"2"1"-6468,9 2-138,-1 0-1,1-1 1,-1 0-1,1 0 1,0-2-1,-1 1 0,1-1 1,12-2-1,31 3-55,-50-1-13,8 1 27,1 0 1,0 1 0,16 5 0,-27-6-38,1-1 1,-1 1-1,0 0 1,1 0-1,-1 0 1,0 0-1,0 0 1,0 1-1,0-1 1,0 0-1,0 1 0,-1 0 1,1-1-1,0 1 1,-1 0-1,1 0 1,-1 0-1,0 0 1,1 0-1,-1 0 1,0 0-1,0 1 1,0-1-1,0 4 1,0 1 5,0 0 0,-1-1 1,0 1-1,-1 0 0,1-1 0,-1 1 0,-1 0 1,1-1-1,-1 1 0,-4 8 0,0-1 42,-2-1 0,0 0 0,-10 12 0,-17 29 247,34-52-273,-1 0 1,1 0-1,0 0 0,0 0 1,1 1-1,-1-1 0,0 0 1,1 0-1,-1 0 1,1 1-1,0-1 0,0 0 1,0 0-1,0 4 0,0-4-10,1-1 0,-1 0 0,1 0 0,-1 0 0,1 0 0,-1 0-1,1 0 1,0 0 0,0 0 0,-1 0 0,1 0 0,0-1 0,0 1-1,0 0 1,0 0 0,0-1 0,0 1 0,0-1 0,0 1 0,1 0-1,6 1 89,0 0-1,0-1 1,0 1-1,0-2 1,0 1-1,11-1 1,-17 0-39,55-2 130,72 3 406,-119 0-911,0 0-1,0 1 0,0 0 1,-1 0-1,1 1 0,-1 0 0,0 1 1,0 0-1,17 10 0,-7 7-4806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7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5555,'0'0'3436,"18"2"-1305,34-1-2028,1-3 0,-1-2 0,0-2 0,78-20 0,-99 15-116,-23 8-10,1 0 0,-1 0 1,1 1-1,0 0 1,13-2-1,-21 4-231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6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51 222 3025,'0'0'3743,"0"-4"-2881,0-19 915,10 40-2801,-5-11 1029,0-1 0,1 0 1,0 0-1,0 0 1,0-1-1,1 0 1,0 0-1,-1 0 1,1-1-1,0 0 1,1 0-1,-1-1 1,1 0-1,7 1 1,12 1 9,1-2 1,44-1 0,-41-1-9,-26-1 32,1 1 1,0-1-1,-1 0 1,1 0 0,-1-1-1,1 1 1,-1-1-1,0-1 1,0 1 0,0-1-1,0 0 1,0 0-1,7-6 1,3-4 125,0-2 0,18-21 0,-21 21-195,-8 10 36,-1-1 0,0 0 1,0 0-1,0-1 0,-1 1 1,1-1-1,-2 1 1,1-1-1,-1 0 0,0 0 1,0 0-1,-1 1 0,1-1 1,-2 0-1,0-8 0,1-1-51,-1 15 39,1 1 0,0-1 0,-1 0 0,1 1 0,-1-1-1,1 1 1,-1-1 0,1 1 0,-1-1 0,1 1 0,-1-1 0,0 1 0,1-1 0,-1 1 0,0 0 0,1-1 0,-1 1 0,0 0 0,1 0 0,-1-1 0,-1 1 0,-27-7-253,7 1 117,13 3 138,0 0-1,1 1 1,-1 0 0,0 0-1,0 1 1,0 0 0,0 1-1,0-1 1,0 2-1,0-1 1,-14 4 0,-8 3-26,-56 19 1,78-23 28,-23 7 14,21-6 9,-1-1 0,0 2 0,-20 10-1,28-13-16,0 1-1,0 0 0,1 0 1,-1 1-1,1-1 0,-1 1 0,1-1 1,0 1-1,1 0 0,-1 0 0,1 0 1,-1 1-1,-1 6 0,-5 16 15,2 1 0,1-1 0,2 1 0,-3 39 0,0 6 33,5-59 2,-1 0-29,1 0-1,1 0 1,0 0 0,1 0 0,3 24 0,-2-35-22,1 1 1,0-1 0,-1 1 0,2-1-1,-1 0 1,0 0 0,0 0-1,1 0 1,0-1 0,-1 1 0,1-1-1,0 1 1,0-1 0,1 0 0,-1 0-1,5 2 1,3 2 13,1-1 0,0 0 0,20 5-1,13-2 27,0-2 0,0-2-1,0-2 1,54-5 0,-10 1-3,-86 2-42,147-4 122,-124 2 50,0-2 0,0-1 0,41-13 0,-58 13 106,-17 2-408,-23 2-1306,28 1 995,-31 0-3258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7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52 3458,'0'0'4559,"3"-8"-3799,1 0-535,-2 6-131,0-1 1,-1 1-1,0-1 1,0 0-1,0 1 1,0-1-1,0 0 0,0 0 1,-1 0-1,1 0 1,-1-3 576,0 10-663,-3 24-102,0-1 0,-2 0 0,-2 1 0,0-2 0,-1 1 0,-20 39 0,-4 20 58,-35 132-139,57-179 164,2 1 0,2 0 0,-1 66 0,7-101-3,0 1-1,0-1 1,1 0-1,0 1 1,0-1-1,0 0 1,0 0 0,1 0-1,0 0 1,0 0-1,1 0 1,-1 0-1,1 0 1,0-1-1,0 0 1,0 1-1,1-1 1,0 0 0,-1-1-1,2 1 1,-1-1-1,0 1 1,0-1-1,1-1 1,0 1-1,0-1 1,0 1 0,0-1-1,0-1 1,0 1-1,0-1 1,0 0-1,1 0 1,-1 0-1,6-1 1,3 2 6,-1-2-1,0 1 1,0-2 0,0 0 0,25-5 0,-29 4 2,0-1 0,-1-1 0,1 0 1,-1 0-1,0 0 0,0-1 0,-1 0 1,1 0-1,8-9 0,-9 8-201,-4 4 16,0-1 1,-1 1-1,1 0 1,0-1-1,-1 0 1,1 1-1,-1-1 0,0 0 1,0 0-1,0 0 1,0-1-1,-1 1 1,0 0-1,2-5 1,-2-4-1667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8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3089,'0'0'6756,"0"-23"-6420,25 19-96,17 0-144,14 4-48,7 0-48,4 13-16,-9 26-256,-13 3-2017,-15-4-1841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9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84 2897,'0'0'4520,"-1"-10"-4128,0-30 75,2 39-447,-1-1 1,0 1-1,0 0 1,1 0-1,-1 0 0,1-1 1,0 1-1,-1 0 1,1 0-1,0 0 1,-1 0-1,1 0 0,0 0 1,0 0-1,0 0 1,0 1-1,0-1 1,0 0-1,0 0 0,0 1 1,0-1-1,0 1 1,0-1-1,1 1 1,-1-1-1,0 1 1,0 0-1,1-1 0,-1 1 1,0 0-1,0 0 1,1 0-1,-1 0 1,2 1-1,4-2 33,16-3-49,0 2 0,0 0-1,0 1 1,0 2 0,1 0 0,-1 1 0,0 2-1,-1 0 1,1 2 0,-1 0 0,33 14-1,-4 3-358,52 20-132,-89-38-133,0-1 1,0-1-1,0 0 1,0-1 0,22 1-1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29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5939,'0'0'1542,"2"6"-1660,3 16 116,-1 1 0,-1-1 0,-1 1 0,-1 40-1,-15 96 164,12-135-247,1-1 1,1 26 0,0-48 3,0 0 0,0 0 0,0 0 0,0-1 0,0 1 0,1 0 0,-1 0 1,0 0-1,0 0 0,0 0 0,1-1 0,-1 1 0,0 0 0,1 0 0,-1 0 0,1-1 1,-1 1-1,1 0 0,-1-1 0,1 1 0,0 0 0,-1-1 0,1 1 0,0-1 0,-1 1 1,1-1-1,0 1 0,0-1 0,0 0 0,-1 1 0,1-1 0,0 0 0,0 1 0,0-1 1,1 0-1,16 1-1842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0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25 3089,'0'0'5584,"1"13"-5224,3-1-360,0-1 0,1 0 0,0 0 0,1 0 0,0-1 0,0 0-1,1 0 1,1-1 0,0 0 0,0 0 0,1 0 0,0-1 0,0-1-1,1 1 1,0-2 0,0 1 0,20 8 0,-9-5 1,1-1 1,0-1-1,0-1 1,1-1-1,0-1 1,0-1-1,0-1 1,32-1-1,-52-2-11,0 0 0,0-1-1,1 0 1,-1 0 0,0 0-1,0 0 1,0-1 0,0 1 0,-1-1-1,1 1 1,0-1 0,-1 0 0,1 0-1,-1 0 1,1-1 0,-1 1-1,0-1 1,0 1 0,0-1 0,-1 1-1,1-1 1,0 0 0,-1 0 0,0 0-1,0 0 1,2-5 0,1-4-45,-1 0 1,0 0 0,-1 0 0,0-1-1,0-21 1,-2 31 44,0 0 1,-1 1-1,1-1 0,-1 0 1,1 1-1,-1-1 0,0 1 1,0-1-1,0 1 0,-1-1 0,1 1 1,-1-1-1,1 1 0,-1 0 1,0 0-1,-2-2 0,-1-1 7,0 1-1,0-1 1,-1 1 0,0 1-1,0-1 1,-8-3 0,-5 0 4,0 0 0,-1 1 0,-30-5 0,26 8 23,-1 1 1,-41 2-1,26 1-41,34-1 26,0 1-1,0 0 1,1 1-1,-1-1 1,1 1-1,-1 0 0,1 1 1,0-1-1,0 1 1,0 0-1,0 0 1,0 1-1,1-1 1,-1 1-1,-3 4 1,-8 9-1,0 1 0,-17 25 0,13-15 32,2 0-1,1 2 1,-25 56 0,35-67-29,1 1 1,0-1-1,2 1 1,0 0-1,1 0 1,1 0-1,1 37 1,2-54-10,-1-1 0,1 1 0,-1-1 0,1 0 0,0 1 0,0-1 0,0 0 0,0 0 0,0 1 0,1-1 0,-1 0-1,1 0 1,-1 0 0,1-1 0,0 1 0,0 0 0,0-1 0,0 1 0,0-1 0,0 1 0,0-1 0,0 0 0,4 2 0,6 1 28,0 1-1,1-2 1,17 4-1,34 2 76,0-3 0,1-3-1,69-6 1,-22 1 13,-41 0 180,0 0-3624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1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5074,'0'0'3012,"0"-8"-2305,0-25 72,0 32-752,0 1 0,0-1 0,1 0-1,-1 1 1,0-1 0,0 0 0,1 1-1,-1-1 1,1 0 0,-1 1 0,0-1-1,1 1 1,-1-1 0,1 1 0,-1-1-1,1 1 1,-1-1 0,1 1 0,0 0-1,-1-1 1,1 1 0,0 0 0,-1-1-1,1 1 1,0 0 0,-1 0 0,1 0-1,0 0 1,-1-1 0,1 1-1,0 0 1,-1 0 0,1 0 0,0 0-1,-1 1 1,2-1 0,23 5-96,-6 4 51,0 0-1,28 20 1,23 12-242,-46-31 110,0-2 0,0 0 1,1-1-1,1-1 0,49 4 0,12-6-2763,-67-4 37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1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15 4482,'0'0'4690,"2"-4"-4596,6-7-192,-5 14 57,-4 14 17,1-15 13,-3 19 12,-1 1 0,-1-1 0,-2-1 0,-16 41 1,-48 77 96,62-121-92,-12 21-2,-7 11 26,-29 75 1,50-106-35,1 1-1,1 0 1,1 0-1,0 0 1,1 1-1,2-1 0,1 39 1,0-54-16,0-1 0,1 1-1,0 0 1,0-1 0,0 1 0,0-1 0,1 0-1,-1 1 1,1-1 0,0 0 0,0 0 0,0 0 0,0 0-1,0 0 1,4 3 0,-1-2 54,1 1 0,-1-1 0,1 0 1,0-1-1,0 1 0,0-1 0,11 3 0,0-1-788,0 0 0,1-1-1,-1-1 1,1-1 0,26 0-1,-26-2-1835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1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6371,'0'0'2641,"142"-42"-2497,-86 42 96,9 0-240,3 9 0,2 3 16,-7 5 48,-10 4-128,-2 6-256,-7 0-1169,-16-8-2240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2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3314,'0'0'5186,"11"0"-4538,134 6-520,161 28 0,-280-30-122,342 32 12,96 15-18,259 33 48,-642-78-143,-1 2 0,0 5-1,81 23 1,-159-35-29,21 3 594,-23-4-444,1-1 1,-1 1-1,1 0 1,-1 0-1,1 0 0,-1 0 1,0-1-1,1 1 1,-1 0-1,1-1 0,-1 1 1,1 0-1,-1-1 1,0 1-1,1 0 0,-1-1 1,0 1-1,0 0 1,1-1-1,-1 1 0,0-1 1,0 1-1,1-1 1,-1 1-1,0-1 0,0 1 1,0-1-1,0 1 1,0-1-1,0 1 0,0-1 1,0 1-1,0-1 1,0 1-1,0-2 0,0 2-54,0 0 0,-1-1-1,1 1 1,0-1-1,0 1 1,0-1-1,-1 1 1,1-1-1,0 1 1,-1 0 0,1-1-1,0 1 1,-1 0-1,1-1 1,0 1-1,-1 0 1,1-1 0,-1 1-1,1 0 1,-1 0-1,1 0 1,0-1-1,-1 1 1,1 0-1,-1 0 1,1 0 0,-1 0-1,1 0 1,-1 0-1,-21-2-1562,13 1 562,-24-3-2896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4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69 1921,'0'0'4607,"1"-11"-3870,1-47 1880,-4 85-2623,-1 0-1,-6 29 1,4-28 12,0 0 1,1 32-1,3-32 3,2-1-1,1 1 1,11 52 0,-11-71-13,0-1 0,1 0 0,0-1 0,0 1 0,1 0 0,0-1 0,1 0 0,-1 0 0,1 0 0,0 0 0,1-1 0,0 0 0,0 0 0,0 0 0,1-1 0,-1 0 0,12 6 0,-3-4 7,0-1 1,0 0-1,0-1 1,1-1-1,0-1 1,0 0-1,0-1 1,0-1 0,0 0-1,1-1 1,19-3-1,-30 3-1,0-1-1,0 0 1,0 0-1,0-1 1,-1 0-1,1 0 1,0-1-1,-1 1 1,1-1 0,-1 0-1,0 0 1,0-1-1,6-5 1,-4 2-2,-1 0 0,1-1 0,-1 1 0,-1-1 1,0 0-1,0-1 0,7-15 0,-4 2-9,-1-1-1,-1 0 1,-1 0 0,-1 0-1,0-1 1,-1-24 0,-3-75 49,0 121-50,-1 0 1,1 0-1,-1 0 1,0 0-1,1 0 1,-1 1-1,0-1 1,0 0-1,0 1 1,-1-1 0,1 0-1,0 1 1,-1 0-1,1-1 1,-1 1-1,1 0 1,-1 0-1,1 0 1,-1 0-1,0 0 1,1 0 0,-1 0-1,0 0 1,0 1-1,0-1 1,0 1-1,0-1 1,0 1-1,0 0 1,0 0 0,0 0-1,0 0 1,0 0-1,-2 1 1,2-1-8,1 1 1,0 0-1,-1 0 1,1 0 0,0 0-1,0 1 1,0-1-1,0 0 1,0 0 0,0 1-1,0-1 1,0 0-1,0 1 1,1-1 0,-2 3-1,-9 28-124,9-28 137,-3 20-27,0 0 1,2 1-1,0-1 1,2 1 0,3 49-1,-1-11 13,32 482 5,-28-513 17,2 23 1299,-7-66-4165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39:38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1 4530,'0'0'3407,"-3"6"-3183,-47 136 1000,22-56-1061,11-28 32,17-57 3,3-1-68,9-1-26,0-1 0,-1 0 0,1-1-1,-1 0 1,20-8 0,-17 5-111,0 2 1,0-1-1,1 2 1,15-2-1,-3 3-20,0 1 1,39 4-1,-62-3 17,0 2 0,-1-1 1,1 0-1,-1 1 0,1-1 1,-1 1-1,0 0 0,0 0 0,0 1 1,0-1-1,3 3 0,32 36-70,-21-23 114,4 3-53,-9-10-14,0 1 1,16 22 0,-25-29 33,0 0 1,0-1-1,-1 1 0,0 0 1,0 1-1,0-1 0,0 0 1,-1 0-1,0 1 0,0-1 1,0 1-1,-1 5 0,1-8 3,-1 0-1,0 0 0,0 0 1,0 0-1,-1 0 1,1 0-1,-1-1 0,1 1 1,-1 0-1,0 0 0,0 0 1,0-1-1,0 1 0,-1 0 1,1-1-1,-1 1 0,0-1 1,1 0-1,-1 1 1,0-1-1,0 0 0,-1 0 1,1 0-1,0-1 0,-1 1 1,1 0-1,-1-1 0,1 0 1,-1 1-1,-4 0 0,-40 19 115,0-3 0,-1-1 0,-60 12 0,-54 18 43,155-43 66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3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3778,'0'0'958,"25"-4"-918,8-3-18,10-1 47,55-3 0,242-3 2630,-337 14-2692,0-1 0,-1 1 0,1 1 0,0-1 0,0 0 0,0 1 0,-1 0 0,1-1 0,0 1 0,-1 0 0,1 0 0,0 1 0,-1-1 0,0 0 0,1 1 0,-1 0 0,0-1 0,3 4 0,-3-2-7,0-1 1,-1 1 0,0 0-1,1-1 1,-1 1 0,0 0-1,-1 0 1,1 0 0,0 0-1,-1 0 1,0 0 0,1 0-1,-1 0 1,0 0 0,-1 0-1,1 0 1,-1 5 0,0-4 1,-1 0 0,1 0 0,0 0 1,-1 0-1,0 0 0,0 0 1,0 0-1,-1 0 0,1-1 0,-1 1 1,0-1-1,0 0 0,-5 5 1,-6 3 35,0-1 0,-17 10 1,15-10 22,-78 42 499,62-36-240,1 2 0,-43 30 0,71-45-304,0-1-1,0 1 0,1 0 0,-1 0 0,1 1 0,-1-1 0,1 0 1,0 1-1,0-1 0,1 1 0,-1 0 0,1-1 0,-1 1 0,0 4 1,2-6-18,0 0 1,0 0 0,-1 0 0,1 0-1,0 0 1,1 0 0,-1 0 0,0 0-1,1 0 1,-1 0 0,1 0-1,-1 0 1,1 0 0,0 0 0,0 0-1,0-1 1,0 1 0,0 0 0,0-1-1,0 1 1,1-1 0,-1 1 0,1-1-1,-1 1 1,1-1 0,-1 0 0,1 0-1,0 0 1,2 1 0,8 3 47,0 0 0,0-1 0,0-1 0,1 0 0,-1-1 0,21 2 0,83-3 376,-66-2-353,-37 1-127,165 2 415,-63 3-3118,-84-4-1974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4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 59 944,'0'0'5515,"0"-8"-4792,-1-26-259,1 33-439,0 1 1,0-1-1,0 1 0,0-1 0,0 0 1,0 1-1,0-1 0,0 1 0,0-1 1,0 0-1,0 1 0,-1-1 0,1 1 1,0-1-1,0 1 0,-1-1 0,1 1 1,0-1-1,-1 1 0,1-1 0,0 1 1,-1-1-1,1 1 0,-1-1 0,1 1 0,-1 0 1,1-1-1,-1 1 0,1 0 0,-1-1 1,1 1-1,-1 0 0,0 0 0,1 0 1,-1 0-1,1-1 0,-1 1 0,1 0 1,-1 0-1,0 0 0,1 0 0,-1 0 1,1 0-1,-1 0 0,0 1 0,1-1 1,-1 0-1,1 0 0,-1 0 0,0 1 1,0-1-1,-1 2-21,-1-1 0,1 0-1,-1 1 1,1-1 0,0 1 0,0 0 0,0 0 0,-4 4-1,-21 40-19,2 1-1,2 2 1,-32 96-1,35-89 17,-35 89 6,-41 116 44,71-182 19,-19 109 1,36-143-44,3 0 1,2 1 0,3 56-1,2-70-6,2 0-1,1-1 0,1 1 0,2-1 0,15 40 0,0-16 6,3-2 1,1 0 0,3-2-1,2-1 1,3-2-1,55 62 1,-57-76-10,1 0 0,2-3 1,1-1-1,1-1 0,1-3 1,2-1-1,1-1 0,64 25 0,-88-44 81,-30-13-9,-30-16-1130,41 24 894,-26-15-3489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5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6819,'0'0'779,"7"17"-822,1 3 46,7 16 49,15 50 0,2 40 299,24 200 0,-25 135 719,-25-248-861,2 194 1265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6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3073,'0'0'4963,"22"-13"-4883,77-38-30,-91 48-34,1-1 0,1 2-1,-1-1 1,0 1-1,1 1 1,-1-1-1,1 2 1,-1-1 0,16 2-1,-1 0 24,2-1-1,-8-1-4,-1 1 0,1 0 0,0 2-1,23 4 1,-38-5-30,1 0-1,-1 0 0,0 0 0,1 0 1,-1 0-1,0 1 0,0-1 0,0 1 1,0 0-1,0 0 0,0 0 1,-1 1-1,1-1 0,-1 1 0,1-1 1,-1 1-1,0 0 0,0 0 0,0 0 1,0 0-1,-1 0 0,1 0 1,-1 0-1,0 1 0,0-1 0,0 0 1,1 8-1,-2-4-3,0 0 0,0 0 1,0 0-1,-1 1 0,0-1 1,0 0-1,-1 0 0,0 0 0,0 0 1,-1-1-1,0 1 0,0 0 0,0-1 1,-1 0-1,0 0 0,0 0 0,-1 0 1,-8 8-1,-8 5 6,0-1 0,-2 0 0,-36 21 0,7-4 13,37-25 24,1 1 0,0 0 1,1 1-1,-22 25 0,31-31-30,-1 1 0,1-1 1,0 1-1,1 0 0,0 0 0,0 0 0,0 1 0,1-1 0,0 1 1,1-1-1,-1 1 0,1-1 0,1 12 0,0-17-13,0-1 0,0 0 0,0 1 0,0-1 1,0 0-1,1 1 0,-1-1 0,0 0 0,1 0 0,-1 1 0,1-1 0,-1 0 0,1 0 0,0 0 0,0 0 0,-1 0 0,1 0 0,0 0 0,0 0 0,0 0 1,0 0-1,0 0 0,0 0 0,0-1 0,1 1 0,-1 0 0,0-1 0,2 1 0,2 1 39,1-1 0,0 1 0,0-2 0,0 1 0,7 0 0,-8-1 21,231 2 1885,-130-3-1809,-103 1-184,0-1 0,0 1-1,0 0 1,0 0-1,0 0 1,0 1 0,0-1-1,0 1 1,0 0 0,0-1-1,0 1 1,0 1 0,0-1-1,0 0 1,-1 1 0,1-1-1,-1 1 1,1 0 0,-1 0-1,0 0 1,1 0-1,-1 0 1,0 0 0,0 1-1,-1-1 1,1 1 0,0 0-1,-1-1 1,0 1 0,1 0-1,-1 0 1,0 0 0,-1-1-1,1 1 1,0 0-1,-1 0 1,0 1 0,1-1-1,-1 4 1,0-1-429,0 0 1,1 0-1,-2 0 0,1 0 1,-3 11-1,-16 30-4709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7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517 11 7459,'0'0'2337,"1"-10"-2403,3 31 28,0 1 0,-1-1-1,-1 1 1,-2 34 0,0-27 23,1 114 71,-2-30 23,22 181 0,-11-236-72,10 87 39,-19-152 2566,-1 3-2605,0 1 1,0-1-1,0 1 0,-1-1 0,0 0 1,1 1-1,-1-1 0,0 1 0,-1-1 0,1 1 1,-1 0-1,1 0 0,-4-4 0,-5-4-93,0 0-1,-1 1 0,0 0 0,0 1 1,-2 0-1,1 1 0,-1 0 1,0 1-1,0 1 0,-1 0 0,1 1 1,-2 0-1,-23-4 0,-9 1-4,0 3-1,-90 2 1,113 3 93,14 0 0,0 0-1,0 0 1,0 1-1,0 1 1,-16 4-1,23-5-7,1-1 0,0 1-1,0 0 1,0 1 0,0-1-1,0 0 1,0 0 0,0 1 0,0 0-1,0-1 1,1 1 0,-1 0-1,0 0 1,1-1 0,0 1 0,-1 0-1,1 1 1,0-1 0,0 0-1,0 0 1,0 0 0,1 1 0,-1-1-1,1 0 1,-1 1 0,1-1 0,0 0-1,0 5 1,0-3-1,0-1-1,0 0 1,0 1-1,0-1 1,1 0-1,0 1 1,0-1-1,0 0 1,0 0-1,0 0 1,0 1-1,1-1 1,0 0-1,3 4 1,-1-3 6,0 0 0,0 0 0,1-1 0,0 0 0,0 1 1,0-2-1,0 1 0,7 2 0,26 9 58,1-2 1,0-1 0,0-3-1,44 5 1,36 8 1,-88-15-243,0 1 0,0 2 1,-1 2-1,0 0 1,41 24-1,-61-29-340,-5-2-137,1-1 1,-1 0-1,0 0 0,1-1 0,-1 0 1,9 3-1,5-4-2751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7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7876,'0'0'1803,"4"-12"-1675,13-34-90,-13 97-135,-5 75 179,12 258-62,-1-323 64,-9-56-117,0 0 0,1-1 0,0 1 0,0 0 0,0-1 0,1 1 0,-1-1 0,1 0 0,6 8 0,-9-12-95,1 1 0,0-1 0,-1 1 0,1-1 0,-1 1 1,1-1-1,0 1 0,-1-1 0,1 1 0,0-1 0,-1 0 0,1 1 0,0-1 0,0 0 0,-1 0 0,1 1 0,0-1 0,0 0 0,-1 0 0,1 0 0,0 0 0,0 0 0,0 0 0,-1 0 0,1 0 0,0-1 0,0 1 0,-1 0 0,1 0 0,0-1 0,0 1 0,-1 0 0,2-1 0,1-15-3076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3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8900,'0'0'3105,"158"-69"-3105,-67 58 49,-5 11-98,-9 3 1,-28 32-960,-33 1-2594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1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56 107 4274,'0'0'5893,"-9"-17"-5410,0-3-304,5 9-28,0 1 0,-2 0 0,1 0 0,-13-17 0,38 25 222,138 15-417,15 0 16,-108-12 66,-22-1-222,72 9 0,-83 1-775,-31-9 869,-1-1 0,1 0 0,0 1 0,-1-1 0,1 1-1,0-1 1,-1 1 0,1-1 0,-1 1 0,1-1 0,-1 1 0,1 0-1,-1-1 1,0 1 0,1 0 0,-1-1 0,0 1 0,1 0 0,-1 0-1,0-1 1,0 1 0,0 0 0,1 0 0,-1-1 0,0 1 0,0 0-1,0 0 1,0-1 0,-1 1 0,1 0 0,0 0 0,0 0-1,0-1 1,-1 1 0,1 0 0,0-1 0,0 1 0,-1 1 0,-9 7-2253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1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8132,'0'0'752,"205"-53"-656,-96 51-192,1 2-384,-13 0-1521,-15 0-2097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3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74 800,'0'0'5779,"0"-10"-5040,0-25-374,0 7 2245,0 27-2544,11 3-196,5 3 126,1 0 0,-1-1 0,1-1 0,32 1 1,74-4 258,-54-2-142,309-2 178,-371 4-366,37 3 193,-43-3-164,0 0 0,0 0 1,0 0-1,0 0 0,0 1 0,1-1 1,-1 0-1,0 1 0,0-1 1,0 1-1,0-1 0,0 1 1,0-1-1,0 1 0,0 0 0,-1 0 1,1-1-1,0 1 0,0 0 1,0 0-1,-1 0 0,1 0 1,-1 0-1,1 0 0,0 0 0,-1 0 1,0 0-1,1 0 0,-1 0 1,1 3-1,-1-4 14,0 1 1,-1 0-1,1 0 0,0-1 0,0 1 1,0 0-1,-1-1 0,1 1 0,0 0 1,-1-1-1,1 1 0,0-1 0,-1 1 1,1 0-1,-1-1 0,1 1 0,-1-1 1,1 1-1,-1-1 0,1 0 0,-1 1 1,0-1-1,1 1 0,-1-1 0,0 0 1,1 0-1,-2 1 0,-19 3-1036,19-4 957,-27 1-2834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10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57 187 3810,'0'0'5333,"0"-6"-4733,0-32 833,-9 71-2554,3 44 1168,6 107 0,1-80-111,-1-77 37,1 0 0,1 0 1,1 0-1,1-1 0,1 1 1,2-1-1,1-1 0,1 1 1,0-1-1,18 29 0,-26-51 2,1 1 0,1-1-1,-1 0 1,0 0 0,1 0-1,-1-1 1,1 1 0,0-1 0,0 1-1,0-1 1,0 0 0,0 0-1,1 0 1,3 1 0,0 0 39,1-2-1,-1 1 1,1-1 0,-1-1 0,1 1 0,7-1-1,-12-1-5,0 0-1,0-1 1,0 1-1,0 0 1,0-1-1,-1 0 1,1 1-1,0-1 1,-1 0-1,0 0 1,1-1-1,-1 1 0,3-4 1,10-9-9,12-4-80,49-28-1,-50 33-499,-2-1 1,43-34 0,-62 44 526,0 0 0,-1 0 0,0-1 1,0 1-1,-1-1 0,1 0 1,-1 0-1,-1 0 0,1 0 0,-1 0 1,0-1-1,0 1 0,-1-1 1,1-7-1,0-12 175,0-1 0,-4-34 0,1 14-97,1 43-6,0-19 93,-5-40-1,4 56-28,-1 0 0,1 0 0,-1 0 0,-1 0 0,1 1 0,-1-1 0,0 1 0,-1-1 0,-7-10 0,9 15-37,2 2-34,0-1 1,0 1 0,-1 0 0,1 0-1,0-1 1,-1 1 0,1 0 0,0-1-1,0 1 1,-1 0 0,1 0 0,-1 0-1,1-1 1,0 1 0,-1 0-1,1 0 1,0 0 0,-1 0 0,1 0-1,-1 0 1,1-1 0,0 1 0,-1 0-1,1 0 1,-1 0 0,1 0 0,-1 1-1,1-1-85,0 13-38,1 22 158,2 0 1,2 0 0,16 61-1,12 85 197,-11-50-158,-5-39 4,-5 1 0,2 148 0,-14-212-133,-1 0-1,-1 0 1,-2 0-1,-8 36 1,9-54 25,-1 0 0,0 0-1,-1 0 1,0 0 0,0-1 0,-2 0 0,1 0-1,-1 0 1,0-1 0,-1 0 0,0 0 0,-1-1 0,-11 9-1,10-9 27,-1-1 1,0 0-1,0-1 0,-1-1 0,1 1 0,-1-2 0,0 0 0,-23 5 0,7-5 196,0-1 0,-54-2 0,71-2-146,-1 0-1,1-1 1,0-1 0,0 0 0,1 0 0,-1-1 0,0 0 0,1-1-1,0 0 1,0-1 0,1 0 0,-1 0 0,1-1 0,-8-9 0,9 10 1,1-1 1,1 0-1,-1-1 1,1 1 0,0-1-1,1 0 1,0-1-1,0 1 1,1-1-1,0 0 1,1 0 0,0-1-1,0 1 1,1-1-1,0 1 1,-1-18 0,3 23-58,0-1 0,0 0 0,0 1 0,0-1 0,1 0 0,0 1 0,0-1 0,0 1 0,0-1 0,1 1 0,0 0 0,0 0 0,0-1 0,0 1 1,1 1-1,0-1 0,-1 0 0,1 1 0,1-1 0,-1 1 0,0 0 0,1 0 0,0 0 0,4-3 0,10-7 16,0 0-1,0 1 1,41-18-1,-50 26-197,1 0-1,1 1 1,-1 0-1,0 1 0,1 0 1,-1 1-1,1 0 1,0 0-1,-1 1 0,18 2 1,-10 4-1572,-8 0-1838</inkml:trace>
  <inkml:trace contextRef="#ctx0" brushRef="#br0" timeOffset="1">953 832 4498,'0'0'3556,"12"-2"-3006,51-11 230,88-5 1,282 14-1024,-432 3 214,-1 1 0,1 0 0,-1-1-1,1 1 1,0-1 0,-1 1 0,1 0 0,-1-1 0,1 1 0,-1-1 0,1 0 0,-1 1-1,0-1 1,1 1 0,-1-1 0,0 0 0,1 1 0,-1-1 0,0 0 0,1 0 0,3-14-4229</inkml:trace>
  <inkml:trace contextRef="#ctx0" brushRef="#br0" timeOffset="2">886 545 1793,'0'0'4597,"4"-4"-3941,1 1-531,-1 1 1,1-1-1,0 1 0,0-1 1,0 1-1,0 1 1,1-1-1,-1 1 0,0 0 1,1 0-1,-1 1 1,1-1-1,-1 1 0,10 1 1,40 2 17,87 15 0,-7 0-136,69-11-623,-245-7-4240,18 0 1572</inkml:trace>
  <inkml:trace contextRef="#ctx0" brushRef="#br0" timeOffset="3">2243 696 2769,'0'0'4296,"7"-1"-3680,9-2-472,-1-1 0,1-1 0,0 0 0,-1-1 0,0-1 0,-1-1 0,1 0 0,-2 0 0,1-1 0,-1-1 0,18-17 0,-17 14-8,-2 0-1,0-1 1,0 0 0,-1-1-1,-1 0 1,-1-1-1,0 0 1,-1 0 0,0-1-1,7-27 1,-9 14-109,-1 0-1,-2-1 1,-1 1 0,-4-55-1,1 76-23,0 0-1,-1 1 0,0-1 1,-1 1-1,0-1 0,0 1 0,0 0 1,-1 0-1,-1 1 0,1-1 1,-1 1-1,-1 0 0,1 0 0,-10-8 1,9 8-7,-1 1-1,0 0 1,0 0 0,0 1 0,-1 0 0,0 0 0,0 1-1,0 0 1,0 0 0,-1 1 0,1 0 0,-1 0 0,-17-2-1,13 4-10,0 0 0,0 1 0,0 0 0,0 1 0,0 0 0,0 1 0,0 1 0,0 0 0,1 0 0,-1 1 0,1 1 0,0 0 0,0 1 0,1 0 0,-16 12 0,6-2 18,0 0-1,1 2 1,1 1 0,1 0-1,0 1 1,2 1-1,-22 35 1,28-39-19,0 2 0,2 0 0,0 0 0,1 0 0,1 1 0,1 0 0,1 0 0,0 0 0,2 1 0,-1 24 1,3-22 24,1 0 0,0 0 0,2 0 0,1-1 0,0 1 0,2-1 0,10 28 0,44 79 22,9 28 74,-61-136-87,-2 0 0,-1 1-1,0 0 1,-2 0 0,2 41-1,-2-62-969</inkml:trace>
  <inkml:trace contextRef="#ctx0" brushRef="#br0" timeOffset="4">1728 786 2161,'0'0'5157,"0"0"-5091,0 0-1,0-1 1,0 1 0,0 0 0,0 0-1,0-1 1,0 1 0,0 0-1,0 0 1,1-1 0,-1 1 0,0 0-1,0 0 1,0-1 0,0 1-1,0 0 1,0 0 0,0 0 0,1-1-1,-1 1 1,0 0 0,0 0-1,0 0 1,1 0 0,-1-1 0,0 1-1,0 0 1,0 0 0,1 0-1,-1 0 1,0 0 0,0 0-1,1 0 1,-1 0 0,0 0 0,0 0-1,1 0 1,-1-1 0,0 1-1,0 1 1,1-1 0,-1 0 0,0 0-1,0 0 1,1 0 0,95 0-55,425-14 170,-490 13-189,-45 22-5083,-6-8 2554</inkml:trace>
  <inkml:trace contextRef="#ctx0" brushRef="#br0" timeOffset="5">3232 277 2545,'0'0'5387,"0"-3"-4923,0 2-389,0 0 1,0 0-1,0 0 1,0 1-1,0-1 1,0 0-1,0 0 1,-1 1-1,1-1 1,0 0-1,0 0 0,-1 1 1,1-1-1,0 0 1,-1 1-1,1-1 1,-1 0-1,1 1 1,-1-1-1,1 0 1,-1 1-1,0-1 1,1 1-1,-1-1 1,-1 0-1,1 1-61,0 0-1,-1 0 1,1 0-1,-1-1 1,1 2-1,-1-1 1,1 0-1,-1 0 1,1 0-1,0 1 1,-1-1 0,1 0-1,0 1 1,-1 0-1,1-1 1,0 1-1,-1 0 1,1-1-1,-1 2 1,-31 21-34,-54 50 0,36-29 63,25-22-40,1 0 1,-38 45-1,56-58-7,1 0 0,-1-1 1,2 2-1,0-1 0,0 1 0,0 0 0,1 0 0,1 0 0,0 0 0,0 1 0,1-1 0,-1 17 1,1-10-27,1 0 1,1 1-1,1-1 1,0 0 0,2 1-1,0-1 1,0-1 0,9 24-1,11 29-133,-16-44-26,2 0-1,13 29 1,-19-48 101,0 0 0,0-1 0,1 1 1,0-1-1,0 0 0,0 0 0,1 0 0,0 0 1,0-1-1,0 0 0,0 0 0,1 0 0,9 5 0,-3-9-2177</inkml:trace>
  <inkml:trace contextRef="#ctx0" brushRef="#br0" timeOffset="6">3122 604 2657,'0'0'6126,"0"-6"-5703,0 6-419,0 0 0,0 0 1,0 0-1,0 0 0,0 0 1,0 0-1,1 0 0,-1 0 1,0 0-1,0 0 0,0 0 1,0 0-1,0 0 0,0 0 1,0 0-1,0 0 0,0 0 1,0 0-1,0 0 0,0 0 1,1 0-1,-1 0 0,0 0 1,0 0-1,0 0 0,0-1 1,0 1-1,0 0 0,0 0 1,0 0-1,0 0 0,0 0 1,0 0-1,0 0 1,0 0-1,0 0 0,0 0 1,0 0-1,0 0 0,0 0 1,0 0-1,0 0 0,0-1 1,0 1-1,1 0 0,-1 0 1,0 0-1,0 0 0,0 0 1,-1 0-1,1 0 0,0 0 1,0 0-1,0 0 0,23 28 44,1-1 0,2 0 0,0-2 0,32 23 0,-23-19 6,-1 1 1,32 38-1,-63-64-226,0 0 0,-1 0 0,1 0 0,-1 0 0,0 0 0,0 0 0,0 0 0,0 1 0,-1-1 0,0 1 0,0-1 0,0 1 0,-1 0 0,1-1 0,-1 1 0,-1 6 0,1-8-1026</inkml:trace>
  <inkml:trace contextRef="#ctx0" brushRef="#br0" timeOffset="7">3416 579 4914,'0'0'2796,"0"0"-2765,-1-1-1,1 1 1,0 0 0,0 0-1,-1 0 1,1 0 0,0 0-1,0 0 1,-1 0 0,1 0-1,0-1 1,-1 1 0,1 0-1,0 0 1,0 0 0,-1 0-1,1 0 1,0 0 0,0 1-1,-1-1 1,1 0-1,0 0 1,-1 0 0,1 0-1,0 0 1,0 0 0,0 0-1,-1 0 1,1 1 0,0-1-1,0 0 1,-1 0 0,1 0-1,0 1 1,0-1 0,0 0-1,0 0 1,-1 0-1,1 1 1,0-1 0,-16 17 1,0 0 0,-20 31 0,-15 16 64,0-13-63,35-37-18,0 1-1,1 1 1,1 0-1,1 0 0,-21 36 1,34-52-38,0 0 1,-1 0-1,1 0 1,0 1 0,0-1-1,0 0 1,0 0-1,-1 0 1,1 1-1,0-1 1,0 0-1,0 0 1,0 1-1,0-1 1,0 0-1,0 0 1,0 1-1,0-1 1,0 0-1,0 0 1,0 1-1,0-1 1,0 0 0,0 1-1,0-1 1,0 0-1,0 0 1,0 1-1,0-1 1,0 0-1,1 0 1,-1 0-1,0 1 1,0-1-1,0 0 1,0 0-1,1 0 1,-1 1-1,0-1 1,0 0-1,0 0 1,1 0-1,-1 0 1,0 1 0,1-1-1,12 0-2254,-6-1 988,5 1-2269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3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8756,'0'0'2673,"19"144"-2993,-19-45 160,-7 10-384,-10 0-689,1-13-496,5-25-2945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5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96 624,'0'0'4021,"2"-12"-3392,3-4-309,-3 9 101,0 0 0,0 1 0,-1-1 0,0 0-1,0 0 1,-1-14 179,-1 20-581,1 1 1,-1-1 0,1 1 0,-1-1-1,0 1 1,1 0 0,-1-1-1,0 1 1,0 0 0,1 0 0,-1-1-1,0 1 1,0 0 0,1 0-1,-1 0 1,0 0 0,0 0 0,0 0-1,1 0 1,-1 0 0,-1 0-1,-21 1-99,23-1 81,-6 1-3,-1 0-1,1 1 0,0 0 0,0 0 0,0 1 1,0-1-1,0 1 0,1 1 0,-1-1 0,1 1 0,0 0 1,-8 7-1,-2 3-5,1 1-1,-22 28 1,27-29 13,0 0 0,1 1 0,0 0 0,1 0 0,1 1 1,0 0-1,2 0 0,-1 1 0,2-1 0,0 1 0,1 0 0,1 0 0,1 0 0,0 0 0,3 22 0,7 20 43,1-1 0,4-1 0,21 57-1,-28-91-28,102 286 537,49 163-130,-144-417-402,-3 1 0,-2 0 0,-2 1 0,0 95 0,-9-136-16,0-1 1,-2 0 0,0 1-1,-1-1 1,0 0 0,-1 0-1,-1-1 1,-8 16 0,-11 17 48,-34 45 0,24-39-41,-173 290 69,207-343-149,1 1-1,0-1 1,-1 1-1,1 0 1,0-1-1,-1 1 1,1-1-1,0 1 1,0 0-1,0-1 1,-1 1-1,1 0 0,0-1 1,0 1-1,0 0 1,0-1-1,0 1 1,0 0-1,0 0 1,1-1-1,-1 1 1,0 0-1,0-1 1,0 1-1,1-1 1,-1 1-1,0 0 1,1-1-1,-1 1 1,0-1-1,1 1 1,-1-1-1,1 1 1,-1-1-1,1 1 0,-1-1 1,2 1-1,7 2-3235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5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1 124 4482,'0'0'3298,"10"-19"-2725,4-4-319,29-57 1789,-43 80-2018,0 0 0,0 0-1,1 0 1,-1 0 0,0 0 0,0 0-1,0 1 1,0-1 0,0 0 0,0 0-1,0 0 1,0 0 0,0 0 0,0 0-1,0 0 1,0 0 0,1-1 421,-1 1-422,0 0 1,1 0 0,-1 0 0,0 0-1,0 0 1,0-1 0,0 1 0,0 0-1,0 0 1,0 0 0,0 0 0,0 0 0,0 0-1,0 0 1,1 10 288,0 20-687,-1-26 512,-12 181-111,0 4-70,12-178 6,0 0 0,1 0-1,0 0 1,0 0-1,6 20 1,-5-27 6,0 0 1,0 0-1,0-1 1,0 1-1,0 0 1,1-1 0,0 0-1,0 1 1,0-1-1,0 0 1,0-1-1,0 1 1,1-1 0,-1 1-1,1-1 1,0 0-1,0 0 1,4 1-1,1 1-411,0-1-1,-1 0 0,1-1 0,0 0 0,1 0 0,15 0 0,-21-4-1432,-3-5-838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6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6339,'0'0'1184,"140"-17"-975,-87 17-17,1 0 80,-3 6-272,-4 17-16,-6 7-112,-1-1-1041,-5-8-976,0-8-1793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6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0 8564,'0'0'1841,"7"94"-1969,-7-37 128,0 6 0,-17 4-80,-4-2-80,-2-2-881,0-9-336,-1-20-2336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7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5 5106,'0'0'3309,"-3"-3"-3269,3 3-41,-1 0 1,1 0-1,-1-1 0,0 1 1,1 0-1,-1 0 1,1 0-1,-1 0 1,0-1-1,1 1 1,-1 0-1,0 0 1,1 0-1,-1 0 1,0 1-1,1-1 1,-1 0-1,1 0 1,-1 0-1,0 0 1,1 1-1,-1-1 1,1 0-1,-1 0 1,1 1-1,-1-1 1,1 1-1,-1-1 1,1 0-1,-1 1 1,-19 25-5,-12 46 20,24-53-7,-19 47 38,3 1 1,3 0-1,3 2 0,2 1 0,-7 91 1,22-147-29,-1 10-9,2 36-1,0-53-2,1-1-1,0 1 1,0-1-1,1 0 1,0 0-1,0 0 1,0 0-1,1 0 1,-1 0-1,6 8 1,27 24-2037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7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1985,'0'0'6963,"84"-52"-6579,-49 41 225,4 7-369,8 0-192,2 4 96,-10 0-144,1 0-48,-10 12 0,-2 7-1233,2 0 113,1-8-865,-6-9-1073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7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4290,'0'0'1851,"5"6"-1722,-2-2-25,1 0 0,0 0 0,0 0 0,0-1 0,1 0 1,-1 1-1,1-2 0,0 1 0,9 4 0,56 15 515,-58-20-586,0 1 0,0 1 0,-1-1 0,1 2 0,-1 0 1,0 0-1,0 1 0,-1 0 0,0 1 0,11 9 0,-19-14-31,0-1-1,-1 1 0,1 0 0,-1 0 1,1 0-1,-1 0 0,0 1 0,0-1 0,0 0 1,0 0-1,0 1 0,0-1 0,-1 1 1,1-1-1,-1 0 0,0 1 0,0-1 0,1 1 1,-1-1-1,-1 1 0,1-1 0,0 1 0,-1-1 1,1 1-1,-1-1 0,0 0 0,0 1 1,0-1-1,-2 4 0,-3 4 25,-1 0-1,-1-1 1,1 0 0,-2 0-1,-8 8 1,-11 12 266,25-25-249,1-1-1,-1 1 1,1-1-1,0 1 0,0 0 1,1 0-1,-1-1 0,1 1 1,-1 1-1,1-1 1,0 5-1,1-7-35,0-1 0,0 1 0,0 0 0,0 0 0,0-1 0,0 1 0,1 0 0,-1-1 0,1 1 0,-1 0 0,1-1 0,0 1 0,0 0 0,-1-1 0,1 1 0,0-1 0,0 0 0,1 1 0,-1-1 0,0 0 0,0 0 0,1 1 0,-1-1 0,0 0 0,1 0 0,-1-1 0,4 3 0,15 4 108,0 1 0,26 4 0,-25-7-176,0 2 0,22 9 0,-3 3-1502,-9-3-2084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10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469 224 2913,'0'0'3143,"0"-20"-2719,0-150 2690,-3 170-3143,0 1 1,1 0-1,-1 0 1,1 0-1,-1 0 1,0 0 0,1 0-1,-4 3 1,-14 11 21,-14 10 33,-59 34 0,80-53-20,1 0 0,-1-1 0,0 0 0,0-1 0,-1 0 1,1-1-1,-1-1 0,0 0 0,-14-1 0,14-1-5,3 1 4,0-1 0,-1 0 0,1-1 0,0-1 0,0 0 0,-11-3 0,19 4-4,0 0 0,1 0 0,-1-1 0,1 1 0,-1-1 0,1 0 0,0 1 0,0-1 0,-1 0 0,1 0 0,0-1 0,1 1 0,-1 0 0,0 0 0,1-1 0,-1 1-1,1-1 1,0 0 0,0 1 0,0-1 0,0 0 0,0 0 0,1 0 0,-1 1 0,1-1 0,0 0 0,0 0 0,0-5 0,0 6-3,0-1-1,1 1 1,-1-1-1,0 1 1,1-1-1,0 1 1,0-1-1,0 1 1,0 0-1,0 0 1,0-1-1,0 1 1,1 0-1,-1 0 1,1 0-1,1-2 1,2 0-9,-1 1 1,1-1-1,-1 1 1,1 0-1,0 0 0,10-4 1,3 0-26,0 1-1,1 1 1,25-3 0,-3 3-11,0 1 0,71 4 0,-110 1 40,0-1 0,1 0 1,-1 1-1,1-1 1,-1 1-1,0 0 1,0-1-1,1 1 1,-1 0-1,0 1 1,0-1-1,0 0 1,0 1-1,0-1 0,0 1 1,0-1-1,-1 1 1,1 0-1,0 0 1,-1 0-1,0 0 1,1 0-1,-1 0 1,0 0-1,0 0 1,0 1-1,0-1 0,-1 0 1,2 4-1,0 7-24,0 0 1,-1-1-1,0 1 0,-1 18 0,0-17 19,0-6 11,-1 0 0,0 0 1,0 0-1,-1 0 1,0 0-1,0-1 0,-1 1 1,0-1-1,-4 10 1,-5 2-16,-26 35 0,28-41 11,0 0 0,0 2-1,1-1 1,1 1 0,-7 18-1,13-27 9,0-1 1,1 1-1,-1-1 0,1 1 0,1 0 0,-1-1 0,1 1 1,0 0-1,0 0 0,1-1 0,-1 1 0,1 0 1,1-1-1,-1 1 0,1 0 0,0-1 0,4 9 0,-3-10 6,-1 0-1,1-1 0,0 1 0,0 0 0,1-1 1,-1 0-1,1 0 0,0 0 0,-1 0 0,1 0 1,1-1-1,-1 1 0,0-1 0,0-1 0,1 1 1,-1 0-1,1-1 0,0 0 0,-1 0 0,1 0 1,7-1-1,87 2 498,-32-4-2997,-33 1-1378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13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446 1 2689,'0'0'8108,"0"21"-8188,0 118 23,-1 170 37,-17-124 79,0 3-84,17-76 63,1-111-9,1-1 12,0-1-1,0 1 1,0 0-1,0-1 1,0 1 0,0-1-1,0 0 1,0 1 0,-1-1-1,1 0 1,0 1 0,0-1-1,-1 0 1,1 0-1,0 0 1,-1 0 0,1 1-1,-1-1 1,1-1 0,11-23-3,-10 20 26,2-6-87,-2 0-1,1 0 1,-1 0 0,-1 0 0,0-1-1,-1 1 1,0 0 0,0 0-1,-1-1 1,-3-12 0,2 19-6,0 1 0,0-1 1,0 1-1,-1-1 0,1 1 0,-1 0 0,0 0 1,-1 0-1,1 1 0,0-1 0,-1 1 0,0 0 1,0 0-1,0 0 0,0 0 0,-1 1 0,1-1 1,-10-2-1,2 0-110,-1 0 0,0 1 1,0 1-1,-1 0 0,-24-2 1,26 5 113,-13-2-91,0 1 0,-44 5 1,62-3 99,0 0 0,0 1 1,0 0-1,0 0 0,0 1 0,0 0 1,0 0-1,1 0 0,0 1 0,0 0 1,0 0-1,0 1 0,-9 9 0,10-9 27,0 1-1,1-1 1,0 1 0,0 0-1,1 0 1,0 0-1,-3 9 1,5-12-6,0-1-1,0 0 1,1 0 0,-1 1-1,1-1 1,-1 1 0,1-1-1,0 1 1,0-1-1,0 0 1,0 1 0,1-1-1,-1 1 1,1-1 0,-1 0-1,1 1 1,0-1 0,0 0-1,0 0 1,0 1 0,0-1-1,1 0 1,-1 0-1,1 0 1,1 2 0,5 2 21,0 0 1,0-1 0,0 0 0,0-1-1,1 1 1,-1-1 0,13 3-1,68 18 181,-81-23-198,58 10 41,-45-9-384,1 1 0,-1 1 0,1 1 1,29 12-1,-41-14-1691,1-3-872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11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3618,'0'0'6784,"0"10"-6693,3 12-128,2 0-1,10 32 1,1 6 215,0 19-127,-3 0 0,-4 1 0,-3 156-1,-11-195-31,-1 0 0,-2-1 0,-14 43 0,-4 24-116,16-63-13,3-14-285,1-1-1,-4 58 0,10-96-1669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14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 4994,'0'0'2225,"0"2"-2126,2 15 3,-1-1 0,0 1 0,-2-1 0,-3 30 0,-19 68 235,5-33 267,6-1-386,-2 101-1,12-70-4405,2-118 1989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14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8324,'0'0'784,"161"-28"-720,-103 28-48,7 0 80,5 17-96,4 4 80,-1 2-160,-11-6-1536,-10-13-2402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15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 5202,'0'0'1356,"31"0"-1284,193-1-32,-196 0 58,1-2 1,-1-1-1,-1-2 1,1 0 0,47-19-1,125-67 1138,-189 87-1043,-1 0 1,0-1-1,0 0 0,9-9 0,-55 43-249,18-8 40,2 1 0,0 0-1,1 1 1,2 1 0,0 1 0,1 0 0,2 0 0,-11 34-1,9-16 1,2 0 0,2 0 0,1 1-1,0 61 1,6-94 16,0 206-47,4-162 51,2-1 0,12 56 1,47 144 30,2 7-14,-53-194-33,9 133 0,-20 136 65,-2-187-69,0-143 22,-1-1 0,1 0-1,-1 1 1,1-1 0,-1 0 0,0 1 0,-1-1 0,1 0 0,-1 0-1,0 0 1,0 0 0,0 0 0,-1-1 0,1 1 0,-4 3 0,1-2 45,0 0 0,-1 0 0,1-1 1,-1 0-1,0 0 0,0 0 0,-1-1 1,-10 5-1,-6-1 187,0 0 1,-1-2-1,0 0 1,-36 1-1,-6 3 271,-99 26 0,137-28-337,27-7-206,-1 1 0,1-1 0,0 1 0,0-1-1,-1 1 1,1 0 0,0 0 0,0-1 0,0 1 0,0 0 0,0 0-1,0 0 1,0 0 0,0 1 0,0-1 0,1 0 0,-1 0 0,0 0-1,1 1 1,-1-1 0,1 0 0,-1 0 0,1 1 0,-1-1-1,1 1 1,0-1 0,0 0 0,0 1 0,0-1 0,0 1 0,0-1-1,0 0 1,0 1 0,1-1 0,-1 0 0,0 1 0,1-1 0,-1 0-1,1 1 1,0-1 0,-1 0 0,1 0 0,0 0 0,0 1 0,0-1-1,0 0 1,0 0 0,0 0 0,2 1 0,23 14-2007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50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12 920 5410,'0'0'3306,"-2"-16"-2949,-1-3-223,0 8 70,2 0 0,-1-1 0,1-17 0,13 29-294,139 2 19,-48 1 22,193-19 0,-158-4 51,472-64 24,4 25-6,624-61-25,571-97 155,12 106 2,-1192 106-181,-401 5 44,228 10 40,0-1-94,537 14 130,-125 0-88,225 20 5,-504-18 42,9 1 33,482-10 66,-600-42-41,-66 1-2,926 4 29,-708 17-134,398-62 85,-461 20 52,14 25-42,161-13-53,-705 31-45,1205-85 65,2262 53 220,-2687 64-96,-326-6-190,840 34 91,-316 16-115,-93-17 174,-794-54-116,170-6 248,-106-21 131,-51 6-332,-106 15-32,422-31 148,-308 35-206,402-11-59,-398 10 132,-103 2 24,0-2 1,72-10 0,-117 9 417,-31 1-7356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7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15 2081,'0'0'1315,"-11"-2"-88,10 2-1214,-18-5 1015,-36-2 0,48 7-962,1 0 1,-1 0-1,1 0 1,-1 1-1,0 0 0,1 0 1,-1 1-1,1-1 1,0 1-1,-1 1 0,-7 3 1,2 2-54,0 1-1,1 0 1,0 1 0,0 0 0,1 0 0,0 1 0,1 1-1,0 0 1,1 0 0,0 0 0,1 1 0,0 0-1,1 1 1,1-1 0,0 1 0,-5 27 0,1 11 73,3 0 1,2 0-1,4 74 1,0-70 5,1-25-48,2 1 1,1-1-1,2 0 0,1 0 1,1 0-1,16 39 0,90 171 82,-72-158-18,-24-47-53,5 8 6,-2 1 1,30 92 0,-47-124-28,-1 0 1,-1 0-1,0 1 1,0-1-1,-1 0 0,-1 1 1,0-1-1,-1 0 0,-1 1 1,0-1-1,0 0 1,-2 0-1,1 0 0,-2 0 1,-10 22-1,-6-1 18,-25 30-1,27-38-22,0 0 0,-24 48-1,43-74-33,-1 1 0,1-1 0,0 0-1,-1 1 1,1-1 0,0 1 0,-1-1-1,1 1 1,0 0 0,0-1 0,-1 1-1,1-1 1,0 1 0,0-1-1,0 1 1,0 0 0,0-1 0,0 1-1,0-1 1,0 1 0,0-1 0,0 1-1,0 0 1,0-1 0,1 1 0,-1-1-1,0 1 1,0-1 0,1 1 0,-1-1-1,0 1 1,0-1 0,1 1 0,-1-1-1,1 1 1,-1-1 0,0 1-1,1-1 1,-1 0 0,1 1 0,0 0-1,27-1-1328,-14-1-21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8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27 5763,'0'0'3671,"0"-7"-3394,-1-12-256,1 32-50,-1 0 8,-4 7 20,0 1 0,-2-1 0,0 0 0,-2-1 0,-20 36 1,8-15 2,-23 46 15,-74 159 67,114-233-88,0-1-1,1 1 0,0 0 1,1 0-1,1-1 0,0 1 1,0 20-1,2-31 5,-1 0-1,0 0 0,1 0 1,-1 0-1,0 0 1,1 0-1,-1 0 1,1 0-1,-1 0 1,1-1-1,0 1 1,-1 0-1,1 0 1,0-1-1,0 1 0,0 0 1,-1-1-1,1 1 1,0-1-1,0 1 1,0-1-1,0 1 1,0-1-1,0 0 1,0 1-1,1-1 0,34 8-9,-26-6 8,20 3-1307,0-2-1,48 1 0,-63-4-395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8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 6195,'0'0'2353,"123"-95"-2145,-86 91-32,10 2-144,4 2-32,14 0 80,1 6-80,-6 11-96,-6 6-752,-10 0-897,-5-4 112,-8-8-528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8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4434,'0'0'736,"7"40"-720,0-5 192,-2 7 193,-5 11-177,0 5-48,0 5-16,-3-6-160,-13-20-1553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49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85 3810,'0'0'2822,"1"-13"-2245,5-58 1853,-7 76-2467,0 0-1,0 0 1,-1 0 0,1-1 0,-1 1-1,0 0 1,0-1 0,-4 7-1,-2 6 22,-10 23 16,2 2-1,2-1 1,2 2 0,2 0-1,1 0 1,3 1 0,-2 56-1,7-70-4,1-14-10,0 1 0,4 32 0,-3-44 13,0 0 0,1 1 1,-1-1-1,1 0 0,0-1 0,1 1 1,-1 0-1,1 0 0,0-1 1,0 0-1,0 1 0,1-1 0,5 4 1,-6-5-185,1 0 1,-1 0 0,1-1-1,0 1 1,0-1-1,0 0 1,0 0 0,0 0-1,0-1 1,0 1 0,1-1-1,-1 0 1,1-1 0,-1 1-1,1-1 1,-1 1 0,1-1-1,4-1 1,3-1-2334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5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4802,'0'0'3906,"44"-10"-3762,-11 10-144,7 0 0,6 6 16,3 5 64,9 1-160,-7 1-272,-2-3-1377,-7-6-1184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18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88 976,'0'0'5280,"2"-7"-4498,17-74 1045,1 147-1800,-15-18-6,-2 0 1,-4 67-1,-1-32-37,-7 733 29,9-349 556,-2-443-484,0 0 1,-10 42 0,6-42-38,2 0 1,-3 46 0,7-19-61,-1 62 410,23 187 0,-3-206-320,-11-60-1,-1 1-1,-2 0 1,0 37-1,-3 175 351,-4 256-200,-12-340-198,0 31 62,14-162-80,0 54 5,14 120-1,-4-103 122,-6 186-1,-6-153-112,2-134-17,0 0-1,1 0 1,-1 0 0,-1-1 0,1 1 0,0 0 0,0 0 0,-1 0 0,1 0 0,-1-1 0,0 1 0,1 0 0,-2 2 0,1-3-85,-1-1 1,1 1-1,0 0 1,-1 0-1,1 0 1,-1-1 0,1 1-1,-1-1 1,1 1-1,-1-1 1,1 0-1,-3 1 1,-11 2-726,-21 6-2092,-1-4-1838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19:50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5603,'0'0'2182,"16"-3"-2147,54-11-27,-67 13-7,1 1 1,-1-1-1,0 1 1,1 0 0,-1 0-1,0 1 1,0-1-1,1 0 1,-1 1 0,0 0-1,0 0 1,0 0-1,0 0 1,0 1 0,0-1-1,0 1 1,0-1-1,3 4 1,-1 0 4,1 0-1,-1 0 1,-1 1-1,1-1 1,5 11-1,-8-13-4,1 1 1,-1 0 1,0 1 0,0 0 0,0-1-1,0 1 1,-1 0 0,0 0 0,0 0 0,0 0-1,-1 0 1,1 0 0,-1 0 0,0 0-1,-1 0 1,1 0 0,-1 0 0,0 0-1,0 0 1,-1 0 0,1-1 0,-1 1 0,0 0-1,0-1 1,-4 6 0,-6 9 29,-2 1 0,0-2 0,-33 34 0,20-23 3,20-22-2,5-5-18,0 0-1,1-1 1,-1 1 0,1 0-1,-1 0 1,1 0-1,-1 0 1,1 0 0,0 0-1,0 0 1,0 0-1,0 0 1,1 0-1,-1 1 1,0 2 0,10-5 238,114-7 1539,-73 2-1677,82 4 0,-127 1-313,-1 0 1,1 1-1,0 0 0,-1 0 1,1 0-1,-1 0 0,1 1 0,-1 0 1,1 0-1,-1 0 0,0 0 1,0 1-1,0-1 0,0 1 0,-1 0 1,1 0-1,4 6 0,14 23-3339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03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1313,'0'0'6459,"0"-6"-5672,0-24 1318,10 32-3149,-5 0 1021,19 8 8,0-1 0,1-1 1,0-1-1,1-1 0,39 4 0,205-8-82,-146-3-3455,-123 1 3491,-1-1 1,0 1 0,1 0 0,-1 0-1,0 1 1,1-1 0,-1 0 0,1 0-1,-1 0 1,0 0 0,1 0 0,-1 0-1,0 0 1,1 1 0,-1-1 0,0 0 0,1 0-1,-1 0 1,0 1 0,1-1 0,-1 0-1,0 0 1,0 1 0,1-1 0,-1 0-1,0 1 1,0-1 0,0 0 0,1 1-1,-1-1 1,0 0 0,0 1 0,0-1-1,0 0 1,0 1 0,0-1 0,0 1-1,0-1 1,0 0 0,0 1 0,0-1-1,0 1 1,0-1 0,0 0 0,0 1-1,0-1 1,0 0 0,0 1 0,-1-1-1,1 0 1,0 1 0,0-1 0,0 0-1,-1 1 1,-5 10-596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03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3426,'0'0'4690,"7"0"-4690,9-2 0,12-2 144,12-7-80,9 5 192,11-4-128,5 1-96,0 7 80,1 2-112,-4 0-528,-1 0-1361,-8 0-2145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04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5122,'0'0'5024,"0"-3"-4538,0-13-172,0 12 345,1 21-815,1 0 0,0 0 0,5 18 0,4 23 145,-4 177-17,-8-164-165,3 0-1,12 75 1,-8-104-463,-5-25-402,2 0 0,0 0 0,1 0 0,7 17-1,-4-24-1563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04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83 3730,'0'0'4730,"-4"0"-3956,-10-4-232,14 4-532,0 0 0,0 0 0,-1-1 1,1 1-1,0 0 0,0 0 0,0 0 0,0-1 1,0 1-1,0 0 0,0 0 0,0 0 0,0-1 1,0 1-1,0 0 0,0 0 0,0 0 0,0 0 1,0-1-1,0 1 0,0 0 0,0 0 0,0 0 1,0-1-1,0 1 0,1 0 0,-1 0 0,0 0 0,0 0 1,0-1-1,0 1 0,0 0 0,0 0 0,1 0 1,-1 0-1,0 0 0,0-1 0,0 1 0,4-2 19,0-1-1,0 1 1,0 0-1,0 0 1,0 0-1,6-1 1,40-11-4,1 2 1,0 2 0,89-5 0,163 11 91,-191 5-102,-100-1-38,-1-1-153,1 1 0,0 1 0,-1 0 0,22 5 0,-31-6 135,1 1 1,-1 0 0,1 0 0,-1 0 0,0 0 0,1 1-1,-1-1 1,0 0 0,0 1 0,0 0 0,0-1 0,0 1-1,0 0 1,-1 0 0,1 0 0,-1 0 0,1 0 0,-1 1-1,0-1 1,1 0 0,-1 1 0,-1-1 0,1 1 0,0-1-1,0 1 1,-1-1 0,1 4 0,-1-3-129,1 1 0,-1-1 0,1 0 1,-1 1-1,0-1 0,0 0 0,0 0 0,-1 1 0,1-1 1,-1 0-1,0 1 0,0-1 0,0 0 0,0 0 0,-1 0 0,1 0 1,-1 0-1,0 0 0,0-1 0,-4 6 0,-16 6-2176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05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28 5442,'0'0'2989,"1"-6"-2912,0 1-42,3-11 124,-4 15-106,-4 10-63,-17 31 9,16-33 0,1 1 1,0 0 0,0 0-1,0 0 1,1 1 0,0-1-1,1 1 1,0 0 0,0-1-1,0 12 1,2-1-1,-1-14-1,1-1-1,0 1 1,0 0 0,0 0-1,1-1 1,1 9 0,-1-12 3,-1 1 0,1-1 0,0 0 0,0 1-1,-1-1 1,1 0 0,0 0 0,0 0 0,0 0 0,0 0 0,1 0 0,-1 0 0,0 0 0,0 0 0,1-1 0,-1 1 0,0 0 0,1-1 0,-1 1 0,0-1 0,1 1 0,-1-1 0,1 0 0,-1 0 0,3 1 0,51 2 322,0-2-1,70-8 1,24 0-2489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05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47 6643,'0'0'5058,"-18"-46"-5090,18 77-304,-3 17 336,-4 15-32,-7 14 112,3 7-128,-3 8 48,0 7-432,2 8-592,1-13-817,6-19-2529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3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50 179 1281,'0'0'3273,"-4"-7"-2248,-5-9-463,4 9-269,1-1-1,-1 0 0,1 0 1,0-1-1,1 1 0,0-1 0,0 0 1,-2-18-1,5 26-300,1-1 1,-1 0-1,1 1 0,0-1 1,-1 0-1,1 1 0,0-1 1,0 1-1,0-1 0,0 1 1,0 0-1,0-1 0,1 1 1,-1 0-1,0 0 0,1 0 1,-1 0-1,0 0 1,1 0-1,-1 0 0,1 0 1,0 1-1,2-2 0,41-12-238,-44 14 246,30-7-175,1 2-1,-1 2 1,1 1-1,43 2 1,-72 0 148,0 0 1,0 1 0,0-1 0,0 1-1,0 0 1,0 0 0,0 0 0,0 0-1,0 0 1,-1 1 0,1-1 0,0 1-1,-1 0 1,1-1 0,-1 1 0,0 0-1,1 1 1,-1-1 0,0 0-1,0 1 1,-1-1 0,1 1 0,0 0-1,-1-1 1,0 1 0,2 4 0,0 2 21,-1 0 1,0 0-1,0 0 1,0 0 0,-2 0-1,1 0 1,-2 16-1,1-22 5,-1 0-1,0 0 1,1 0-1,-1 0 1,-1 0-1,1 0 1,0 0-1,-1-1 1,1 1-1,-1-1 1,0 1-1,0-1 1,0 1-1,-4 3 1,-41 30 88,23-19-41,5-2-24,0 1-1,1 1 0,1 1 0,-20 26 0,31-36-27,0 1-1,0 0 1,1 1-1,0-1 1,1 1 0,0 0-1,1 0 1,0 1-1,0-1 1,1 1-1,1-1 1,-1 17-1,2-25 19,0 1-1,1-1 0,0 0 0,-1 1 0,1-1 0,0 0 0,0 0 0,0 0 1,1 0-1,-1 0 0,0 0 0,1 0 0,-1 0 0,1 0 0,0-1 0,-1 1 0,1 0 1,0-1-1,0 0 0,0 1 0,0-1 0,0 0 0,0 0 0,1 0 0,-1 0 1,0-1-1,0 1 0,3 0 0,12 3 194,-1 0 0,33 2 0,-30-5-143,134 6-230,-151-7 129,-2 13-3807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4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1 3682,'0'0'3057,"0"4"-2961,-2 54-4,-3 0-1,-3 0 0,-21 85 1,14-83-56,2 0 0,3 1 0,-3 106 0,12-140 11,0-20-29,0 1 1,1-1-1,0 1 0,0-1 1,1 1-1,3 12 1,9-5-105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4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4530,'0'0'4770,"0"-8"-4466,12 8-304,16 0 16,11 0-32,8 0 64,4 0-48,-4 8 0,-8 15-432,-11 8-976,-14-5-2578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20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4 150 2625,'0'0'4685,"-1"-1"-4515,1 0 1,-1 0-1,1 0 1,0 0-1,-1 0 1,1 0-1,0 0 1,0-1-1,0 1 1,0 0-1,0 0 0,0 0 1,0 0-1,0 0 1,0 0-1,0 0 1,1-2-1,945-62 209,-709 82-402,-34 0 129,732-14-122,-468-6 13,281 23 144,-156 6-106,6-35 26,-583 9-78,322 5 194,-268-2-92,182 2 492,-203-6-421,0-3 0,0-2 0,54-14 0,-94 19-90,-8 1-38,1 0 1,-1 0-1,0 0 0,1 0 1,-1 0-1,0 0 0,1 0 1,-1 0-1,0 0 0,1 0 1,-1 0-1,0 0 1,1 0-1,-1-1 0,0 1 1,1 0-1,-1 0 0,0 0 1,1 0-1,-1-1 0,0 1 1,1 0-1,-1 0 0,0-1 1,0 1-1,1 0 0,-1 0 1,0-1-1,0 1 0,0 0 1,0-1-1,1 1 1,-1 0-1,0-1 0,0 1 1,0 0-1,0-1 0,0 0 1,0 1-40,0-1 26,1 0-1,-1 1 1,0-1-1,1 0 1,-1 0 0,0 1-1,1-1 1,-1 0-1,1 1 1,-1-1 0,1 0-1,0 1 1,-1-1-1,1 1 1,-1-1 0,1 1-1,0-1 1,1 0-1,29-11-38,0 1 0,1 2 0,0 0 0,1 3 0,53-5 0,-9 1 43,-58 8-103,-12 1 53,-1 1 0,0-1 0,1-1-1,-1 1 1,0-1 0,0 0 0,10-4 0,-16 6 18,-1-1 0,1 1 1,0 0-1,0 0 0,0 0 1,-1 0-1,1 0 0,0 0 1,0 0-1,0 0 0,0-1 1,0 1-1,-1 0 1,1 0-1,0 0 0,0 0 1,0 0-1,0-1 0,0 1 1,0 0-1,0 0 0,-1 0 1,1-1-1,0 1 0,0 0 1,0 0-1,0 0 1,0-1-1,0 1 0,0 0 1,0 0-1,0 0 0,0-1 1,0 1-1,0 0 0,0 0 1,0 0-1,0-1 1,1 1-1,-1 0 0,0 0 1,0 0-1,0 0 0,0-1 1,0 1-1,0 0 0,0 0 1,1 0-1,-1 0 0,0-1 1,0 1-1,0 0 1,0 0-1,1 0 0,-1 0 1,0 0-1,0 0 0,-19 0-691,-30 18-787,22-6 252,-23 2-1402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5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2385,'0'0'6064,"1"-5"-5688,0 4-364,-1-1 0,1 0-1,0 1 1,0-1 0,-1 0-1,1 1 1,0-1 0,0 1-1,1-1 1,-1 1-1,0 0 1,0-1 0,1 1-1,-1 0 1,1 0 0,-1 0-1,1 0 1,-1 0 0,1 0-1,0 0 1,-1 1-1,1-1 1,0 1 0,0-1-1,-1 1 1,1 0 0,0-1-1,0 1 1,0 0 0,0 0-1,-1 0 1,4 1 0,64-1-18,106 15 0,-146-12 10,299 5-627,-276-9-606,-71 11-329,-18-3-1283,20-7 290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6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5442,'0'0'2199,"-1"12"-2330,-10 134 188,-3 68 201,7 64 179,10-263-2998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7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87 2961,'0'0'1278,"2"14"-1328,11 45 135,-12-54-16,1 0 0,0 0 0,0 0 0,1 0 1,-1 0-1,1-1 0,0 1 0,1-1 0,-1 0 0,1 0 0,-1 0 0,1 0 1,0 0-1,1-1 0,-1 0 0,1 0 0,-1 0 0,1-1 0,8 4 0,-1-1 31,1-1-1,-1-1 1,1 0 0,0 0-1,25 1 1,76-4 785,-110-1-847,1 0 0,-1 0 1,0-1-1,0 1 0,0-1 0,0 0 0,0 0 0,0-1 0,0 1 0,-1-1 0,1 0 0,-1 0 1,0 0-1,0 0 0,0-1 0,0 1 0,3-5 0,-1 1-20,0-1 1,-1 1-1,0-1 0,0 0 1,-1 0-1,1 0 0,2-16 1,-4 19 3,-2 0 0,1 0-1,-1-1 1,1 1 0,-1 0 0,-1-1 0,1 1 0,-1 0 0,-2-9 0,1 11-9,1 0 0,0 0 0,-1 0 0,0 0 0,0 1 0,0-1 0,0 1 0,0-1 0,-1 1 0,1 0 0,-1 0 0,1 0 0,-1 0 0,0 0 0,0 1 0,-4-3 0,-11-2-26,-1 0-1,0 1 1,1 1 0,-2 0-1,-34-1 1,20 2 5,-8 0 100,-75 4 0,113 0-91,1 0 1,0 0-1,0 0 1,0 0-1,0 1 0,0 0 1,0-1-1,0 1 1,0 0-1,1 0 1,-1 1-1,1-1 0,-1 0 1,1 1-1,0 0 1,0-1-1,0 1 1,1 0-1,-1 0 1,1 0-1,-2 4 0,-5 10-12,2 0 0,-8 27-1,9-18 8,1 0-1,2 0 0,0 1 0,3 32 1,-1-25 22,0-26-5,0 0 0,1-1 0,0 1 0,1-1-1,-1 1 1,1-1 0,1 0 0,-1 0 0,1 0 0,1 0 0,-1 0 0,1 0 0,5 6 0,-2-5-1,1 1 1,0-1 0,0-1 0,0 1 0,1-1 0,1-1-1,-1 0 1,12 6 0,1-2 78,1 0 0,0-2 0,1-1 0,-1 0 0,1-2 0,1-1 0,34 2 0,137-5 608,-188-2-606,0 0 0,0 0 1,0-1-1,12-4 0,-14 4-158,1 0 0,0 0 1,0 1-1,-1-1 0,11 1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7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1553,'0'0'0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8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32 448,'-17'-8'325,"9"4"-42,1 0 0,0 1 1,-1 0-1,0 1 0,0-1 0,1 2 0,-1-1 0,-9 0 1,35 13 4581,25 16-5278,-17-18 552,54 11-1,-63-17-120,0 0 1,0 1-1,0 1 0,-1 1 0,0 0 0,0 1 0,0 1 0,19 13 0,-33-19-225,0 0 0,0 1 0,0-1-1,-1 1 1,1 0 0,-1-1-1,1 1 1,-1 0 0,0 0 0,0 0-1,0 0 1,0 0 0,-1 0 0,1 0-1,-1 0 1,0 0 0,0 0-1,0 1 1,-1 3 0,1-4-114,0 8-1954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8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2401,'0'0'731,"22"0"-219,8-1-261,118 3 1518,-135-1-1683,0 1 0,0 0-1,0 1 1,0 1 0,-1 0 0,0 1 0,0 0 0,0 1 0,0 0 0,16 11-1,-27-16-77,0 1 1,0-1-1,0 0 0,0 0 0,0 0 0,0 1 0,0-1 0,-1 0 1,1 1-1,0-1 0,-1 1 0,1-1 0,-1 1 0,1-1 0,-1 1 0,0-1 1,1 1-1,-1-1 0,0 1 0,0-1 0,0 1 0,-1 0 0,1-1 1,0 1-1,0-1 0,-2 3 0,1 0 11,0 0-1,-1 0 1,0-1-1,0 1 1,0-1-1,0 1 1,-1-1 0,-4 6-1,-45 41 352,23-23-225,1 1 0,-28 37-1,49-56-131,1 0-1,0 0 0,1 0 0,0 1 1,0-1-1,1 1 0,0 1 0,1-1 0,0 0 1,1 1-1,0 0 0,-1 18 0,3-23-11,0 0 7,0-1 0,0 0 0,0 0 0,1 0 1,2 10-1,-2-14-2,0 1-1,0 0 1,0-1 0,0 1 0,0 0 0,0-1-1,0 1 1,1-1 0,-1 0 0,0 1 0,1-1-1,-1 0 1,1 0 0,0 0 0,-1 0 0,1 0-1,0 0 1,0 0 0,2 0 0,61 18 91,-48-15-115,1 0 1,-1 2 0,0 0 0,22 12-1,-36-17-273,-1 1-1,1-1 0,0 1 0,0-1 1,0 0-1,0-1 0,1 1 0,-1 0 0,0-1 1,5 1-1,1-1-1560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9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3 2209,'0'0'3903,"0"-3"-4173,0 6 273,0 25 404,1 21-129,-2 0 0,-2 1 0,-15 71-1,1-49-473,4 1-1,2 0 0,-1 96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19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4498,'0'0'4402,"37"-57"-3570,-6 47-271,8 0-465,8 3-32,6 3-16,5 0 0,-2 4 32,-7 2-80,-19 23-1569,-13 2-1152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2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65 3490,'0'0'3529,"-1"-8"-2958,1-3-320,1 8-145,-1 0 1,0 0-1,0 0 0,0 0 1,-1 0-1,1 0 0,-1 0 1,0 0-1,1 0 0,-1 0 1,-1 0-1,1 0 0,-2-4 1,53 12-259,19 6 180,1-3 1,133-3 0,-125-5-17,151 18-1,-224-17-19,42 11-324,-45-12 260,-1 1 0,0 0 0,1-1-1,-1 1 1,0 0 0,1 0 0,-1 0 0,0 0 0,0 0 0,0 0 0,0 0 0,0 0 0,0 0 0,0 0 0,0 1-1,0-1 1,0 0 0,-1 1 0,1-1 0,-1 1 0,1-1 0,-1 1 0,1-1 0,-1 1 0,0-1 0,0 2 0,0-1 24,-1-1 1,1 1-1,-1 0 1,0-1 0,1 1-1,-1-1 1,0 0 0,0 1-1,0-1 1,0 0 0,0 1-1,-1-1 1,1 0 0,0 0-1,-1 0 1,1 0 0,0 0-1,-1-1 1,1 1 0,-4 1-1,-32 12-1553,14-9-53,6-4-1097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3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3826,'0'0'3823,"0"9"-4069,-3 563 297,3-570-44,0 1-1,0-1 0,0 1 1,0-1-1,0 0 1,1 1-1,-1-1 1,1 1-1,0-1 0,-1 0 1,1 1-1,0-1 1,0 0-1,2 3 1,-1-4-51,-1 0 1,1 0-1,0 0 1,-1 0-1,1 0 1,0 0-1,0-1 1,0 1 0,-1 0-1,1-1 1,0 0-1,0 1 1,0-1-1,0 0 1,0 0-1,0 0 1,2 0-1,18 0-2386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21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3874,'0'0'2401,"0"2"-2354,1 0 1,-1 0-1,0 0 1,1 0-1,0 0 1,-1 0-1,1 0 1,0-1-1,2 4 1,21 22 202,1 0-1,2-3 1,0 0 0,1-1 0,62 36 0,-45-34 114,1-2 0,1-3 1,80 24-1,-118-41-319,1-1-29,0 1 0,0 0 0,0 1 0,-1 1 0,13 6 0,-22-10-1,1-1 0,-1 1 0,1-1-1,-1 1 1,0-1 0,0 1 0,1-1-1,-1 1 1,0-1 0,0 1 0,0-1 0,1 1-1,-1-1 1,0 1 0,0-1 0,0 1 0,0-1-1,0 1 1,0 0 0,0-1 0,0 1-1,0-1 1,0 1 0,-1-1 0,1 1 0,0-1-1,0 1 1,0-1 0,-1 1 0,1-1-1,0 1 1,-1-1 0,1 1 0,0-1 0,-1 0-1,1 1 1,0-1 0,-1 1 0,1-1 0,-1 0-1,1 1 1,-1-1 0,1 0 0,-1 0-1,1 1 1,-1-1 0,0 0 0,-36 17 15,-1-2 0,-47 12 0,-5 2-32,33-8 8,-149 49 79,211-68-320,0 1 1,0-1-1,0 1 0,0 0 1,-1 0-1,8 6 1,23 26-3634,-22-19 1427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3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56 211 1681,'0'0'2828,"-9"-8"-2017,-26-27-358,34 34-441,0 0-1,0 0 1,0 0-1,0 0 1,0 0-1,0-1 0,0 1 1,1 0-1,-1-1 1,0 1-1,1 0 1,-1-1-1,1 1 1,0-1-1,-1 1 0,1-1 1,0 1-1,0-1 1,0 1-1,0-1 1,0 1-1,1-1 1,-1 1-1,0-1 0,1 1 1,-1-1-1,1 1 1,-1 0-1,1-1 1,-1 1-1,2-2 1,1-1-2,1 0 1,-1 1 0,1-1 0,-1 1-1,1 0 1,7-5 0,-6 5 25,12-9 32,1 2-1,0 0 1,1 0-1,0 2 1,1 0 0,-1 2-1,30-7 1,-18 8 80,0 1 0,0 1 0,0 1 0,39 4-1,-67-2-147,1 1-1,-1 0 0,1-1 0,-1 1 0,1 1 0,-1-1 0,0 0 1,0 1-1,0 0 0,0 0 0,0-1 0,0 2 0,0-1 1,-1 0-1,1 1 0,-1-1 0,1 1 0,-1 0 0,0-1 0,0 1 1,0 0-1,1 4 0,-2-4-1,1 0 1,-1 0 0,0-1-1,0 1 1,-1 0-1,1 0 1,-1 0-1,1 0 1,-1 0-1,0 0 1,0 0-1,0 0 1,-1 0 0,1 1-1,-1-2 1,1 1-1,-1 0 1,0 0-1,0 0 1,-1 0-1,1 0 1,0-1 0,-1 1-1,0-1 1,0 1-1,-2 2 1,-65 58 348,49-46-311,0 1 0,1 1-1,-23 29 1,37-41-31,0 1 1,1-1-1,-1 1 0,2-1 0,-1 1 0,1 0 1,0 0-1,1 1 0,0-1 0,1 1 0,-1-1 0,1 1 1,1-1-1,1 17 0,-1-22 0,1-1 0,0 1 0,0-1 0,0 0 0,0 1 0,0-1 0,1 0 0,-1 0 0,1 0 0,0 0 0,-1 0-1,1 0 1,0 0 0,0 0 0,0-1 0,0 1 0,1-1 0,-1 1 0,4 1 0,49 19 155,-24-14-143,-1-3-1,1 0 1,0-2 0,0-1 0,48-3 0,-29 1-935,-42 0-1843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4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59 1297,'0'0'2254,"0"7"-1739,0 6-398,-1-3 332,2 1 0,-1 0 1,4 17-1,-3-24-393,0 0 0,0-1 0,0 1 0,1 0 0,0 0 1,-1-1-1,1 1 0,1-1 0,-1 1 0,0-1 0,1 0 0,0 0 1,0 0-1,5 4 0,2-1 34,0 0 1,0 0 0,1-1 0,0-1-1,0 0 1,0 0 0,19 3-1,4-1 27,44 2-1,-75-8-118,8 1 27,-1 0 0,0-1-1,1 0 1,-1-1 0,14-2 0,-21 2-15,0 0 0,0 0 0,-1 0 0,1 0 0,0-1 0,-1 1 0,1-1 0,-1 0 1,0 0-1,1 0 0,-1 0 0,0 0 0,0 0 0,0 0 0,0-1 0,-1 1 0,1-1 0,-1 1 0,1-1 0,-1 1 0,0-1 0,1-5 0,2-4-39,-2-1 0,0 0 0,0 1 0,-1-1 0,-1 0 0,0 0 0,0 0 0,-4-18 0,2 28 32,1 0 0,0 0 0,-1 1 0,1-1 1,-1 0-1,0 1 0,0-1 0,0 1 0,0 0 0,0-1 0,-1 1 0,1 0 1,-1 0-1,1 1 0,-1-1 0,0 0 0,0 1 0,1 0 0,-1 0 0,-5-2 0,-6-1 26,0 0 0,-27-3 0,0 3 247,-55 3 1,56 1-126,30 1-141,1 0 0,-1 0 0,0 1 0,1 1 0,-1-1 0,1 1 0,0 1 0,0 0 0,0 0 0,0 1 0,1 0 0,0 0 0,-11 9 0,12-8-3,1-1 1,0 2-1,0-1 1,0 0-1,0 1 1,1 0-1,1 0 0,-1 1 1,1-1-1,0 1 1,1 0-1,0 0 1,0 0-1,0 1 1,-1 10-1,3-10 0,1 0 0,-1 1 0,2-1 0,-1 0 0,1 0 0,0 0 0,1 0 0,0 0 0,1 0 0,0-1 0,0 1 0,7 11 1,-2-7 15,1 0 1,0-1 0,0 0 0,2 0 0,-1-1 0,22 16 0,-9-7 61,2-2 0,0-1 0,2-1 0,-1-1 0,2-1 0,0-2 0,0 0 1,32 7-1,-50-17-48,-1 0 1,0-1 0,1 0-1,-1-1 1,11 0 0,-17 0-179,0 0 0,0-1 0,0 1 1,0-1-1,0 0 0,0 0 1,-1 0-1,1 0 0,0 0 1,0 0-1,-1-1 0,1 0 1,-1 1-1,0-1 0,1 0 0,-1 0 1,0 0-1,0 0 0,3-4 1,4-13-2731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5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0 944,'0'0'5248,"0"7"-5272,-21 249 1646,0 14-1318,21-270-339,0 1-1,0-1 1,0 1 0,0-1-1,0 0 1,0 1-1,1-1 1,-1 1-1,0-1 1,-1 0-1,1 1 1,0-1 0,0 1-1,0-1 1,0 0-1,0 1 1,0-1-1,0 0 1,0 1-1,-1-1 1,1 0 0,0 1-1,0-1 1,-1 0-1,1 1 1,0-1-1,0 0 1,-1 0-1,1 1 1,0-1 0,-1 0-1,1 0 1,0 1-1,-1-1 1,1 0-1,0 0 1,-1 0-1,1 0 1,-1 0 0,1 0-1,0 0 1,-1 1-1,1-1 1,0 0-1,-1 0 1,1 0-1,-1-1 1,1 1-1,0 0 1,-1 0 0,1 0-1,-1 0 1,-4 0-554,-8 0-2269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5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7299,'0'0'2193,"160"-84"-1808,-111 76 111,2 4-320,3 4-160,-1 0 48,1 19 32,-10 12-192,-11 15-560,-12 2-1329,-17-4-1473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6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63 109 4482,'0'0'3631,"1"-3"-3132,2-7-206,-3 10-296,1 0 1,-1 0-1,0 0 0,0 0 0,1 0 0,-1 0 0,0 0 0,1 0 0,-1 0 0,0 0 0,0 0 0,1 0 0,-1 0 0,0 0 0,1 0 0,-1 0 0,0 1 0,0-1 0,1 0 0,-1 0 1,0 0-1,0 0 0,1 0 0,-1 1 0,0-1 0,0 0 0,0 0 0,1 1 0,-1-1 0,0 0 0,0 0 0,0 1 0,0-1 0,0 0 0,1 0 0,-1 1 0,0-1 0,0 0 1,0 0-1,0 1 0,10 14-11,-9-13 7,5 6 15,0 0-1,1 0 1,0-1-1,0 0 1,0 0-1,1-1 1,0 0 0,1 0-1,-1-1 1,1 0-1,0-1 1,0 0-1,18 6 1,-8-5 8,1-2 0,-1 0-1,0 0 1,1-2 0,0-1-1,21-2 1,-36 1-13,0 0-1,0 0 1,0 0 0,0-1-1,0 1 1,-1-1-1,1-1 1,0 1 0,-1-1-1,0 1 1,0-1-1,0-1 1,0 1 0,0 0-1,-1-1 1,1 0-1,-1 0 1,0 0 0,0 0-1,0 0 1,3-8-1,-3 5 2,0 1-1,0-1 0,-1 0 1,1 0-1,-2 0 0,1-1 1,-1 1-1,0 0 0,0-1 0,-1 1 1,0 0-1,0-1 0,-1 1 1,-2-12-1,2 17-10,0 0 1,0 0-1,0 0 1,0 0-1,0 1 0,0-1 1,-1 0-1,1 1 1,0-1-1,-1 1 1,1-1-1,-1 1 0,0 0 1,0-1-1,1 1 1,-1 0-1,0 0 1,0 0-1,0 0 0,0 1 1,0-1-1,0 1 1,0-1-1,-3 0 1,-7 0-103,0 0 0,1 0 0,-16 2 0,8 0 21,-17-1 28,-36 4 1,59-2 43,0 1-1,0 0 0,1 0 1,-1 1-1,1 1 0,-14 7 1,13-5 10,0 0 1,0 1-1,1 1 1,0 0 0,1 0-1,-17 19 1,23-22 2,0 0 1,1 0 0,-1 0 0,1 1-1,1-1 1,-1 1 0,1 0 0,1 0-1,-1 0 1,1 1 0,0-1-1,1 1 1,0-1 0,-1 13 0,2-11 24,0 0 0,1-1-1,-1 1 1,2 0 0,-1-1 0,1 1 0,1-1 0,-1 0 0,1 0 0,1 0 0,0 0 0,0 0-1,0-1 1,1 1 0,0-1 0,0-1 0,1 1 0,11 10 0,-7-7 11,0-1-1,1 0 1,0-1 0,1 0 0,-1 0 0,1-2-1,1 1 1,-1-1 0,1-1 0,0-1 0,1 1-1,-1-2 1,1 0 0,-1-1 0,1 0 0,20 0-1,-1-2 326,63-9-1,-83 7-365,-1-1-1,0 0 0,0-1 0,0 0 0,0-1 0,-1 0 0,0-1 0,13-8 0,-23 13-162,1 0-1,-1 0 0,1-1 0,-1 1 0,0 0 0,1-1 1,-1 1-1,0-1 0,0 1 0,0-1 0,0 0 0,0 1 0,-1-1 1,1 0-1,0 0 0,0-2 0,0-18-4334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6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0 208,'0'0'4722,"128"24"-4258,-100-24 609,7 2 31,2-2-799,3 0 47,-5 2-288,-3 2-64,-6 2 0,-7 0-1265,-3-3-1424,-5-3-1361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7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0 3682,'0'0'1406,"-11"18"-1049,2-5-283,-79 138 1021,80-132-1046,1-1 1,1 1-1,1 0 1,1 0-1,1 1 1,0-1-1,1 1 1,2 30-1,0-46-39,0 1 1,0-1-1,1 0 0,0 0 0,0 0 0,0 0 1,0 0-1,1 0 0,0 0 0,-1 0 0,2 0 1,3 6-1,2 0 25,1-1 1,-1 0-1,11 7 0,-10-8-13,0 0 1,-1 0-1,14 18 0,-19-22-203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7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3474,'0'0'4930,"149"-63"-4706,-86 63 96,9 0-272,0 23-48,-11 13 0,-21-7-1729,-24-6-5378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8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58 912,'0'0'5662,"0"-6"-4534,0-45 1898,-1 53-3192,-28 70 139,3 1 1,3 2-1,3 1 0,-15 119 1,28-107 11,5 97 1,3-103 29,-1-50-9,2 0 0,1 1 1,2-1-1,0 0 0,17 48 0,-15-61-9,0 0 1,2 0-1,0-1 0,1 0 1,1-1-1,1 0 1,0-1-1,1 0 1,29 27-1,-17-22 38,0-1-1,2-2 1,0 0-1,1-2 0,1-1 1,0-1-1,1-2 1,0 0-1,1-3 1,0 0-1,1-2 1,33 3-1,-64-10 31,0 1 0,-1-1 0,1 0 0,-1 0 0,1 0 0,-1 0 0,1 0 0,0 0 0,-1 0 0,1 0 0,-1 0 0,1 0 0,-1 0-1,1 0 1,0 0 0,-1 0 0,1 0 0,-1-1 0,1 1 0,-1 0 0,1 0 0,-1-1 0,1 1 0,-1 0 0,1-1 0,-1 1 0,1-1 0,-1 1 0,0 0 0,1-1-1,-1 1 1,0-1 0,1 1 0,-1-1 0,0 1 0,0-1 0,1 0 0,-1 0-47,0 0-1,-1 0 1,1 0 0,-1 0 0,1 0-1,0 0 1,-1 1 0,1-1-1,-1 0 1,0 0 0,1 1 0,-1-1-1,0 0 1,1 1 0,-1-1-1,0 1 1,0-1 0,1 1 0,-1-1-1,0 1 1,-1-1 0,0 2-598,0 1 1,0 0 0,0 0 0,0 0 0,0 0-1,1 0 1,-1 1 0,1-1 0,-1 0 0,-1 5-1,0-2-916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29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 4178,'0'0'6371,"11"-13"-6184,38-37-150,-47 48-38,0 0 0,0 1-1,0 0 1,0-1 0,0 1 0,1 0 0,-1 0-1,0 0 1,1 0 0,-1 0 0,0 1 0,1-1 0,-1 1-1,1 0 1,-1 0 0,1-1 0,-1 1 0,1 1-1,-1-1 1,1 0 0,-1 1 0,1-1 0,2 2 0,-1 0-6,1 0 1,-1 1 0,1-1-1,-1 1 1,0 0 0,0 0-1,0 0 1,3 5 0,6 6 3,-1 1-1,-1 0 1,-1 1 0,0 0 0,-1 0 0,0 1 0,11 34 0,29 133 26,-38-134-24,22 103 7,-7 2 0,-7 1 0,-3 313 0,-21-414 2,-2 1 1,-19 71-1,-4 27-25,29-141-141,1-11 156,0-1 0,0 0 0,0 1 0,0-1 0,-1 0 0,1 1 0,0-1 0,0 0 0,-1 1-1,1-1 1,-1 0 0,1 0 0,-1 0 0,-1 2 0,-14 3-3827,1-6-1269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22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28 3169,'0'0'5061,"0"-4"-4364,-2-14-209,1 13 582,1 6-1080,-1 0 0,1 0 0,0 1 0,0-1 0,-1 0 0,1 0 0,0 0 0,0 0 0,0 1 0,0-1 0,1 0 0,-1 0 0,0 0 0,0 1 0,1 0 0,3 7 10,0 1 1,0-1-1,1 0 1,0-1 0,1 1-1,0-1 1,11 12-1,-1-3 9,0-1-1,24 18 0,-13-15 109,2-2 0,48 24 0,-51-30-73,-1 2-1,0 1 1,-1 1-1,30 25 0,-52-38 320,9 7-1730,9-5-6790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0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543 1 5074,'0'0'1678,"1"23"-1453,1 318-220,-3-234 284,-1-21 73,3 1-1,14 89 1,59 219 182,-73-395-517,-1 0 0,0 0 0,0 0-1,0 1 1,0-1 0,0 0 0,0 0 0,0 0 0,0 0-1,0 0 1,0 0 0,0 0 0,0 0 0,0 0 0,0 0 0,0 1-1,0-1 1,0 0 0,0 0 0,0 0 0,0 0 0,-1 0-1,1 0 1,0 0 0,0 0 0,0 0 0,0 0 53,0 1-53,0-1 0,0 0 0,0 0 0,0 0 0,0 0-1,0 0 1,0 0 0,-1 0 0,1 0 0,0 0 0,0 0-1,0 0 1,0 0 0,0 0 0,0 0 0,0 0 0,0 0-1,0 0 1,0 0 0,-1 0 0,1 0 0,0 0 0,0 0-1,0 0 1,0 0 0,0 0 0,0 0 0,0 0 0,0 0 0,0 0-1,0 0 1,0 0 0,0 0 0,-1-1 0,-9-5 469,-16-15-923,19 15 534,-23-17-321,-1 1 1,-1 1-1,-1 1 1,-1 2-1,-37-14 0,44 22 236,-1 1 1,0 2-1,-1 1 0,1 1 0,-1 1 0,0 1 0,-36 2 0,61 1-18,0 0 0,0 0 0,0 1 0,1 0 0,-1-1 0,0 1 0,0 0-1,1 0 1,-1 1 0,1-1 0,-1 1 0,1 0 0,0 0 0,-1 0 0,1 0 0,0 1-1,0-1 1,1 1 0,-1 0 0,0 0 0,1 0 0,0 0 0,0 0 0,0 0-1,0 1 1,0-1 0,1 1 0,-1-1 0,1 1 0,0-1 0,0 1 0,0 0 0,1 0-1,-1 0 1,1-1 0,0 1 0,0 0 0,0 0 0,1 0 0,-1 0 0,1-1-1,0 1 1,2 5 0,-1-5 12,0 0 0,1 0 0,0 0 0,0 0-1,0 0 1,1-1 0,-1 0 0,1 1 0,0-1 0,0 0 0,0-1 0,0 1-1,0-1 1,7 3 0,12 5 56,36 10 0,-50-17-51,218 58 513,-177-51-1827,0-2 0,84 1 0,-103-9-2002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0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6243,'0'0'2700,"0"3"-2836,6 346 204,-8-202 42,2 117-1305,-2-252-384,-7-10-838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1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9092,'0'0'2273,"184"-15"-2273,-107 30-32,2 10-224,-14 2-1169,-18-4-1680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6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6 3570,'0'0'6307,"-9"0"-5665,-38-6 591,135 24-1673,15 1 477,91-12-97,-40-4 24,-138-1-226,0 0 0,27 7-1,2 7-3397,-34-12-361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6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3730,'0'0'3745,"121"-84"-3344,-72 78-225,6 2-144,4 4 32,1 0-16,8 0-48,-1 10 0,-2 9-144,-4 0-513,-10-2-1728,-14-3-352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7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37 4578,'0'0'4818,"-2"-8"-4412,-6-21-318,4 71-294,-20 493-42,20-485-21,2 42-1913,2-64-625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8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3890,'0'0'1667,"-3"0"-842,3 0-769,-1 0 1,0 0 0,1 0 0,-1 0 0,1 0 0,-1 0-1,0 0 1,1 0 0,-1 0 0,1 1 0,-1-1 0,0 0-1,1 0 1,-1 1 0,1-1 0,-1 0 0,1 0-1,-1 1 1,1-1 0,-1 1 0,1-1 0,-1 0 0,1 1-1,0-1 1,-1 1 0,1-1 0,-1 1 0,11 11 261,31 9-424,6-2 122,1-2 0,1-2 0,86 15 0,-58-20 28,137 1 0,-118-9-36,106-4 0,-201 2-9,0 0 0,0 0 1,0 0-1,-1 0 0,1 0 0,0 0 0,0 0 0,0 0 1,0-1-1,0 1 0,-1 0 0,1-1 0,0 1 0,0 0 0,0-1 1,-1 1-1,1-1 0,0 1 0,-1-1 0,1 1 0,0-1 1,-1 1-1,1-1 0,-1 0 0,1 1 0,-1-1 0,1 0 0,-1 0 1,1 0-1,-1 1 0,0-1 0,1 0 0,-1 0 0,0 0 1,0 1-1,0-1 0,0 0 0,0 0 0,0 0 0,0-1 0,-3-1-1036,-15 1-1922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8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11 5619,'0'0'3828,"-15"-10"-3775,11 11-66,1 1 0,0 0 0,-1 0 0,1 1 0,0-1-1,0 0 1,0 1 0,0 0 0,1 0 0,-1 0 0,1 0 0,-3 5-1,-8 7 4,-13 11 8,10-10 1,-1 1 0,-15 22 0,28-34-1,1 1-1,-1 0 1,1 0 0,0 0 0,0 0 0,1 0 0,0 0 0,0 1 0,0-1 0,1 1 0,0-1 0,0 10 0,1-14 4,0 1-1,1 0 1,0-1 0,-1 1-1,1 0 1,0-1 0,0 1-1,0-1 1,0 0 0,1 1-1,-1-1 1,1 0 0,-1 1-1,1-1 1,0 0-1,0 0 1,0-1 0,0 1-1,0 0 1,0-1 0,1 1-1,-1-1 1,1 0 0,-1 1-1,1-1 1,-1 0 0,1-1-1,5 2 1,9 2 21,1 0 1,0-1-1,24 0 0,-21-2-25,24 5-439,0 1 0,-1 2 0,46 16 0,-65-18-1034,-3-4-998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8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6259,'0'0'3890,"5"25"-4659,-7 23 769,-17 9 0,1 6 0,4 4-48,7 2 128,4 2-160,3 2-48,0 5-992,7-13-609,19-19-1777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39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 2801,'0'0'1281,"-23"3"-1241,-73 14 115,90-15-88,0-1 0,1 1 1,-1 0-1,0 1 1,1-1-1,-1 1 0,1 0 1,0 1-1,0-1 1,0 1-1,1 0 0,-1 0 1,1 1-1,0-1 1,-6 10-1,5-7 37,1 1 0,0 1 0,0-1 0,1 1 0,0-1 0,1 1 0,-3 18 0,1 2 34,2 0 0,0 1 0,3-1 0,0 0 0,10 53-1,-2-43 23,1 0-1,2-1 0,30 64 1,4-2 121,-5 2 1,-5 2 0,-4 1 0,-5 2 0,14 110 0,-34-137-103,-5 157-1,-3-224-167,0-1-1,-2 1 1,1-1 0,-1 0-1,-1 0 1,0 0-1,-1 0 1,-10 18-1,4-12 17,0-1 0,-2 0 0,1-1 0,-22 21 0,20-20-28,13-2-3589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23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589 29 3073,'0'0'4925,"-5"-4"-4522,-16-14-91,20 17-296,-1 0 0,0 0 0,0 0-1,0 1 1,1-1 0,-1 1 0,0-1-1,0 1 1,0 0 0,0 0 0,0 0-1,0 0 1,0 0 0,0 0 0,0 0-1,1 1 1,-1-1 0,0 1 0,0-1-1,0 1 1,0 0 0,1 0 0,-4 1-1,4-1-11,-36 19 52,-60 44 0,42-27-3,38-26-38,-135 95 248,126-85-209,1 0 0,0 2 0,-32 40 0,56-61-141,-2 0-35,1 1 1,0 0-1,0-1 1,0 1 0,0 0-1,0 0 1,1 0-1,-1 1 1,1-1-1,0 0 1,0 1-1,0-1 1,0 4-1,1-7 55,0 1-1,0-1 0,0 0 0,0 0 0,0 0 1,1 1-1,-1-1 0,0 0 0,0 0 1,0 1-1,0-1 0,0 0 0,1 0 1,-1 0-1,0 1 0,0-1 0,0 0 1,0 0-1,1 0 0,-1 0 0,0 0 0,0 0 1,1 1-1,-1-1 0,0 0 0,0 0 1,1 0-1,-1 0 0,0 0 0,0 0 1,1 0-1,-1 0 0,0 0 0,0 0 0,1 0 1,-1 0-1,0 0 0,0 0 0,0 0 1,1 0-1,-1 0 0,1-1 0,2 1-366,18 0-1431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0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265 156 2145,'0'0'2743,"4"-18"-1698,3-8-601,3-10 1319,4-40 0,-71 166 177,-3 12-1937,4 3 1,-44 117-1,94-204-26,1 0 0,0 0 0,1 0 0,1 0-1,1 1 1,1-1 0,0 1 0,1-1 0,4 21-1,-4-36 12,1 0 1,-1-1-1,1 1 0,0 0 0,0-1 0,0 0 0,1 1 0,-1-1 0,0 0 0,1 1 0,0-1 0,-1 0 1,1 0-1,0 0 0,0 0 0,0-1 0,0 1 0,1 0 0,-1-1 0,0 0 0,1 1 0,-1-1 0,1 0 1,-1 0-1,1 0 0,-1-1 0,1 1 0,3 0 0,9 1-87,0-1 0,1 0 1,29-3-1,-17 1-481,-16 1 83,-5 1-240,-1-1 1,1 0 0,0-1 0,0 0 0,10-2-1,-11-1-1271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5955,'0'0'3329,"135"-27"-3057,-95 27-240,11 0 48,7 10-80,5 9-16,5 4-336,-5 0-1120,-15-8-2146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1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1 5394,'0'0'4611,"4"44"-4788,-4 17 129,-11 14 16,-24 9-48,-5 4-848,1-9-16,4-18-1986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1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46 4306,'0'0'6144,"0"-9"-5664,1-2-347,0-11 136,-1 19-299,-1 12-230,-26 113-164,6-32 451,8-4-48,3 0 1,3 127 0,10-203-256,-4-36-8559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2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6563,'0'0'2193,"121"-15"-2193,-77 15 96,7 0-96,5 0 0,4 7 0,3 13 0,-5 6 0,-2 1-704,-7-4-2098,-9-8-831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2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6995,'0'0'1825,"22"-4"-1796,67-14-18,-84 16-13,0 1 0,0 1 0,0-1 0,-1 1 0,1 0 0,0 0 0,0 0 0,0 1 0,0-1 0,0 1 0,-1 1 0,10 2-1,-12-3 5,0 0 0,-1 1-1,1-1 1,0 0-1,0 1 1,-1-1-1,1 1 1,-1-1-1,1 1 1,-1 0-1,0 0 1,0 0-1,0-1 1,0 1-1,0 0 1,0 0-1,0 1 1,-1-1-1,1 4 1,0 0 10,-1 0 0,0 0 0,0 0 0,-1 0 0,0 0 0,0 0 0,-1 0 1,1 0-1,-1 0 0,0-1 0,-1 1 0,0 0 0,1-1 0,-2 0 0,-3 5 0,1-3 6,1 0-1,-1 1 0,2-1 0,-1 1 1,1 0-1,0 0 0,0 0 1,1 1-1,0-1 0,1 1 0,0 0 1,0 0-1,1 0 0,-1 13 0,2-21-11,1 0 0,-1 0 0,0 0 0,0 0 0,1-1 0,-1 1 1,1 0-1,-1 0 0,1-1 0,-1 1 0,1 0 0,-1-1 0,1 1 0,0 0 0,-1-1 0,1 1 0,0-1 0,0 1 0,-1-1 0,1 1 0,0-1 0,0 0 0,0 1 0,-1-1 0,1 0 0,0 0 0,0 0 0,1 1 0,34 3 145,-23-3-103,32 6-118,87 23 1,-91-15-2599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4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162 138 2913,'-6'-13'6822,"16"21"-6820,0 0 0,0-1 0,1 0 0,0-1 0,0 0-1,0 0 1,1-1 0,0-1 0,0 0 0,15 3 0,6-2 6,-1-1 0,61-1 0,-80-3-5,13 0 36,-1 0-1,0-2 1,33-6 0,-51 6-32,-1 1 1,0-1-1,1 0 0,-1 0 1,0-1-1,0 0 1,-1 0-1,1 0 1,-1-1-1,1 0 1,-1 0-1,0 0 1,-1-1-1,1 0 0,-1 1 1,0-2-1,0 1 1,4-7-1,-7 10-20,0 0 0,1 0 0,-1 0 0,0 0 0,-1 0 0,1 0 0,0 0 0,-1 0 0,1 0 0,-1 0 0,1 0 0,-1 0 0,0 0 0,0-1 0,0 1 0,0 0 0,-1 0 0,1 0 0,-1 0 0,1 0 0,-1 0 0,1-1 0,-1 1 0,0 0 0,0 1 0,0-1 0,0 0 0,-1 0 0,1 0 0,0 1 0,-1-1 0,1 1 0,-1-1 0,1 1 0,-1-1 0,0 1 0,0 0 0,-3-2 0,-7-2-45,0 0 0,0 0 0,-1 1 0,1 1 0,-17-2 0,20 3 60,-54-6-45,0 2 0,0 4 1,-69 5-1,120-3 40,4 1 3,0 0 0,-1 1 0,1 0 0,1 1 0,-1-1 0,0 1 0,0 1 0,1 0 0,0 0 0,0 0 0,0 1 0,0 0 0,1 0-1,0 0 1,-11 13 0,-3 5 59,2 1 0,-31 51 0,43-63-46,0 0 0,1 1 1,1-1-1,0 1 0,1 0 0,0 0 0,1 0 0,0 0 0,1 0 0,0 1 1,2 13-1,0-22-12,0 1 0,0-1 0,1 0 0,-1 0 0,1 0 0,0 0 0,1 0 0,-1-1 0,1 1 0,0-1 0,0 1 0,0-1 0,1 0 1,-1 0-1,1-1 0,0 1 0,0-1 0,7 5 0,11 7 42,1 0 0,30 14 0,-48-27-35,18 9 31,1 0-1,1-2 1,-1-1-1,1-1 1,44 6 0,-10-7 177,81-1 0,-111-5-68,-1-2 0,37-6 0,-52 5-108,1 0 1,-2-1-1,1 0 1,0-1 0,-1 0-1,0-1 1,13-8 0,-15 5 199,-9 9-286,-1 0 1,0 0-1,0 0 0,0-1 1,1 1-1,-1 0 1,0 0-1,0 0 1,0 0-1,1 0 1,-1 0-1,0 0 1,0-1-1,0 1 1,0 0-1,1 0 1,-1 0-1,0 0 1,0-1-1,0 1 1,0 0-1,0 0 1,0 0-1,0-1 1,0 1-1,1 0 0,-1 0 1,0 0-1,0-1 1,0 1-1,0 0 1,0 0-1,0 0 1,0-1-1,0 1 1,0 0-1,0 0 1,0-1-1,-1 1 1,1 0-1,0 0 1,0 0-1,0-1 1,0 1-1,0 0 1,-12 0-3827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5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79 2577,'0'0'5205,"-3"-9"-4559,-8-26 23,11 35-662,0 0-1,-1-1 0,1 1 0,0 0 0,0-1 1,-1 1-1,1 0 0,0-1 0,0 1 0,0 0 1,0-1-1,0 1 0,-1 0 0,1-1 0,0 1 1,0 0-1,0-1 0,0 1 0,0 0 0,0-1 1,0 1-1,0 0 0,0-1 0,0 1 0,0 0 1,1-1-1,-1 1 0,0-1 0,0 1 0,0 0 1,0 0-1,0-1 0,1 1 0,-1 0 0,0-1 1,0 1-1,1 0 0,-1 0 0,0-1 0,0 1 0,1 0 1,-1 0-1,0 0 0,1-1 0,-1 1 0,0 0 1,1 0-1,-1 0 0,0 0 0,1 0 0,-1 0 1,0-1-1,1 1 0,-1 0 0,0 0 0,1 0 1,3 0 24,27-7-32,0 2 0,0 1 0,0 2 0,1 1 0,54 5 0,-82-4 0,0 1 0,0 0 0,-1 0 0,1 0 0,0 1 0,-1-1 0,1 1-1,-1 0 1,1 0 0,-1 0 0,0 1 0,0-1 0,0 1 0,0 0 0,0 0 0,0 0-1,-1 0 1,4 5 0,-4-5-5,-1 0 0,1 0 0,-1 0-1,0 0 1,0 0 0,0 0 0,0 0-1,0 1 1,-1-1 0,1 0 0,-1 0-1,0 1 1,0-1 0,0 0 0,0 1-1,-1-1 1,1 0 0,-1 0 0,0 0 0,0 0-1,0 1 1,0-1 0,-3 4 0,-6 6 4,0-1 1,-1 0 0,0-1 0,-1 0 0,-21 16 0,-12 10 53,36-30-51,1 1 1,0 0 0,0 1-1,1 0 1,0 0-1,0 0 1,1 1-1,0 0 1,1 0-1,0 0 1,1 1-1,0 0 1,1 0-1,0 0 1,0 0-1,1 0 1,1 0-1,0 1 1,0-1-1,2 14 1,-1-22-2,1-1 0,-1 1 0,1 0 0,0-1 1,0 1-1,0 0 0,0-1 0,0 0 0,0 1 0,1-1 0,-1 1 1,1-1-1,0 0 0,-1 0 0,1 0 0,0 0 0,0 0 0,1-1 0,-1 1 1,0-1-1,1 1 0,-1-1 0,0 0 0,1 0 0,0 0 0,-1 0 1,5 1-1,10 2 29,-1 0 1,1-2 0,26 2 0,-6-1-12,26 13-672,-31-7-3334,-25-9 1363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10 6883,'0'0'3111,"3"-6"-3524,-3 6 410,0-1 0,0 1-1,0 0 1,0 0 0,0 0 0,0 0 0,0 0 0,0 0 0,0 0 0,0-1 0,0 1 0,0 0 0,0 0 0,0 0 0,0 0-1,0 0 1,0 0 0,0 0 0,1 0 0,-1 0 0,0-1 0,0 1 0,0 0 0,0 0 0,0 0 0,0 0 0,0 0 0,0 0-1,0 0 1,1 0 0,-1 0 0,0 0 0,0 0 0,0 0 0,0 0 0,0 0 0,0 0 0,0 0 0,1 0 0,-1 0 0,0 0-1,0 0 1,0 0 0,0 0 0,0 0 0,0 0 0,0 0 0,1 0 0,-1 0 0,0 0 0,0 0 0,0 0 0,0 0 0,0 0-1,0 0 1,0 1 0,0-1 0,0 0 0,1 0 0,-1 0 0,0 0 0,0 0 0,0 0 0,0 0 0,0 1 0,1 3-23,0 0 0,0 1 0,-1-1 0,0 1 0,1-1 0,-2 0 0,1 1 0,0-1 1,-3 8-1,-11 52 45,9-44-27,-11 44 14,3 2 1,3-1 0,-3 108-1,13-163-80,0 35-434,7 54-1,-7-89-2231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6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9044,'0'0'2737,"142"-42"-2721,-73 42 96,4 4-112,-13 40-128,-16 9-1664,-25-5-3427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25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203 110 4978,'0'0'3244,"-1"0"-3240,0 0-1,1 0 1,-1 0-1,0 0 1,0 0-1,1 0 1,-1 0-1,0 0 1,1 0-1,-1 1 1,0-1-1,1 0 1,-1 0-1,1 1 1,-1-1-1,0 1 1,1-1-1,-1 1 1,1-1-1,-1 0 0,1 1 1,-1 1-1,-174 281-21,171-276 145,-3 7-395,5-13 877,3-8 1084,3-2-1679,0 1 0,0-1 0,1 1 0,0 1 0,0-1 0,1 1 0,0-1 0,12-9 0,-1-2-50,19-19 18,2 1 0,52-36-1,-44 35-45,53-52-1,-94 84 117,-3 3-59,0 0 1,0 1 0,1-1 0,-1 1-1,1 0 1,-1-1 0,1 1 0,0 0-1,0 1 1,0-1 0,0 0-1,0 1 1,0 0 0,6-2 0,-9 3-114,24 1-128,-8 3 256,0 1 0,-1 1 1,0 0-1,0 1 1,-1 1-1,1 0 1,-2 1-1,1 1 1,22 20-1,-3 4 16,-2 1 1,29 42-1,2 2 189,-54-75 972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8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75 171 2865,'0'0'3450,"5"-18"-2807,1-7-429,0 1 565,5-39-1,-8 25 971,-3 35-1353,0 13-418,0-2-137,-16 379 50,-3 265 120,21-445 7,-2-85-44,-15 531 36,-11-426 8,11-115-18,-1 120 1,16-217-2,0 0 0,1-1 1,1 1-1,1 0 1,0-1-1,6 17 1,-6-22 2,1-1 0,0 0 0,0 0 0,1 0 0,0 0 0,1-1 0,0 0 0,0 0 1,0-1-1,1 1 0,8 5 0,6 3-1,2-1 1,-1-1-1,2-2 0,0 0 1,0-1-1,1-1 0,34 7 1,-59-16 38,1 0 0,-1 0 1,1 0-1,-1 1 1,0-1-1,1 0 0,-1 0 1,1 0-1,-1 0 1,1-1-1,-1 1 0,0 0 1,1 0-1,-1 0 1,0 0-1,1 0 1,-1 0-1,1-1 0,-1 1 1,0 0-1,1 0 1,-1 0-1,0-1 0,1 1 1,-1 0-1,0-1 1,0 1-1,1 0 1,-1-1-1,0 1 0,0 0 1,1-1-1,-1 1 1,0 0-1,0-1 0,0 1 1,0-1-1,0 1 1,0 0-1,1-1 0,-1 1 1,0-1-1,-1-26 455,1 25-489,-1-1-1,1 1 1,0 0 0,-1-1 0,1 1-1,0-1 1,1 1 0,-1 0 0,0-1-1,1 1 1,-1 0 0,1-1-1,0 1 1,1-4 0,4 3-13,0 0 1,0-1-1,0 2 1,0-1-1,0 1 1,1 0-1,-1 0 1,1 1-1,10-1 1,-5-1-1,32-3-9,1 2 0,0 1 0,0 2 0,58 7 0,-80-2 3,1 0-1,0 1 1,-1 1 0,25 10-1,-34-10-122,-1 0-1,1 1 1,-1 0 0,0 1-1,-1 1 1,1-1-1,18 20 1,-29-26 96,0-1 0,-1 0 0,1 1 0,-1 0 0,1-1 0,-1 1 0,0 0 0,0-1 0,1 1 0,-1 0 0,-1 0 0,1 0 0,0 0 0,0 0 0,-1 0 0,1 1 0,-1-1 0,0 0 1,1 0-1,-1 0 0,0 0 0,0 0 0,0 1 0,-1-1 0,1 0 0,-1 0 0,1 0 0,-1 0 0,1 0 0,-1 0 0,0 0 0,0 0 0,0 0 0,0 0 0,-1 0 0,-1 2 0,-2 0-141,1 0 1,-1 0-1,1-1 0,-1 0 0,0 0 1,-1 0-1,1-1 0,0 0 0,-1 0 1,1 0-1,-1 0 0,-8 0 1,-19 0-2878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48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7187,'0'0'2081,"184"-50"-2081,-77 44 16,0 6-16,-12 0-448,-11 12-897,-14 1-1824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0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 73 4210,'0'0'5514,"-1"-15"-4825,1 9-656,-4-35 262,2 31-338,0 21-346,-20 182-11,-8 84 432,20-146-13,-19 395 39,33-495 127,-2-27 221,-1-18-210,0 7-211,-1 0 0,-1 0 0,1 0 0,-1 0-1,0 0 1,-1 0 0,1 0 0,-1 0 0,-1 0 0,1 1 0,-1-1 0,-1 1 0,1 0 0,-1 0 0,0 0-1,0 0 1,-1 1 0,1-1 0,-1 1 0,-1 0 0,1 1 0,-1-1 0,1 1 0,-1 0 0,0 1 0,-1-1-1,1 1 1,-1 0 0,1 1 0,-1 0 0,0 0 0,0 0 0,0 1 0,-11-1 0,-7-1-54,-1 1 1,1 2 0,-47 4-1,61-2 59,0 0 0,0 0-1,1 1 1,-1 0 0,1 1-1,0 0 1,0 0 0,0 1-1,0 1 1,1 0 0,-13 10-1,20-14 14,0 0 0,0 0 0,0 1 0,0-1 0,0 0-1,1 1 1,-1-1 0,1 1 0,0-1 0,-1 1 0,1 0 0,0 0-1,1-1 1,-1 1 0,0 0 0,1 0 0,0 0 0,0 0 0,0 0-1,0 0 1,0-1 0,0 1 0,1 0 0,-1 0 0,1 0 0,0 0-1,0-1 1,0 1 0,0 0 0,0-1 0,1 1 0,-1-1 0,1 1 0,0-1-1,0 0 1,0 1 0,0-1 0,0 0 0,0 0 0,4 2 0,12 4 148,0 0 0,1-2 0,0 0 0,34 6 0,84 5 386,-79-12-525,-28-2-135,-12-3 227,-1 2 0,0 0 0,20 6 0,-34-8-212,0 1 1,-1 0-1,1 0 0,0 0 1,-1 0-1,1 0 0,0 0 1,-1 1-1,0 0 0,1-1 1,-1 1-1,0 0 1,0 0-1,0 0 0,0 0 1,0 1-1,0-1 0,-1 0 1,1 1-1,-1-1 0,1 1 1,-1 0-1,0-1 0,1 6 1,-1 11-2521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3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276 199 160,'0'0'2636,"2"-18"-1913,21-125 3356,-20 105-701,-4 44-3384,1-1 1,-1 1 0,0-1-1,-1 0 1,1 0 0,-1 1-1,0-1 1,0 0-1,-4 6 1,-32 46-14,18-29 17,-22 34 2,0-2-2,-39 76 0,70-115 2,2-1 0,0 1 1,2 0-1,0 1 0,2-1 0,0 1 0,1 1 0,-1 27 0,5-39 0,0 0-1,0-1 0,1 1 1,0 0-1,3 11 0,-3-18-5,1 0-1,-1 0 1,1 0-1,0-1 0,1 1 1,-1 0-1,1-1 1,-1 0-1,1 1 0,0-1 1,0 0-1,0 0 1,1-1-1,-1 1 1,6 2-1,0 0 5,0 0-1,0 0 1,1-1 0,0-1 0,0 1-1,0-2 1,0 1 0,13 0-1,9 0 120,43-3-1,-48-1-847,0 2 1,41 5-1,-66-6 605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3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6611,'0'0'3842,"26"-8"-3650,36 8-192,20 0 64,6 2-64,-2 19 0,-11 6-1121,-12-4-543,-17-8-2386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4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4322,'0'0'3559,"22"-3"-3244,151-18 744,311-6-115,-453 32-2059,-30-5 1061,-1 0 0,1 0 0,-1 0 0,1 0 0,-1 0 0,1 0 0,-1 1 0,0-1 0,1 0 0,-1 0 0,1 0 0,-1 1 0,0-1 0,1 0 0,-1 0 0,0 1 0,1-1 0,-1 0 0,0 1 0,1-1 0,-1 0 0,0 1 0,0-1 0,0 1 0,1-1 0,-1 0 0,0 1 0,0-1 0,0 1 0,0-1 0,0 1 0,0-1 0,0 0 0,1 1 0,-1-1 0,-1 1 0,1-1 0,0 1 0,0-1 0,0 1 0,0-1 0,0 0 0,0 1 0,0-1 0,-1 1 0,1-1 0,0 1 0,0-1 0,0 0 0,-1 1 0,1-1-1,0 0 1,-1 1 0,1-1 0,0 0 0,-1 0 0,1 1 0,0-1 0,-1 0 0,0 1 0,-16 5-1933,-12-5-1511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4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2193,'0'0'8212,"49"153"-8420,-49-67 208,0 8-16,-19 6-417,-9-1-767,-2-15-1121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5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341 145 4082,'0'0'3679,"2"-19"-2913,2-6-454,-1 6 24,-1 0 0,-1-26 0,-1 44-319,0 1 0,0-1-1,0 0 1,0 1 0,-1-1 0,1 1-1,0-1 1,0 0 0,0 1 0,-1-1-1,1 1 1,0-1 0,-1 1-1,1-1 1,-1 1 0,1-1 0,0 1-1,-1-1 1,1 1 0,-1 0 0,1-1-1,-1 1 1,0 0 0,1-1 0,-1 1-1,1 0 1,-2-1 0,-23-2-22,17 3-64,-1 1 0,1 0 1,-1 1-1,-7 2 0,-2 3 54,1 2-1,1 0 0,-1 0 0,2 2 1,-1 0-1,2 0 0,-1 2 1,1 0-1,1 0 0,1 1 1,0 1-1,1 0 0,0 1 1,1 0-1,1 0 0,-9 22 0,11-18 13,2 0 0,0 0-1,1 0 1,1 0-1,-1 27 1,5 105-23,0-123 24,2 13 3,2 0 0,2 0 0,1 0-1,3-1 1,15 41 0,94 196 7,-21-54-5,-63-132 22,-5 1 0,-4 2-1,23 148 1,-45-187 14,-4 78 0,-2-124-30,0-1 1,0 1 0,-1-1-1,0 0 1,-1 0 0,0 0-1,0 0 1,-1 0 0,-8 14-1,1-6 41,-1-1-1,-1 1 0,-21 21 0,33-37-11,-1 0-83,1 0 0,1-1 0,-1 1 0,0 0 0,0 0 1,0 0-1,0 0 0,0 0 0,1 0 0,-1 0 0,1 0 1,-1 0-1,0 0 0,1 1 0,0-1 0,-1 0 0,1 0 1,0 0-1,-1 1 0,1-1 0,0 0 0,0 0 1,0 1-1,0-1 0,0 0 0,1 0 0,-1 1 0,0-1 1,1 1-1,5 11-2079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5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44 6675,'0'0'3394,"1"-10"-3213,1-10-147,-1 6-135,-14 39 24,-11 27 79,9-22-4,1 1 0,2 1 0,1 0 0,-12 57 0,14 0 6,6 176 1,5-136-1473,-2-128 1176,-3 5-2098,-8-6 211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6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6195,'0'0'2161,"121"-4"-1953,-77 4-144,3 0-64,2 0 48,-5 13 0,0 1-96,-4 1-160,-5 4-320,-5 2-1041,-12-7-1072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26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63 2625,'0'0'4653,"0"-9"-3842,0-44 1945,-7 67-2964,-7 36 165,1-6 54,2 1 0,2 1-1,2 0 1,-2 52 0,9-85 4,-1-6-31,1-1 0,0 1 0,0-1 0,1 1 0,0 0 0,2 7 0,-3-13 17,1 0-1,-1 0 0,0 0 1,1 0-1,0 0 0,-1 0 1,1 0-1,-1 0 0,1 0 1,0-1-1,0 1 0,-1 0 1,1 0-1,0-1 0,0 1 1,0-1-1,0 1 0,1 0 1,0-1 10,0 1 0,0-1 0,-1 0 0,1 0 0,0 0 1,0 0-1,0 0 0,-1 0 0,1-1 0,0 1 0,0 0 0,-1-1 1,1 0-1,3-1 0,11-8 35,0 0 0,0-2 0,-1 0 0,-1 0 0,19-22 0,-29 30-63,11-11 29,0-1 0,-1-1 0,0 0 0,-2-1 0,0 0 1,-1-1-1,0 0 0,14-41 0,-21 51-194,-2 19-220,2 10 106,11 19 300,-2 0 1,-1 0 0,-3 1 0,6 42 0,-2 33 10,9 153 10,-22-138-20,-13-130 697,7-2-646,0 0 0,0 0 1,1 0-1,-1-1 0,1 0 1,0 0-1,0 0 0,0-1 1,0 0-1,0 0 0,-4-5 1,-46-52 115,48 55-178,2-1-1,-1 0 1,1 0-1,0-1 1,0 0-1,1 1 1,0-1-1,0-1 1,1 1-1,0-1 1,0 1-1,1-1 1,-1-12-1,7 21-1060,17 3-1475,5 9-516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6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0 9012,'0'0'2913,"-38"90"-3153,24-35 288,0 4-80,3 1 32,-1 3 0,5-2-32,2-5-128,-1-3-704,1-7-305,0-17-1008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7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33 5298,'0'0'4309,"-3"-6"-4125,-10-18-64,7 21-108,5 16-50,-61 508-2,56-299-452,6-165-2239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7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1761,'0'0'6803,"70"-6"-6739,-42 6 32,11 0-96,12 2 32,10 11 0,4 1 64,-2 5-96,-2 0-896,-10-6-1650,-9-7-527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8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7411,'0'0'1526,"22"2"-1568,72 10 10,-87-11 25,1 1 0,-1 0 0,0 1 0,0-1 0,0 1 0,0 1 0,0-1 0,-1 1 1,1 0-1,-1 1 0,0 0 0,6 6 0,8 5 6,-10-9-2,-1 1 0,1 0 0,-1 0 0,-1 1 0,10 12 0,-16-18 2,-1-1 0,1 0-1,-1 0 1,0 0 0,0 1 0,0-1 0,0 0 0,0 1 0,-1-1-1,1 1 1,-1-1 0,1 1 0,-1-1 0,0 1 0,0 0 0,0-1-1,0 1 1,-1-1 0,1 1 0,-1-1 0,1 1 0,-1-1-1,0 1 1,0-1 0,0 0 0,0 1 0,-1-1 0,1 0 0,-1 0-1,1 0 1,-1 0 0,-2 2 0,-4 4 29,0-1 1,-1 0-1,-13 7 1,13-8 12,0 0 1,0 1 0,-13 13-1,22-20-37,0 0-1,-1 1 1,1-1 0,-1 0-1,1 1 1,0-1 0,-1 0-1,1 1 1,0-1-1,-1 1 1,1-1 0,0 1-1,-1-1 1,1 0 0,0 1-1,0-1 1,0 1-1,0-1 1,-1 1 0,1-1-1,0 1 1,0-1 0,0 1-1,0-1 1,0 1-1,0-1 1,0 1 0,0 0-1,1-1 1,-1 1 0,0-1-1,0 0 1,0 1-1,0-1 1,1 1 0,-1-1-1,0 1 1,0-1 0,1 1-1,-1-1 1,0 0-1,1 1 1,-1-1 0,1 1-1,22 6 372,-19-6-310,-3-1-58,17 4 210,-1 0-1,0 1 1,0 1-1,19 8 1,-32-12-335,0 0 0,0 1 1,0-1-1,0 1 0,-1 0 1,1 0-1,-1 0 0,0 0 1,0 1-1,0-1 0,0 1 1,0 0-1,-1 0 0,0 0 0,0 0 1,0 0-1,0 1 0,0-1 1,-1 1-1,0-1 0,1 6 1,-1 27-3613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9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122 141 4066,'0'0'5018,"-2"-1"-4674,-9-6-184,10 7-162,1 0 1,0 1-1,0-1 0,0 0 0,0 1 0,-1-1 0,1 0 0,0 1 0,0-1 0,0 1 1,0-1-1,0 0 0,0 1 0,0-1 0,0 1 0,0-1 0,0 0 0,0 1 0,0-1 1,0 1-1,0-1 0,0 0 0,1 1 0,-1-1 0,0 0 0,0 1 0,0-1 0,1 0 0,-1 1 1,0-1-1,5 6-1,0 0 1,0-1-1,1 0 1,0 0 0,0-1-1,0 1 1,0-1-1,0 0 1,1-1-1,11 5 1,7 2-3,44 10-1,-30-13 47,0-2 1,0-1-1,60-3 0,-88-1-27,-5 0-6,1 0 0,0-1 0,-1 0 1,1 0-1,-1-1 0,1 1 0,-1-1 0,1-1 0,-1 1 0,0-1 1,7-4-1,-10 4-3,0 1 0,0 0 1,0-1-1,0 0 1,0 1-1,-1-1 0,1-1 1,-1 1-1,0 0 1,0 0-1,0-1 0,0 1 1,0-1-1,-1 0 1,0 1-1,1-1 0,-2 0 1,1 0-1,0 0 0,0-4 1,-1 4-16,1 1 0,-1-1 0,0 1 0,0-1 0,0 1 0,0-1 0,-1 0 1,1 1-1,-1-1 0,0 1 0,0 0 0,0-1 0,0 1 0,-1 0 0,1 0 0,-1 0 0,0 0 0,0 0 1,0 0-1,0 0 0,-1 0 0,1 1 0,-1 0 0,0-1 0,1 1 0,-1 0 0,-4-2 0,-8-5 10,-1 1 0,0 1 0,0 0 0,0 1 0,-1 0 0,0 2 0,-24-4 0,14 5 7,0 0-1,-1 2 1,1 2-1,-30 3 0,42-2 5,0 1-1,0 1 1,0 1-1,0 0 1,1 0-1,0 2 1,-25 14-1,28-14 1,1 0 0,-1 1 0,2 0 0,-1 1-1,1 0 1,0 0 0,0 1 0,2 0 0,-14 21-1,17-22-6,0 1-1,1-1 0,0 1 0,1 0 0,-1 0 0,2 0 0,0 0 0,0 0 0,0 0 0,2 0 0,-1 1 0,1-1 0,1 0 0,-1 0 0,2 0 1,-1 0-1,2-1 0,-1 1 0,1-1 0,1 0 0,-1 0 0,2 0 0,-1-1 0,1 1 0,0-1 0,9 8 0,1-2 17,0 1 0,1-2-1,1 0 1,0-2 0,1 0 0,0 0-1,1-2 1,0-1 0,22 7 0,-8-6 63,0-1 0,0-2 0,0-1 1,68 0-1,-50-6-22,-22 0-1196,50 4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0:59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4946,'0'0'3058,"102"-17"-2738,-53 17-80,2 0-128,-2 0-48,-2 13-32,-10 1-32,-9-1 0,-5-1-576,-9 1-1,-5-3-815,-9-3-1185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0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3089,'0'0'1396,"24"3"-868,12 0-169,96 6 1232,-104-9-1079,-16-1-416,0 1-1,0 0 0,-1 1 0,1 0 0,0 1 0,-1 0 1,1 1-1,13 5 0,-23-7-96,0 0 1,-1 0 0,1 1 0,0-1-1,0 1 1,-1-1 0,1 1-1,-1 0 1,0-1 0,1 1-1,-1 0 1,0 0 0,0 0-1,0 0 1,0 0 0,0 0-1,0 0 1,-1 0 0,1 0-1,-1 1 1,0-1 0,1 0-1,-1 0 1,0 1 0,0-1-1,0 0 1,-1 0 0,1 0 0,-1 1-1,1-1 1,-1 0 0,0 0-1,-1 4 1,-1 1-1,0 0 0,0 0 0,-1 0 0,0 0 1,0 0-1,-1-1 0,0 0 0,-6 6 0,-15 11 9,-41 26 0,35-26 1,-30 27 0,54-43-8,0 1 0,0 0 0,1 1 0,0 0 0,1 0 0,0 0 0,0 1 0,-5 12 0,9-17-4,1 1 0,-1-1 1,1 0-1,0 1 0,0-1 1,0 0-1,1 8 0,0-12 4,0 1-1,0-1 1,0 1-1,0-1 0,0 1 1,1-1-1,-1 1 0,1-1 1,-1 1-1,1-1 1,-1 1-1,1-1 0,0 0 1,0 1-1,0-1 0,0 0 1,0 0-1,0 1 0,0-1 1,0 0-1,0 0 1,0 0-1,1 0 0,-1-1 1,0 1-1,1 0 0,-1 0 1,3 0-1,19 4 138,0-1 1,0-1-1,0-1 0,31-1 1,-22-1-2187,54 8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0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0 5619,'0'0'2139,"0"3"-2304,2 135 497,1-30 19,-5-1 0,-19 136-1,19-234-318,0 1 0,0-1 0,-1 0-1,0 0 1,-6 13 0,7-19-158,0 0 0,0 0-1,0 0 1,0 0 0,0 0 0,-1-1 0,1 1-1,-1-1 1,0 0 0,0 1 0,0-1 0,0-1-1,0 1 1,0 0 0,0-1 0,-1 1 0,-4 0-1,-7 0-2239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0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5683,'0'0'1616,"158"-16"-1039,-102 16-33,4 0-128,3 0-384,-5 29-64,-16 2-1136,-14-1-4755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445 77 1905,'0'0'8796,"2"-18"-8692,-1 0-111,2-22-61,-2 93 2,-4 10 48,-3-1 1,-20 88 0,11-78 34,-6 95-1,19-119-38,5 61 0,-1-89 29,1 0 0,1 0 0,1 0 0,0 0-1,13 28 1,-6-18 29,-9-21-43,0-1 0,0 0 0,1 0-1,9 14 1,-15-58 1066,-3 17-1219,0 1 0,-2-1 0,0 1 0,-2 1 0,0 0 0,0 0 0,-2 0 0,0 1 0,-1 1 0,0 0 0,-1 0-1,-22-17 1,30 28 141,0 1-1,0-1 0,-1 1 0,1 0 0,-1 1 1,0-1-1,0 1 0,0 0 0,0 1 1,0-1-1,-1 1 0,1 1 0,0-1 0,-1 1 1,1 0-1,0 0 0,-1 1 0,1 0 1,-12 3-1,8-1 10,0 1 1,0 1 0,1 0-1,-1 0 1,1 1-1,0 0 1,1 0 0,0 1-1,0 0 1,-13 16 0,14-15 23,0 0 0,0 1 1,1 0-1,0 1 1,1-1-1,0 1 1,1 0-1,0 0 0,0 0 1,1 1-1,1-1 1,-1 1-1,2 0 1,-1 0-1,2-1 1,0 23-1,1-31-3,-1 0 0,1 0 0,0 1 0,0-1 0,0 0 0,0 0 0,0 0 0,1 0 0,-1-1 0,0 1 0,1 0 0,0 0 0,-1-1 0,1 1 0,0-1 0,0 1 0,-1-1 0,1 0 0,0 0 0,1 0 0,-1 0 0,0 0 0,0 0 0,4 0 0,10 4 33,0-1 0,23 3 0,-21-4 32,28 6-126,65 12-367,-36-14-3254,-52-6 632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4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43 145 3105,'0'0'3023,"0"0"-2999,0 0-1,-1 0 1,1 0-1,-1 0 1,1 0-1,-1 0 0,1 0 1,0 0-1,-1 1 1,1-1-1,-1 0 1,1 0-1,0 0 1,-1 1-1,1-1 1,0 0-1,-1 0 1,1 1-1,0-1 1,-1 0-1,1 1 1,0-1-1,0 0 1,-1 1-1,-6 32 13,2 1 1,1-1-1,2 1 1,1 41-1,1-63-39,1-9 9,-1 1 0,0-1 1,1 1-1,0-1 0,0 0 0,0 1 1,0-1-1,0 0 0,1 0 1,-1 0-1,1 0 0,0 0 0,0 0 1,0 0-1,0 0 0,0-1 0,1 1 1,-1-1-1,1 0 0,0 0 1,0 0-1,0 0 0,0 0 0,0-1 1,0 1-1,0-1 0,0 0 1,1 0-1,-1 0 0,0 0 0,1 0 1,4-1-1,1 2 14,-1-1 1,1-1-1,0 1 1,0-2 0,0 1-1,0-1 1,0-1-1,-1 1 1,1-1-1,0-1 1,14-6-1,-6 1 16,-1-1-1,0-1 0,0-1 1,-1 0-1,18-18 1,-27 23 60,0-1 1,0 0-1,-1 0 1,0 0-1,-1-1 1,1 0-1,-1 0 1,-1 0-1,1 0 1,-1 0-1,-1-1 1,0 0-1,2-11 1,-2-14 104,-1-36-1,-1 36-100,-1 30-98,1 1 0,-1-1 0,1 0 0,-1 1 0,0-1 0,-1 0 0,1 1 0,-1 0 0,1-1 0,-1 1 0,0 0-1,0 0 1,0 0 0,-1 0 0,1 0 0,-1 0 0,1 1 0,-1-1 0,0 1 0,0 0 0,0 0 0,0 0 0,-1 0 0,1 0 0,0 1 0,-1 0-1,-3-2 1,-6-1 0,0 0-1,0 1 1,-1 1-1,1 0 0,-1 0 1,-15 1-1,17 1-21,0 1-1,0 0 1,0 0-1,0 1 1,0 1-1,0 0 1,1 1-1,-1 0 1,1 0-1,0 2 1,0-1-1,1 1 1,0 1-1,0 0 1,-17 14-1,25-19-45,1 1-1,-1-1 1,1 0 0,-1 1-1,1-1 1,0 1 0,0-1-1,0 1 1,0-1-1,0 1 1,0 0 0,1-1-1,0 1 1,-1 0-1,1 0 1,0-1 0,0 1-1,0 0 1,1 0 0,-1-1-1,1 1 1,-1 0-1,1 0 1,2 4 0,1 4-284,1-1 0,1 1 0,-1-1 0,10 12 0,25 28-3004,-19-34 969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4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85 1889,'0'0'3199,"-8"-1"-35,-21-2-2164,101 0 457,916 1-1118,395-13-361,-961-13 79,201-4-100,-490 32 69,220 27 1,-207-11-20,252-4-1,-321-13-46,-71 1 38,3 1 30,1-1 1,-1 0 0,1-1-1,0 0 1,-1-1-1,17-5 1,-21 3 681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2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0 6371,'0'0'1878,"-1"9"-2065,-22 109 322,11-65 26,-9 88 0,19 133 205,3-151-1237,-10-124-2661,-1-12-390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02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8660,'0'0'1761,"151"-42"-1633,-95 38-16,-5 4-112,-11 6 64,-12 30-144,-12 4-1297,-14-9-2465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3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14 234 3121,'0'0'4002,"-14"3"-2348,14-2-1648,1 0 0,-1 1-1,0-1 1,1 0-1,-1 0 1,1 0-1,-1 0 1,1 0 0,0 0-1,-1-1 1,1 1-1,0 0 1,-1 0 0,1 0-1,0-1 1,0 1-1,0 0 1,0-1-1,0 1 1,1 0 0,25 12-28,-21-10 22,20 8 8,-1-2 0,1-1 0,1-1 0,-1-1 0,31 2 0,-5-3 16,91-5 0,-134-1-19,1-1-1,-1 1 0,0-2 0,1 1 1,-1-1-1,0 0 0,-1-1 0,1 0 0,-1-1 1,11-7-1,-7 4 9,-1-1-1,0 0 1,0-1 0,-1 0 0,-1-1 0,10-13 0,-15 20-12,-2-1 1,1 1 0,-1-1 0,1 0 0,-1 0 0,0 0 0,-1 0 0,1 0 0,-1 0 0,0 0 0,-1 0 0,1-1 0,-1 1 0,0 0 0,0-1 0,0 1 0,-1 0 0,0 0 0,0-1 0,-1 1 0,1 0 0,-1 0 0,0 0 0,0 1 0,-1-1 0,1 0 0,-1 1 0,0-1 0,0 1 0,-1 0 0,1 0 0,-1 0 0,0 1 0,0-1 0,0 1 0,0 0 0,-1 0 0,-6-3 0,1 2-7,-1 0 0,1 0 1,-1 1-1,0 1 0,1 0 1,-1 0-1,-1 1 0,1 1 0,0-1 1,0 2-1,0 0 0,-14 2 1,-3 3-16,1 1 1,0 1-1,-43 19 1,43-16 35,1 1 0,0 2 0,0 1 0,-39 30 0,58-39-11,-1 0-1,1 1 1,1 0-1,-1 1 0,1-1 1,1 1-1,-1 1 1,1-1-1,1 1 1,-1 0-1,2-1 1,-1 2-1,1-1 0,0 0 1,1 1-1,0 0 1,0 18-1,1-20-3,1 1 0,0 0 0,1-1 0,0 1 0,0 0 0,3 9 0,-2-14-2,0 1 1,0-1-1,0 0 1,1 0-1,0 0 1,-1 0-1,1 0 1,0 0-1,1-1 1,-1 1-1,1-1 1,7 5-1,5 3 12,1-2-1,0 1 1,1-2-1,0 0 1,0-1-1,1-1 1,0-1-1,0-1 1,26 3-1,20-1 183,95-4 0,-94-3-43,-61 1-116,-1 0 1,1 0-1,0-1 1,-1 0-1,1 0 1,-1 0-1,6-2 1,-9 2-98,0 1 0,1-1 0,-1 0 0,0 1 0,0-1 0,1 0 0,-1 0 0,0 0 0,0 0 0,0 0 0,0 0 0,0 0 0,0 0 0,0 0 0,-1-1 0,1 1 0,0 0 0,0-1 0,-1 1 0,1 0 0,-1-1 0,0 1 0,1-1 0,-1 1 0,0-1 0,0-1 0,0-12-3459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4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3362,'0'0'2571,"20"-12"-1573,4-3-721,-9 4-108,1 2 1,-1 0-1,2 1 1,-1 1 0,32-10-1,-21 11-65,0 0 0,0 2 0,0 1 0,46 1 0,-72 2-105,1 0 0,-1 0-1,1 0 1,0 0-1,-1 0 1,1 0 0,-1 1-1,1-1 1,-1 0 0,1 1-1,-1 0 1,1-1 0,-1 1-1,1 0 1,-1 0-1,0-1 1,1 1 0,-1 0-1,0 0 1,0 1 0,1-1-1,-1 0 1,0 0-1,0 0 1,0 3 0,0-2-5,0 1 0,0 0 1,0 0-1,-1 0 0,0 0 1,0 0-1,1 0 1,-2 0-1,1 0 0,0-1 1,0 1-1,-1 0 0,-1 5 1,-3 3 30,0-1 0,-1 0 0,0 0 0,0 0-1,-1-1 1,-1 0 0,1 0 0,-16 13 0,-4 7 23,21-22-44,-13 14 31,2 0-1,-15 24 1,27-37-30,1-1 1,0 1 0,1 0 0,0 0-1,0 0 1,0 1 0,1-1-1,1 0 1,-1 1 0,1 14-1,0-19-11,1-1 0,0 1-1,1-1 1,-1 1-1,1-1 1,-1 1-1,1-1 1,0 1 0,2 4-1,-1-6 7,-1 0-1,1 0 1,-1 0-1,1-1 1,0 1-1,-1-1 1,1 1 0,0-1-1,0 0 1,0 0-1,0 0 1,0 0-1,1 0 1,-1 0-1,0 0 1,3 0-1,106 22 236,-81-18-551,0 1 1,50 16-1,-61-17-3302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4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0 4834,'0'0'3815,"0"2"-3569,-3 36-270,-1-1-1,-2 0 1,-11 42 0,-7 31 25,13-16-651,1 147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5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1 141 6771,'0'0'3122,"153"-114"-2674,-83 91 336,0 19-544,-7 6-240,-14 40 0,-17 6-704,-25-6-1873,-7-8-3602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0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3650,'0'0'5522,"0"1"-5470,0-1 0,1 0 0,-1 1 0,0-1 1,1 1-1,-1-1 0,0 0 0,1 1 0,-1-1 0,1 0 0,-1 1 0,1-1 0,-1 0 0,1 1 0,-1-1 0,1 0 0,-1 0 0,1 0 1,-1 0-1,1 1 0,-1-1 0,1 0 0,-1 0 0,1 0 0,-1 0 0,1 0 0,-1 0 0,2-1 0,140 1-313,361 3-574,-484-3 448,1 0-202,1 1-1,-1 0 0,31 7 0,-51-8 508,0 0-1,1 0 1,-1 0-1,1 1 0,-1-1 1,0 0-1,1 0 0,-1 0 1,0 0-1,1 0 1,-1 1-1,0-1 0,1 0 1,-1 0-1,0 1 0,1-1 1,-1 0-1,0 0 0,0 1 1,1-1-1,-1 0 1,0 1-1,0-1 0,0 0 1,1 1-1,-1-1 0,0 1 1,0-1-1,0 0 1,0 1-1,0-1 0,0 0 1,0 1-1,0-1 0,0 1 1,0 4-935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0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2881,'0'0'5555,"74"-4"-4867,-39-11-368,10-2 0,3 0-95,6 5-65,9 8-112,4 4 32,5 0-144,1 19 64,-1 8-1041,-9 4-79,-3-6-1890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1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3169,'0'0'5595,"0"-10"-5406,10 127-259,1-3 154,-13 221 281,-1-97-3625,3-213 966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1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6323,'0'0'2545,"25"-8"-2161,81-27-146,-86 29-161,0 2 0,1 0 0,-1 1 0,1 1 0,-1 1 0,33 2 0,-7 0-16,-31-1-47,39-1 39,0 3 0,105 16 0,46 37-310,-122-23-4723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5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8 108 464,'0'0'7220,"-2"-9"-6815,-3-89 2831,5 100-3417,0 9 166,2 1 0,0-1 0,0 0 0,4 11 0,6 39-9,-12-22 32,0 18-17,1-54 1,-1 0 0,1 0 0,0 0 0,0 1 0,0-1 0,0 0 0,0 0 0,1 0 0,-1-1 1,1 1-1,0 0 0,0 0 0,0-1 0,3 3 0,10 8-1143,0 0 1,20 12-1,-17-17-2320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2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 7652,'0'0'3804,"-1"0"-3806,1 0-1,0 0 1,0 0-1,0 0 1,0 0-1,0 0 1,0 0 0,0 0-1,0 0 1,0 0-1,0 1 1,0-1 0,0 0-1,0 0 1,0 0-1,-1 0 1,1 0 0,0 0-1,0 0 1,0 0-1,0 0 1,0 0 0,0 0-1,0 0 1,0 0-1,0 0 1,-1 0 0,1 0-1,0 0 1,0 0-1,0 0 1,0 0 0,0 0-1,0 0 1,0 0-1,0 0 1,0 0-1,-1 0 1,1 0 0,0 0-1,0-1 1,0 1-1,0 0 1,0 0 0,0 0-1,0 0 1,0 0-1,0 0 1,0 0 0,0 0-1,-9 12-31,0 1 0,1 0-1,1 1 1,0 0 0,1 0 0,1 0-1,0 1 1,1 0 0,0 0-1,2 0 1,-1 0 0,1 16 0,2-29 29,1-1 0,-1 0-1,1 1 1,0-1 0,-1 0 0,1 0 0,0 0 0,-1 1 0,1-1 0,0 0 0,0 0 0,0 0 0,0 0 0,0-1 0,0 1 0,1 0 0,-1 0 0,0-1 0,0 1 0,1 0 0,-1-1-1,0 1 1,0-1 0,1 0 0,2 1 0,39 7 59,53-7 59,-64-2-252,38 4 0,-68-3 18,0 0 0,0 1-1,-1-1 1,1 1 0,0-1 0,0 1 0,-1-1 0,1 1 0,0 0-1,-1 0 1,1 0 0,-1 0 0,2 1 0,-2-1-148,-1-1-1,1 1 1,-1 0 0,1 0-1,-1-1 1,1 1-1,-1 0 1,1 0 0,-1 0-1,0 0 1,1 0 0,-1-1-1,0 1 1,0 0 0,0 0-1,0 1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2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26 7283,'0'0'4816,"0"-6"-4683,0-14-319,-1 34-125,-2 37 149,-16 333-723,22-330-129,-2-51 823,-1 1 0,1-1 0,0 1-1,0-1 1,0 0 0,0 1 0,1-1 0,0 0 0,-1 0 0,1 0 0,0 0 0,4 4 0,12 2-2709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3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4 5330,'0'0'3263,"0"-3"-3199,-2 126 22,3 62 132,-18 435 111,-59-53-228,71-532-79,2 0 0,1 67 1,2-100-24,1 0 1,-1 1-1,1-1 1,-1 0-1,1 0 1,0 0-1,0 1 1,0-1-1,0 0 1,0 0-1,1 0 1,-1-1-1,0 1 1,1 0-1,0 0 1,-1-1-1,1 1 1,0-1-1,0 1 0,0-1 1,0 0-1,0 0 1,0 0-1,0 0 1,0 0-1,0 0 1,0-1-1,1 1 1,3 0-1,9 1 19,-1 0 0,1-1-1,24-1 1,-24 0-12,359-2-1775,-372 2 1455,-2 0 237,1 0 1,-1 0-1,0 1 1,0-1-1,1 0 1,-1 0-1,0 0 1,0 0-1,1 0 1,-1 0-1,0 0 1,0 0-1,1 0 1,-1-1-1,0 1 1,0 0-1,1 0 1,-1 0-1,0 0 1,0 0-1,1 0 1,-1 0-1,0-1 1,0 1-1,0 0 1,1 0-1,-1 0 1,0 0 0,0-1-1,0 1 1,0 0-1,1 0 1,-1 0-1,0-1 1,0 1-1,0-9-1884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23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5891,'0'0'5074,"165"-88"-5074,-88 82 240,9 4-208,-5 2 64,-8 4-160,-11 26 64,-13 9-640,-12 10-1009,-20-5-1200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0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26 2513,'0'0'4533,"-3"-5"-3968,-6-14-140,9 19-399,-1 0 1,1 0 0,0 0 0,0 1 0,0-1-1,0 0 1,0 0 0,0 0 0,0 1 0,0-1-1,0 0 1,-1 0 0,1 0 0,0 1 0,0-1-1,0 0 1,0 0 0,-1 0 0,1 0 0,0 0-1,0 0 1,0 1 0,-1-1 0,1 0 0,0 0-1,0 0 1,0 0 0,-1 0 0,1 0 0,0 0-1,0 0 1,-1 0 0,1 0 0,0 0 0,0 0-1,-1 0 1,1 0 0,0 0 0,0 0 0,0 0-1,-1 0 1,1 0 0,0-1 0,0 1 0,0 0-1,-1 0 1,1 0 0,0 0 0,0 0 0,0-1-1,0 1 1,-1 0 0,1 0 0,0 0 0,0 0-1,0-1 1,0 1 0,0 0 0,0 0 0,0 0-1,-1-1 1,1 1 0,0 0 0,0 0-1,0-1 1,0 1 0,0 0 0,0 0 0,-3 16-371,3-15 426,-12 137-100,8 190 0,6-174-31,-2-153 31,0 0 1,1 0 0,-1 0 0,0 0 0,1 0-1,-1 0 1,1 0 0,-1 0 0,1 0-1,0 0 1,-1-1 0,1 1 0,0 0 0,0 0-1,-1 0 1,1-1 0,0 1 0,0-1-1,0 1 1,0 0 0,1 0 0,-1-1-79,0 1-1,-1-1 1,1 0 0,0 1-1,-1-1 1,1 0 0,0 0 0,0 0-1,-1 0 1,1 1 0,0-1-1,0 0 1,-1 0 0,1 0 0,0 0-1,0-1 1,0 1 0,-1 0-1,1 0 1,0 0 0,-1-1 0,1 1-1,0 0 1,-1 0 0,1-1-1,0 1 1,-1-1 0,1 1 0,0-1-1,-1 1 1,1-1 0,0 0-1,4-16-2795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0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1185,'0'0'5687,"8"0"-5556,294 19 931,-182-8-530,227-8 1,-268-10-317,-78 7-240,-11 0-291,3 1 81,1 0-1,-1 1 1,1 0 0,0 0 0,-1 1-1,1-1 1,-7 6 0,-26 9-2830,17-11 340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1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3057,'0'0'4627,"11"-1"-4518,195-8 771,-204 9-873,0 0-1,0 0 1,0 0-1,0 0 0,1 0 1,-1 0-1,0 1 1,0-1-1,0 1 0,0 0 1,0 0-1,0 0 1,0 0-1,0 0 1,0 0-1,-1 0 0,1 0 1,0 1-1,-1-1 1,1 1-1,-1-1 0,1 1 1,-1 0-1,0-1 1,1 1-1,-1 0 1,0 0-1,0 0 0,-1 0 1,1 0-1,0 0 1,-1 0-1,1 0 0,-1 0 1,1 3-1,-1 0 1,0 0 0,0 0 0,0 0 0,-1 0 0,0 0 0,0 0 0,0-1 0,-1 1 0,1 0 0,-1-1 0,0 1 0,0-1 0,-1 1 0,-4 6 0,-12 12 23,14-18-26,0 0 1,0 0-1,1 0 1,0 1 0,0 0-1,0 0 1,1 0 0,0 0-1,0 1 1,1-1 0,-1 1-1,1 0 1,1 0 0,-2 11-1,3-17-4,1 0-1,-1 0 0,0 0 1,1 0-1,-1 0 0,1 0 1,-1-1-1,1 1 0,0 0 1,-1 0-1,1 0 0,0-1 1,0 1-1,-1 0 0,1-1 1,0 1-1,0-1 0,0 1 1,0-1-1,0 1 0,0-1 1,0 1-1,0-1 0,0 0 1,0 0-1,0 0 0,0 1 1,0-1-1,0 0 0,0 0 1,2-1-1,43 2 56,-32-2 31,84-5 722,16 0 14,-111 6-884,0 0 1,-1 0-1,1 1 0,-1-1 0,1 1 0,-1 0 0,1 0 1,-1 0-1,0 0 0,1 0 0,-1 0 0,0 0 0,0 1 1,0 0-1,0-1 0,0 1 0,2 2 0,1 3-512,0-1 0,-1 1 0,0 0 0,4 9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7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74 1121,'0'0'1349,"0"-3"-1298,0-50 2229,0 36 198,0 42-2340,0-17-147,1 35 22,-2 0 0,-13 76-1,-14 12 2,7 1 1,-8 191-1,28-279 18,2 123 5,1-152-37,0-1 1,1 1-1,1-1 0,0 0 0,1 0 0,7 16 1,48 79-4,-21-39 1,13 14 9,-37-63-5,0 1 1,-2 1-1,11 26 0,-22-44 2,1 0-1,-1 0 1,1 0-1,0-1 1,0 1-1,0-1 1,1 0-1,0 0 0,0 0 1,0 0-1,0-1 1,0 1-1,1-1 1,-1 0-1,1-1 1,0 1-1,0-1 0,0 0 1,0 0-1,0 0 1,6 0-1,11 2 24,-1-2-1,1 0 0,-1-1 0,24-2 1,-6 0 3,-12 1 12,65-2 87,-81 1-111,0-1 1,0 0-1,-1 0 0,1-1 0,-1 0 0,14-7 1,-24 10 22,1 0-1,0-1 1,-1 1 0,1 0 0,-1 0 0,1-1 0,-1 1 0,1 0 0,0-1 0,-1 1-1,1-1 1,-1 1 0,0-1 0,1 1 0,-1-1 0,1 1 0,-1-1 0,0 1-1,1-1 1,-1 0 0,0 1 0,0-1 0,1 0 0,-1 1 0,0-1 0,0 0-1,0 1 1,0-1 0,0 0 0,0 1 0,0-1 0,0 0 0,0 1 0,0-1 0,0 0-1,0 1 1,-1-2 0,0 1 2,1 0 0,-1 0 0,0 0 0,1 0 0,-1 0 0,0 0 0,0 1 0,0-1 0,0 0-1,0 0 1,0 1 0,0-1 0,0 0 0,0 1 0,0-1 0,-1 1 0,1-1 0,-1 1 0,-26-4-297,1 2-1,0 1 1,-31 2 0,8 0-1418,41-2 372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3265,'0'0'4931,"53"-23"-4483,-22 17-320,3 2 144,6 2-48,0 2-192,-1 0-32,1 2 0,9 12 96,2 7-192,0 2-320,-2-2-752,-3-8-2082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8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0 110 608,'0'0'1038,"26"2"-246,-2 0-574,145 7 1485,-107-8-804,-21 0-426,0-1 0,47-6 0,-77 4-318,-1 0 1,1 0 0,0-1-1,-1 0 1,1-1-1,-1 0 1,0-1 0,0 0-1,-1 0 1,1-1 0,-1-1-1,15-13 1,-22 18-28,0 1 1,-1-2-1,1 1 0,0 0 1,-1 0-1,1 0 0,-1-1 1,0 1-1,0-1 1,0 1-1,0-1 0,0 1 1,-1-1-1,1 1 0,-1-1 1,1 0-1,-1-4 0,-1 6-123,0 1-1,1-1 0,-1 1 0,0 0 0,0-1 0,0 1 1,0 0-1,0 0 0,1-1 0,-1 1 0,0 0 0,0 0 1,0 0-1,0 0 0,0 0 0,0 0 0,-1 1 0,-2-1-12,-2 1-21,0-1 0,0 2 0,0-1 0,0 1 0,0 0-1,0 0 1,0 0 0,0 1 0,1 0 0,0 0 0,-1 0 0,1 1 0,0 0 0,1 0-1,-1 0 1,1 0 0,0 1 0,0 0 0,0 0 0,0 0 0,-4 9 0,-4 8-18,0 1 1,2 0-1,0 1 1,-5 25 0,-1 9 23,3 1 0,2 0 0,3 1 0,3 0 0,2 0 0,7 85 1,-1-112 9,2 0 1,2-1 0,11 37 0,41 91 0,-35-99 13,-2 0 1,13 68 0,-25-65-2,-4-1 1,-2 128 0,-4-186-1,-1 0-1,1 0 1,-1 0-1,0 1 0,-1-1 1,1 0-1,-1-1 1,0 1-1,0 0 1,0 0-1,-1-1 0,1 1 1,-1-1-1,-5 6 1,3-5 21,-1 0 0,0 0 0,0 0 1,0 0-1,0-1 0,-1 0 0,0-1 0,-13 6 1,0-2 93,0-2 0,0 0 0,-1-1-1,0-1 1,0-1 0,-24-1 0,14 0-61,18 0-1,1-1 0,-1 0 1,-17-3-1,29 3-43,0 0-1,0-1 0,0 1 1,1 0-1,-1-1 0,0 1 1,0 0-1,0-1 1,1 1-1,-1-1 0,0 1 1,0-1-1,1 1 0,-1-1 1,0 0-1,1 1 1,-1-1-1,1 0 0,-1 1 1,1-1-1,-1 0 0,1 0 1,-1 0-1,1 1 1,0-1-1,0 0 0,-1 0 1,1 0-1,0 0 0,0 0 1,0 1-1,0-1 1,0 0-1,0-2 0,11 8-2250,-2 11-877,-6 7-2312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6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46 1489,'0'0'5909,"-6"-7"-5162,-20-23 171,16 21 917,8 13-1643,7 9-477,4 4 303,2-2 1,0 1-1,17 17 1,-6-7 40,-21-25-61,20 26-10,0-1 0,2 0 0,1-2 0,1-1 0,55 39 0,-68-57-621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0 6771,'0'0'2620,"-16"19"-2711,-2 0 82,5-7 9,2 1-1,0 0 0,0 1 1,1 0-1,1 1 1,-14 29-1,6-4 11,3-1 0,1 2 0,2-1 0,2 2 0,2-1 0,1 1 0,0 75 0,5-79-45,-1-26-115,1 0 0,1-1 0,0 1 0,1 0 0,0 0 0,1-1 0,3 13 0,-3-19-1275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39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7171,'0'0'881,"126"-50"-721,-91 50 48,-3 0-208,6 0 32,-1 18 16,2 7-48,3 5-96,-2 3-929,-8-5-1920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40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0 8852,'0'0'2193,"0"53"-2369,-14 8 96,1 10 80,-1 0 0,2-6-336,3-11-449,-1-10-463,1-21-833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4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34 3666,'0'0'5842,"0"-8"-5105,0-17-434,0 32-215,0 56-162,-18 261 109,16-311-191,-8 80 237,8-30-3058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4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7363,'0'0'1745,"61"-32"-1921,-40 57-352,2 7-273,0 1-479,5-5-529,0-10 320,0-11-864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41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5491,'0'0'832,"24"-1"-760,76-2-27,-94 3-39,-1 0-1,1 0 1,-1 1-1,0 0 1,1 0-1,-1 1 0,0-1 1,1 1-1,-1 0 1,0 1-1,0-1 1,-1 1-1,1 0 1,0 0-1,-1 0 1,7 7-1,0 0-2,-7-8 19,-1 1 0,0 0-1,0 0 1,0 1 0,0-1-1,-1 1 1,1-1 0,-1 1-1,0 0 1,0 0 0,0 0-1,-1 0 1,1 0 0,-1 1-1,0-1 1,0 0 0,0 1 0,-1-1-1,0 0 1,0 1 0,0-1-1,0 0 1,0 1 0,-1-1-1,0 1 1,0-1 0,0 0-1,-1 0 1,1 0 0,-1 0-1,-3 6 1,-4 3 170,-1 0 0,0-1 0,-22 21 0,20-22-74,0 1-1,1 0 0,1 0 1,-9 15-1,17-25-108,1 0 1,0 0-1,0 0 0,0 0 0,0 0 0,0 0 0,0 0 1,0 0-1,1 1 0,-1-1 0,1 0 0,0 0 0,0 0 0,0 1 1,0-1-1,0 0 0,0 0 0,0 1 0,1-1 0,-1 0 1,1 0-1,-1 0 0,1 1 0,0-1 0,0 0 0,0 0 0,0 0 1,0-1-1,1 1 0,-1 0 0,1 0 0,-1-1 0,1 1 1,-1-1-1,1 1 0,0-1 0,0 1 0,0-1 0,0 0 1,0 0-1,0 0 0,0 0 0,4 0 0,20 8 89,5 0 207,35 17 1,-56-22-524,-1 1 1,0 1 0,0-1-1,0 2 1,-1-1 0,0 1 0,13 13-1,-1 6-3018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42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3105,'0'0'4987,"0"-5"-4219,0-18 990,18 23-1659,49 4-95,99 17 0,-6 0 15,-30-12-273,153-10 1,-273 0-1879,-22 0 832,-23 1-975,6 5 130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49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1857,'1'-10'8529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0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25 3410,'0'0'5594,"-1"-3"-4804,0-1-730,1-7 583,0 10-630,1 1 1,-1-1 0,1 0-1,0 1 1,-1-1 0,1 1-1,0 0 1,-1-1 0,1 1-1,0 0 1,-1-1 0,1 1-1,0 0 1,0 0-1,0-1 1,-1 1 0,1 0-1,0 0 1,0 0 0,0 0-1,1 0 1,836 21 63,-797-18-161,0 1 0,0 2 0,0 2-1,-1 2 1,0 2 0,42 18 0,-73-26 6,-7-3 62,1 1-1,0-1 0,-1 0 1,1 0-1,0 0 1,0-1-1,0 1 1,4 0 202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0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48 6115,'0'0'2326,"0"-10"-1624,0-18-328,0 18-173,0 22 147,-11 245-460,4-201-53,-2-1 1,-26 92-1,29-129-366,-1 0-1,-1 0 1,-1 0 0,-14 22-1,-11 6-2797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6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28 3121,'0'0'4053,"-6"-4"-3429,-16-14-250,20 17-351,1 0 0,-1 0 1,1 1-1,-1-1 0,0 1 1,1-1-1,-1 1 1,0 0-1,0 0 0,1 0 1,-1-1-1,0 2 0,1-1 1,-1 0-1,0 0 0,0 0 1,1 1-1,-1-1 0,0 1 1,1 0-1,-1-1 0,1 1 1,-1 0-1,1 0 0,-1 0 1,1 0-1,0 0 0,-1 0 1,-1 2-1,3-3-16,-37 34-2,2 1 0,1 1 1,-37 54-1,51-65-22,0 2 0,2 0 0,0 1 0,2 1 1,-22 58-1,37-87-69,1 1 0,-1 0 0,1 0 0,0 0 0,-1 0 0,1 0 1,0 0-1,0 0 0,0 0 0,0 0 0,0 0 0,0 0 0,0 0 0,0 0 0,0 0 1,0 0-1,0 0 0,1 0 0,-1 0 0,0 0 0,1 0 0,-1 0 0,1 0 1,-1-1-1,1 1 0,0 0 0,-1 0 0,1 0 0,0-1 0,-1 1 0,1 0 0,0-1 1,0 1-1,-1-1 0,1 1 0,0-1 0,0 1 0,0-1 0,0 1 0,0-1 0,0 0 1,0 0-1,0 1 0,0-1 0,0 0 0,1 0 0,18 2-1122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1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 4082,'0'0'3543,"8"-10"-2908,26-33 200,-32 41-806,0-1-1,0 1 1,1 1 0,-1-1-1,0 0 1,1 1 0,-1-1-1,1 1 1,0-1 0,-1 1-1,1 0 1,0 0 0,0 1-1,0-1 1,0 1 0,0-1 0,0 1-1,-1 0 1,1 0 0,0 0-1,0 0 1,0 1 0,4 0-1,2 0-36,-8 0 3,1-1 0,-1 1 0,0 0 0,1 0 0,-1 0 1,0 0-1,1 0 0,-1 0 0,0 0 0,0 0 0,0 0 0,0 0 0,0 1 0,0-1 0,0 0 0,-1 1 0,1-1 0,0 1 0,-1-1 0,1 1 0,-1-1 0,0 1 1,1-1-1,-1 1 0,0 0 0,0-1 0,0 1 0,0 1 0,-1 51-44,0-48 52,-1-1-1,0 1 1,0-1-1,-1 0 1,0 1 0,1-1-1,-2-1 1,-4 8-1,-12 20-1,16-25-9,1 0 0,0 1-1,1-1 1,0 1 0,0 0 0,0 0-1,1-1 1,0 1 0,1 0 0,1 16-1,-1-23 14,0 0-1,1-1 0,-1 1 0,1 0 0,-1-1 1,0 1-1,1 0 0,-1-1 0,1 1 0,0-1 1,-1 1-1,1-1 0,-1 1 0,1-1 0,0 1 1,0-1-1,-1 1 0,1-1 0,0 0 0,-1 0 1,1 1-1,0-1 0,0 0 0,0 0 0,0 0 1,24 3 125,-21-3-95,166 0 1352,-165 0-1469,0 0 1,0 0-1,-1 1 0,1-1 0,-1 1 0,1 0 0,0 1 0,-1-1 0,0 1 0,1-1 0,-1 1 0,0 1 0,0-1 0,0 1 0,0-1 0,0 1 0,-1 0 0,1 0 0,-1 1 0,0-1 0,0 1 0,0-1 0,0 1 0,4 8 1,4 16-3318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2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227 158 4386,'0'0'3492,"5"4"-3286,7 3-116,1 0 1,1-1 0,-1-1-1,29 8 1,60 8 448,-62-16-361,77 0-1,-112-5-169,-1-1-1,0 0 1,1 0 0,-1-1-1,0 1 1,0-1 0,0 0-1,0 0 1,0 0 0,0-1 0,-1 1-1,1-1 1,-1 0 0,1 0-1,-1 0 1,0 0 0,0-1-1,-1 1 1,1-1 0,-1 0-1,0 1 1,3-8 0,0 2 11,-1-1 0,1 1 0,-2-1 1,0 0-1,0 0 0,-1-1 0,0 1 0,1-17 0,-3 24-21,0 1 0,0-1 0,0 0 0,0 0 0,-1 1 0,1-1 0,-1 0 0,1 0 0,-1 1 0,0-1 0,0 1 0,0-1 0,0 1 0,-1-1 0,1 1 0,-4-4 0,3 4-2,-1 1 0,1-1-1,-1 1 1,0-1 0,0 1-1,1 0 1,-1 0-1,0 0 1,0 1 0,0-1-1,0 1 1,0-1 0,0 1-1,-1 0 1,-2 1-1,-26 0-30,1 2-1,0 1 0,0 1 0,0 2 0,1 1 0,-56 23 1,72-25 36,-39 14-16,-81 43-1,120-55 6,1 0-1,-1 1 1,2 0-1,-1 1 1,2 1 0,-1 0-1,1 0 1,1 1-1,0 0 1,-15 25 0,23-32 8,0 0 0,-1 0 1,1 1-1,1-1 1,-1 0-1,1 1 0,0-1 1,0 1-1,1-1 1,0 1-1,0-1 0,0 1 1,0 0-1,1-1 1,0 1-1,0-1 0,1 0 1,-1 1-1,1-1 1,0 0-1,1 0 0,-1 0 1,1 0-1,0 0 1,0-1-1,1 1 0,-1-1 1,1 0-1,7 7 1,26 24 37,2-1 0,1-2 0,1-2 0,2-2 1,0-1-1,55 23 0,-72-41-5,0-1-1,1-1 1,-1-2 0,1-1-1,1-1 1,-1-1 0,0-1-1,0-1 1,1-2 0,-1-1-1,37-8 1,-61 10-47,-1 1-118,1-1 0,0 1 0,-1-1 0,1 0 0,-1 0 0,0 0 0,1 0 0,-1 0 0,0 0 0,1-1 0,-1 1 0,2-2 0,-2-8-3033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3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4946,'0'0'5421,"0"-14"-4719,0-63 136,0 76-830,1 1 1,-1-1 0,0 1-1,0-1 1,0 1 0,0-1-1,1 1 1,-1 0 0,0-1-1,0 1 1,1-1-1,-1 1 1,0 0 0,1-1-1,-1 1 1,0 0 0,1-1-1,-1 1 1,1 0 0,-1 0-1,1 0 1,-1-1-1,0 1 1,1 0 0,-1 0-1,1 0 1,-1 0 0,1 0-1,-1 0 1,1-1 0,-1 1-1,1 1 1,22-1-49,-16 0 43,6 0-31,1 1 1,0 1-1,-1 0 0,0 1 1,1 0-1,-1 1 1,17 8-1,5 5-672,41 26 1,-4-2-1429,-35-24 183,-6-9-739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3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1985,'0'0'1859,"25"-6"-735,81-16-193,-93 19-669,0 1 0,0 1 0,0 0 0,24 1 0,-9 2 895,-27 27-996,-2-24-143,1 0 0,-1 1 0,0-1-1,-1 1 1,1-1 0,-1 0 0,0 0 0,-5 7 0,-26 44 28,11-22-24,13-19-15,1 1 1,0 0-1,1 0 0,1 1 0,0 0 1,2 0-1,0 0 0,0 1 0,2-1 1,-1 33-1,3-43-3,0-1 1,0 1-1,1-1 0,0 1 0,0-1 1,0 0-1,1 1 0,3 6 0,-3-9 2,0 0 0,1 0 0,-1-1 0,1 1 0,0-1 0,0 0 1,1 0-1,-1 0 0,0 0 0,1 0 0,0-1 0,0 0 0,5 3 0,16 6 69,40 13 0,-40-16-1508,44 22 0,-48-17-1528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4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8 6019,'0'0'3348,"0"-7"-3343,-11 243-198,3-101 216,-1-39 31,0 26-818,9-121 680,0-1 1,0 1-1,0-1 1,0 1-1,0-1 0,0 1 1,0 0-1,0-1 1,0 1-1,-1-1 0,1 1 1,0-1-1,0 1 1,0-1-1,-1 1 0,1-1 1,0 1-1,-1-1 1,1 1-1,0-1 0,-1 0 1,1 1-1,0-1 1,-1 1-1,1-1 0,-1 0 1,1 1-1,-1-1 1,1 0-1,-1 0 0,1 0 1,-1 1-1,1-1 1,-1 0-1,1 0 1,-1 0-1,0 0 0,1 0 1,-1 0-1,1 0 1,-2 0-1,-11 0-2320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4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 8868,'0'0'2593,"125"-92"-2577,-55 67 240,9 16-160,5 9 0,-5 21-192,-18 27-416,-31 3-2257,-30-9-3058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6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2177,'0'0'5189,"7"-14"-4343,21-44-163,-28 58-673,0 1 0,0-1 1,0 0-1,0 0 1,0 0-1,0 0 0,0 0 1,0 0-1,0 0 0,0 0 1,0 0-1,0 1 0,0-1 1,0 0-1,1 0 0,-1 0 1,0 0-1,0 0 1,0 0-1,0 0 0,0 0 1,0 0-1,0 0 0,0 0 1,0 0-1,0 1 0,0-1 1,0 0-1,1 0 1,-1 0-1,0 0 0,0 0 1,0 0-1,0 0 0,0 0 1,0 0-1,0 0 0,0 0 1,0 0-1,1 0 0,-1 0 1,0 0-1,0 0 1,0 0-1,0 0 0,0 0 1,0 0-1,0 0 0,0 0 1,0-1-1,0 1 0,1 0 1,-1 0-1,0 0 0,0 0 1,0 0-1,0 0 1,2 18 70,-1 24-142,8 444 133,0 286-104,-7-687 64,-19 160 0,11-201-30,-3 63 0,9-93-4,0-1 0,1 1 0,1 0 0,0-1 0,1 0 1,0 1-1,1-1 0,11 24 0,-2-13 0,1-1-1,1-1 1,2-1-1,0 0 1,1-1-1,26 23 1,-14-18 13,1-1 0,1-2 0,61 33 0,-92-55 58,0 1-1,0 0 1,1 0 0,-1 0 0,0-1 0,1 1 0,-1-1 0,0 1-1,1-1 1,-1 0 0,1 1 0,-1-1 0,1 0 0,-1 0 0,1 0-1,-1 0 1,1 0 0,-1 0 0,1-1 0,-1 1 0,3-1 0,-3 0-48,0-1 0,0 1 0,0 0 0,0-1 0,-1 1 0,1 0 0,0-1 0,-1 1 0,1-1 0,-1 1 1,1-1-1,-1 1 0,0-1 0,1 0 0,-1 1 0,0-1 0,0 1 0,-1-4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6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3282,'0'0'6675,"105"-40"-6675,-47 40 0,7 0-96,-5 0 192,3 4-112,-2 17 16,-3 15-48,-2 6-1009,-19-7-2641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7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 32 5026,'0'0'1164,"20"0"-863,126 0 726,-130 0-787,1-1-1,-1-1 0,0-1 1,0 0-1,0-1 1,0-1-1,17-8 1,-33 29-1057,-5 1 769,-1 0-1,-1 0 1,-14 26-1,-4 8 41,-5 23 6,2 1 0,4 0 1,3 2-1,3 1 1,4 1-1,-7 137 1,19-134 49,4-1 0,3 0 0,30 151 0,15-33 135,35 198 200,-82-358-309,-25-37 1063,-6-3-834,0-2 0,0 0 1,-39-11-1,-88-32-329,61 17 106,57 17-29,25 7-78,-1 1 1,1 0-1,-1 1 0,0 1 0,-16-2 1,41 12-2645,16 8 1374,10-6-1384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8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11 7043,'0'0'2943,"-4"-3"-2903,3 2-42,1 1-1,0-1 1,-1 1-1,1-1 1,-1 1 0,1-1-1,-1 1 1,1-1-1,-1 1 1,1 0 0,-1-1-1,1 1 1,-1 0 0,1-1-1,-1 1 1,1 0-1,-1 0 1,0 0 0,1-1-1,-1 1 1,0 0 0,1 0-1,-1 0 1,1 0-1,-1 0 1,0 0 0,1 0-1,-1 1 1,0-1 0,1 0-1,-1 0 1,1 0-1,-1 1 1,0-1 0,1 0-1,-1 0 1,1 1-1,-1-1 1,0 1 0,-14 31-128,10-17 141,-17 45 23,3 1-1,3 1 1,-9 71-1,-5 194-1874,28-303-1451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3378,'0'0'4892,"0"-2"-4521,0 9-80,3 28-444,0 1 1,17 65-1,-12-66-359,-1 1 1,4 69-1,-11-93-2025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8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6851,'0'0'801,"131"-13"-673,-83 13 16,1 17-128,-7 6-16,-9 2 0,-1 0-256,-4 0-433,0-6-1520,-2-9-2401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9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34 7475,'0'0'4434,"-2"-34"-4562,2 70 64,0 16 32,0 15 32,0 4 0,-16 5-128,-5-5-384,-5-8-656,0-19-977,8-25-2866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1:59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82 3826,'0'0'7136,"3"-13"-6671,10-42-100,-10 42 14,-2 22-425,0 0 0,0 0-1,-1 0 1,0 0 0,-2 12 0,0 8 0,-26 250-26,14-186-285,-1 118-1,15-165-1536,16-56-3239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0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4722,'0'0'2962,"151"-38"-2882,-95 38-48,2 2 32,-7 22-64,-9 5-144,-7 4-801,-7-8-1088,-7-10-480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0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6915,'0'0'670,"23"0"-609,12-2-16,-3 1 22,49 4 0,-78-3-55,1 1-1,0-1 1,-1 1 0,1 0 0,-1 0-1,1 0 1,-1 0 0,0 1 0,1-1-1,-1 1 1,0 0 0,0 0 0,0 0-1,0 0 1,-1 0 0,1 1 0,3 4-1,-5-5 0,1 0 0,-1 0 0,0 0 0,0 1-1,0-1 1,-1 0 0,1 0 0,0 1 0,-1-1 0,0 1 0,1-1-1,-1 1 1,0-1 0,0 0 0,-1 1 0,1-1 0,0 1 0,-1-1-1,1 0 1,-1 1 0,0-1 0,0 0 0,0 0 0,0 1-1,0-1 1,-3 4 0,-27 34 330,25-34-294,1 0-1,0 1 0,0-1 1,0 1-1,1 0 0,0 0 1,0 1-1,1-1 0,0 1 1,0 0-1,1-1 0,0 1 1,-2 14-1,4-17-14,0 0 1,0 1-1,0-1 1,1 0-1,-1 0 0,1 0 1,0 0-1,1 0 1,-1 0-1,1 0 1,4 7-1,-3-7 20,1 0 0,0-1 1,0 1-1,0-1 0,1 0 0,-1-1 0,1 1 0,0-1 1,0 0-1,8 4 0,81 35 242,-65-30-378,-1 0 0,0 2 0,36 24-1,-28-7-2022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1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3922,'0'0'7112,"0"-2"-6477,0 1-619,1-1 0,-1 1 1,1 0-1,0 0 0,-1 0 0,1-1 0,0 1 0,0 0 0,0 0 0,0 0 0,0 0 0,0 1 0,0-1 0,0 0 1,0 0-1,0 0 0,0 1 0,1-1 0,-1 1 0,0-1 0,0 1 0,1-1 0,-1 1 0,0 0 0,3 0 0,47-9-59,-40 8 69,32-5-24,-1 2 0,1 3 1,0 0-1,-1 3 0,1 2 1,-1 2-1,52 13 0,-28-3-64,-33-9-654,0 1 1,-1 2 0,0 2-1,38 18 1,-67-27 185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1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8212,'0'0'1985,"-63"144"-3106,42-72 1153,9 1-32,5-2 0,0-8-32,7-11-288,0-14-640,14-29-1842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5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66 248 4178,'0'0'4813,"-8"-9"-4506,-25-27-1,30 33-269,1 1-1,-1-1 0,1 0 1,0 0-1,0 0 0,1-1 1,-1 1-1,0 0 0,1-1 0,0 1 1,0-1-1,0 1 0,0-1 1,1 1-1,-1-1 0,1 0 1,0 1-1,0-1 0,0 0 1,1 1-1,-1-1 0,1 1 1,0-1-1,0 0 0,0 1 0,0 0 1,1-1-1,-1 1 0,1 0 1,0 0-1,0 0 0,0 0 1,1 0-1,-1 0 0,1 0 1,-1 1-1,1-1 0,0 1 0,0 0 1,4-3-1,24-8-46,1 1-1,1 1 1,-1 2 0,2 1-1,-1 2 1,1 1-1,0 2 1,55 1 0,-86 2 4,-1 0-1,1 0 1,-1 0 0,0 0 0,1 1 0,-1-1 0,1 1 0,-1 0-1,0 0 1,1-1 0,-1 1 0,0 1 0,0-1 0,0 0 0,0 1 0,0-1-1,0 1 1,0-1 0,0 1 0,0 0 0,-1 0 0,1 0 0,-1 0-1,1 0 1,-1 0 0,0 0 0,0 0 0,0 1 0,0-1 0,0 0 0,-1 1-1,1-1 1,-1 1 0,1-1 0,-1 4 0,0 0 3,0-1-1,0 0 1,0 1 0,-1-1 0,0 0 0,0 1-1,0-1 1,-1 0 0,0 0 0,0 0 0,0 0-1,0 0 1,-1-1 0,0 1 0,-6 7 0,-15 11 4,0-1 0,-48 32 0,49-39 1,2 1-1,-1 1 1,2 1 0,0 0-1,-18 24 1,36-38-9,0 0 1,0 0-1,0 0 1,0 0-1,1 0 1,-1 1-1,1-1 1,0 0-1,1 1 0,-1-1 1,1 1-1,0-1 1,0 1-1,1 4 1,-1 2-11,0-8 12,1-1 0,0 1 0,0-1 0,0 1 0,0-1 0,0 0 0,1 1 0,-1-1 0,1 0 0,-1 0 0,1 0 0,0 0 0,0 0 0,0 0 0,0-1 0,0 1 0,0-1 1,0 1-1,1-1 0,-1 0 0,0 0 0,5 1 0,59 22 58,-65-24-50,29 7 54,51 5 1,-34-7-16,-46-5-158,1 0 0,-1 1 0,0-1 0,1 0 0,-1 0 0,0 1 0,1-1 0,-1 1 0,0-1 1,0 1-1,1 0 0,-1 0 0,0-1 0,0 1 0,0 0 0,0 0 0,0 0 0,0 0 0,0 0 0,0 0 0,-1 0 0,1 0 0,0 1 0,-1-1 0,1 0 1,-1 0-1,1 1 0,-1-1 0,1 0 0,-1 1 0,0-1 0,0 0 0,1 1 0,-1 1 0,0 10-2181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6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98 5475,'0'0'3876,"-5"-15"-3244,-17-45-258,22 59-365,0 0 0,0-1 0,-1 1 0,1 0 0,0 0 1,-1 0-1,1 0 0,-1 0 0,0 0 0,1 0 0,-1 0 0,0 1 1,1-1-1,-1 0 0,0 0 0,0 0 0,0 1 0,0-1 0,1 0 1,-1 1-1,0-1 0,0 1 0,0-1 0,0 1 0,-1 0 0,1-1 1,0 1-1,0 0 0,0 0 0,0 0 0,0-1 0,0 1 0,0 0 1,-1 1-1,1-1 0,0 0 0,0 0 0,0 0 0,-2 1 0,0 1-17,-1 0-1,1 1 0,-1-1 0,1 0 0,0 1 0,0 0 0,-3 4 0,4-6 22,-30 37-20,1 1 1,2 2 0,1 1 0,3 1 0,1 1-1,-21 55 1,15-20-1,4 1 0,-31 157 1,50-192-8,2 0 0,1 0 0,6 89-1,0-122 14,0 0 0,1 0 0,0 0 0,1-1 0,0 1 0,1-1 0,0 0 0,1 0 0,0 0-1,0-1 1,2 0 0,13 15 0,4 1 42,1-1-1,57 40 0,-82-64-109,0 0-1,0 0 1,0 0-1,0-1 0,0 1 1,0 0-1,-1 0 1,1 0-1,0 0 1,0 0-1,-1 1 1,1-1-1,-1 0 0,1 0 1,-1 0-1,1 1 1,-1-1-1,0 0 1,0 0-1,1 1 1,-1-1-1,0 0 0,0 1 1,0-1-1,-1 2 1,1 2-932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7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0 5330,'0'0'894,"-5"19"-1113,-5 24 568,-24 64-1,2-21 275,-31 125 1,53-165-499,2 0 1,2 0 0,2 0 0,4 81-1,1-120-103,0-1 0,0 1-1,1-1 1,0 0 0,0 1-1,0-1 1,1 0 0,0-1-1,5 9 1,38 45-182,-21-29-1007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8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44 1601,'0'0'5610,"-1"-7"-4847,0-21-290,-1 20 1380,0 8-1152,-2 10-854,14 183-10,-9-182 34,0 1 0,1-1-1,0 0 1,0 0 0,1 0 0,1-1 0,0 1-1,7 14 1,-7-19-384,0 1 0,0-1-1,1 0 1,0 0 0,0-1-1,0 1 1,12 8 0,2-3-2134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7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6883,'0'0'2097,"44"-17"-1921,-11 17-16,6 0-160,3 4 16,0 13-64,-5 4-80,-4 2-1104,-5-6-1650,-7-11-2048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5491,'0'0'2222,"9"5"-2081,5 2-102,0-1-6,-1 1 0,1 0 0,-1 2-1,12 9 1,-24-17-22,1 0 0,-1 0 0,0 0 0,0 0 0,0 1 0,0-1 0,0 0 0,0 1 0,0-1 0,-1 1 0,1-1 0,0 1 0,-1-1 0,1 1 0,-1-1 0,0 1 0,1-1 0,-1 1 0,0 0-1,0-1 1,0 1 0,0 0 0,0-1 0,0 1 0,-1-1 0,1 1 0,-1 0 0,1-1 0,-1 1 0,1-1 0,-1 1 0,0-1 0,-1 2 0,-1 1 21,0 0 0,0 0-1,-1 0 1,1 0 0,-1 0 0,0-1-1,0 0 1,-9 5 0,-14 6 137,19-11-46,1 1 0,0-1 0,0 1 0,-10 8 0,17-11-121,-1-1 0,1 0 0,-1 1 0,1-1 0,-1 1 0,1-1 0,-1 1 0,1-1 0,0 1 0,-1 0 0,1-1 0,0 1 0,-1-1 0,1 1 0,0 0 0,0-1 0,0 1 1,-1 0-1,1-1 0,0 1 0,0 0 0,0-1 0,0 1 0,0 0 0,0-1 0,0 1 0,1 0 0,-1-1 0,0 1 0,0 0 0,0-1 0,1 1 0,-1-1 0,0 1 0,1 0 0,-1-1 0,0 1 0,1-1 0,-1 1 0,1-1 0,-1 1 0,1-1 0,-1 1 0,2 0 0,25 12 70,20-1-292,1-3 0,1-2 0,51 0 0,-69-6-1893,-7-1-1660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8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5987,'0'0'2065,"102"-7"-2065,-60 20 80,7-3-32,2-1-48,5-3 16,-2-4-32,-3 0 16,-9-2-801,-12 0-2448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0 8500,'0'0'2334,"1"3"-2403,1 1 60,0 1-1,0-1 1,-1 1-1,0 0 1,0-1 0,0 1-1,-1 0 1,1 0-1,-1-1 1,-1 8 0,-8 52 26,6-45-16,-53 260 3,27-151 32,-19 200 1,48-328-37,-2 20-33,0 1 1,2 0 0,0-1-1,1 1 1,1 0 0,1-1-1,10 36 1,-10-48-465,4 10-191,-5-4-4503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4322,'0'0'5282,"142"-19"-5122,-103 25-96,8 11-64,4 0 0,3-1 65,-3 3-33,-2 0-32,-12 0-1073,-14-2-928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9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5330,'0'0'6377,"0"-1"-6379,0 1 0,0 0 1,1 0-1,-1 0 1,0 0-1,0 0 0,0 0 1,1 0-1,-1 0 1,0 0-1,0 0 0,0 0 1,1 0-1,-1 0 1,0 0-1,0 0 0,1 0 1,-1 0-1,0 1 1,0-1-1,0 0 0,1 0 1,-1 0-1,0 0 1,0 0-1,0 0 0,0 1 1,1-1-1,-1 0 1,0 0-1,0 0 0,0 0 1,0 1-1,0-1 1,0 0-1,0 0 0,1 0 1,-1 1-1,0-1 1,0 0-1,0 0 0,0 1 1,0-1-1,0 0 1,0 0-1,0 0 0,0 1 1,0-1-1,0 0 1,6 17-12,-1 0 0,-1 0 0,0 0 0,3 34 0,-3-21-2,5 26-270,6 44 497,-11-34-5523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09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7908,'10'33'-1,"3"9"7,15 86-1,-11 50 629,-9 266-1,-9-281-355,1-157-298,0 23 90,-5 44-1,3-64-122,1-1 0,-1 0 1,0 0-1,-1-1 0,1 1 0,-2 0 1,1-1-1,-1 0 0,0 1 0,-6 6 0,-8 2-1697,3-13-2091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11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32 2321,'0'0'5888,"0"-3"-4938,-1 1-838,1 1-41,0 0 1,0 0-1,-1 1 0,1-1 1,0 0-1,0 0 0,0 1 1,-1-1-1,1 0 1,0 0-1,0 1 0,0-1 1,0 0-1,1 0 1,-1 1-1,0-1 0,0 0 1,0 0-1,1 1 0,-1-1 1,0 0-1,0 1 1,1-1-1,-1 0 0,1 1 1,-1-1-1,1 0 1,-1 1-1,1-1 0,-1 1 1,1-1-1,0 1 0,-1-1 1,1 1-1,-1 0 1,1-1-1,0 1 0,0 0 1,-1-1-1,2 1 1,35 1-113,-1 2-1,1 2 1,37 9 0,110 37-750,-48-13 253,-122-34 541,-8-3-5,-1 0-1,1 1 0,0 0 0,0 0 1,10 6-1,-15-7-21,1 0 1,-1 0-1,1 1 1,-1-1-1,1 1 0,-1-1 1,0 1-1,0-1 1,0 1-1,0 0 1,0 0-1,0-1 0,0 1 1,-1 0-1,1 0 1,-1 0-1,1 0 1,-1 0-1,0 0 0,0 0 1,1 0-1,-2 2 1,-1 30-56,-1 0 1,-2-1-1,-13 47 1,7-36 97,-5 53 1,10 10-27,8 113 1,1-171-28,3 0 0,20 85 0,42 90 89,-6-20-41,-52-167-5,-3-1-1,0 2 0,-3-1 0,-1 0 0,-3 66 0,0-101 10,0 0 1,-1 0 0,1 0 0,-1 0-1,1 0 1,-1 0 0,1-1 0,-1 1 0,0 0-1,0 0 1,0-1 0,0 1 0,0 0-1,0-1 1,-1 1 0,1-1 0,0 0 0,-1 1-1,1-1 1,-1 0 0,0 0 0,1 0-1,-1 0 1,0 0 0,1 0 0,-1 0 0,0-1-1,0 1 1,-2 0 0,-6 0 143,0 1 1,0-2-1,0 1 1,-17-3-1,1 1-286,-24 0 118,0 3 1,0 1 0,-92 20-1,-12 27 9,163-50-90,-1 0-1,1 1 1,-1 1-1,1-1 1,-1 1-1,15 6 1,69 26-2726,-65-19-2902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58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27 144 1793,'0'0'6403,"-3"-20"-5822,-17-97 593,16 110-440,12 10-738,-1-1 0,0 1 0,0 0-1,0 0 1,-1 1 0,1 0 0,-1 0 0,0 1 0,0 0 0,0 0 0,0 0-1,-1 1 1,5 6 0,10 13 26,28 47 1,-21-29-10,1-2 1,2-2 0,1 0 0,2-2-1,72 61 1,-87-83-10,47 41-11,-58-49 6,-1-1 0,0 1-1,0 0 1,-1 1 0,0-1 0,0 1-1,4 10 1,-6 8 122,-3-19 134,-10 5-1994,-12 2-380,-11 2-626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59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8 5539,'0'0'3268,"0"-2"-2972,0-3-240,-1 17-80,0 0 0,-1-1 0,0 1 0,-1 0 0,0 0 0,-1-1 0,-7 15 0,-44 78 178,30-60-103,-5 8-24,-64 134 116,85-164-131,1 0 0,1 0 1,1 1-1,1 0 1,2 0-1,-3 45 0,5-65-120,1 1-1,0-1 0,0 1 1,0-1-1,0 1 0,1-1 1,-1 0-1,1 1 1,0-1-1,0 0 0,0 1 1,0-1-1,0 0 0,1 0 1,0 0-1,-1 0 0,1 0 1,0 0-1,1-1 1,-1 1-1,0-1 0,1 1 1,-1-1-1,6 4 0,8 3-2169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3730,'0'0'5888,"0"-14"-5187,0-58 1151,0 74-2015,1 3 146,-1-1 0,1 1 1,0-1-1,0 0 0,1 0 0,-1 1 0,1-1 0,0 0 1,4 5-1,27 40 49,-13-20-53,25 38 14,2-3 0,85 89-1,-114-140-495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59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4290,'0'0'4277,"-2"0"-3736,-8 0-18,8 0-390,16 1-124,0 0 0,-1 2 0,1-1 0,0 2 0,13 5 0,45 9 20,18-9-84,175-7-1,-227-3-185,5-4 353,-24 3-1208,-1 1-3941,-38 1 3164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2:59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6323,'0'0'1585,"137"-27"-1569,-72 25-16,5 0 0,0 2 16,-2 0 16,-8 0-64,1 0-417,-8 0-1808,-9 0-176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0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442 61 2657,'0'0'4272,"-2"-8"-3533,-11-26-187,12 32-524,0 1 0,0 0 0,0 0 0,0 0 0,0-1 0,0 1 0,0 0 0,0 0 0,-1 0 0,1 1 0,0-1 0,-1 0 0,1 0 0,-1 1 0,1-1 0,-1 1 0,1-1 0,-1 1 0,-2-1 0,-30 0 108,25 2-125,-8-1 3,1 1-1,0 0 1,0 2 0,0 0 0,1 0-1,-1 2 1,1 0 0,0 1 0,0 0 0,0 1-1,-18 12 1,11-6-7,2-2-12,1 0 1,0 1-1,1 1 1,-24 23-1,41-35 2,0-1 1,0 1-1,0 0 0,1 0 1,-1 0-1,0 0 0,0 1 0,1-1 1,-1 0-1,1 0 0,-1 0 1,1 0-1,-1 1 0,1-1 0,0 0 1,0 1-1,0-1 0,-1 0 0,1 0 1,0 1-1,1-1 0,-1 0 1,0 1-1,0-1 0,0 0 0,1 0 1,-1 1-1,1-1 0,-1 0 1,1 0-1,-1 0 0,1 0 0,0 0 1,0 1-1,-1-1 0,1-1 1,0 1-1,0 0 0,0 0 0,0 0 1,0 0-1,0-1 0,0 1 0,0 0 1,0-1-1,1 1 0,-1-1 1,0 1-1,0-1 0,1 0 0,1 1 1,54 7 112,-23-4-28,35 10-1,-56-10-77,-1 0 0,1 0 0,-1 1 0,0 1 0,-1 0 0,15 11 0,-17-11 5,-1 0-1,0 1 1,0 0-1,-1 0 0,11 14 1,-14-16-16,-2-1 1,1 1-1,0 0 1,-1 0-1,0 0 1,0 0-1,-1 0 0,1 1 1,-1-1-1,0 1 1,-1-1-1,1 9 1,-1-9 6,1 0 1,-1-1-1,0 1 1,-1 0 0,1-1-1,-1 1 1,0 0-1,0-1 1,0 1 0,-1-1-1,0 1 1,0-1-1,0 0 1,0 0 0,-1 0-1,1 0 1,-1 0-1,0-1 1,0 1 0,0-1-1,-7 6 1,-47 33-22,41-31-68,1 0-1,0 0 1,1 2 0,-13 13 0,26-24-21,-1 0-1,1 0 1,0 0-1,0 0 1,0 0 0,0 1-1,0-1 1,0 0 0,0 1-1,0 1 1,1-3 15,0 0-1,0-1 1,0 1 0,0-1 0,0 1 0,0-1-1,0 1 1,0 0 0,0-1 0,0 1 0,0-1 0,0 1-1,1-1 1,-1 1 0,0-1 0,0 1 0,1-1-1,-1 1 1,0-1 0,0 1 0,1-1 0,-1 1-1,1-1 1,-1 0 0,0 1 0,1-1 0,-1 1 0,1-1-1,-1 0 1,1 0 0,-1 1 0,1-1 0,-1 0-1,1 0 1,-1 0 0,1 1 0,0-1 0,-1 0-1,1 0 1,-1 0 0,1 0 0,-1 0 0,2 0 0,19 0-2371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1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4802,'0'0'3287,"3"-15"-3106,10-42 225,-13 57-405,0 0 0,0 0 1,0 0-1,0 1 0,0-1 0,0 0 0,0 0 1,0 0-1,0 0 0,0 0 0,0 0 0,0 0 0,0 0 1,0 0-1,0 0 0,0 0 0,0 0 0,0 1 1,0-1-1,0 0 0,0 0 0,1 0 0,-1 0 1,0 0-1,0 0 0,0 0 0,0 0 0,0 0 1,0 0-1,0 0 0,0 0 0,0 0 0,0 0 1,0 0-1,1 0 0,-1 0 0,0 0 0,0 0 0,0 0 1,0 0-1,0 0 0,0 0 0,0 0 0,0 0 1,0 0-1,0 0 0,1 0 0,-1 0 0,0 0 1,0 0-1,0 0 0,0 0 0,0-1 0,0 1 1,0 0-1,0 0 0,0 0 0,0 0 0,0 0 1,5 15-22,3 19-64,-2 17 114,-2 0 1,-3 52-1,0 3 23,-1-80-32,-1-16-271,1-1 1,1 0-1,0 0 0,0 1 0,2 8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1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28 7363,'0'0'1537,"-5"-28"-1761,5 43-1313,0 10 417,0 2-97,2 1-368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1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6435,'0'0'936,"5"15"-920,87 254 321,-45-109 647,-47-157-949,0-2 127,0-6 1188,1-26-1311,2 0 0,1 1 0,9-37 0,31-90-210,-4 18 867,-40 139-691,0 0 1,0-1 0,0 1 0,0 0 0,0-1 0,0 1-1,0-1 1,0 1 0,0 0 0,0-1 0,1 1-1,-1 0 1,0-1 0,0 1 0,0 0 0,0-1 0,1 1-1,-1 0 1,0 0 0,0-1 0,1 1 0,-1 0-1,0 0 1,0-1 0,1 1 0,-1 0 0,0 0 0,1 0-1,-1-1 1,0 1 0,1 0 0,-1 0 0,1 0-1,7 10-12,6 29-127,-12-33 171,10 37-23,-2 0-1,6 50 1,8 41 6,-21-121-148,2 6-262,0-1 0,-2 1 0,2 27 0,-5-45 301,0-1 0,0 0 1,0 1-1,0-1 1,0 0-1,0 1 0,0-1 1,0 0-1,0 1 1,0-1-1,0 0 0,0 1 1,0-1-1,1 0 1,-1 1-1,0-1 0,0 0 1,0 0-1,0 1 0,1-1 1,-1 0-1,0 0 1,0 1-1,1-1 0,-1 0 1,0 0-1,0 0 1,1 1-1,-1-1 0,0 0 1,0 0-1,1 0 1,-1 0-1,0 0 0,1 0 1,-1 0-1,0 1 1,1-1-1,-1 0 0,0 0 1,1 0-1,-1 0 0,0 0 1,1-1-1,-1 1 1,1 0-1,5 0-1979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2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37 3025,'0'0'5502,"0"-6"-4889,0-18-74,-2 18-269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5 4114,'0'0'3471,"2"-3"-3383,1 2-44,-1 9 39,0 26 144,-6 46 54,-24 51 32,6-34-189,-12 91 92,-11 209 1,42-339-181,-3-1 0,-21 96 1,28-188 2275,-2 28-2333,1 0 1,0 0 0,0 0 0,1 0-1,1-9 1,4 0-6,1 1 0,1-1-1,0 2 1,1-1 0,18-24-1,9-12-108,-35 49 133,18-30 7,1-1-1,2 2 1,2 1 0,32-33-1,-56 63-12,1-1 0,0 1 0,-1-1 1,1 1-1,0 0 0,-1-1 0,1 1 0,0 0 0,-1-1 0,1 1 0,0 0 1,0 0-1,-1 0 0,1 0 0,0 0 0,0 0 0,-1 0 0,1 0 0,0 0 1,0 0-1,-1 0 0,1 0 0,0 1 0,0-1 0,-1 0 0,1 0 0,0 1 0,-1-1 1,1 1-1,0-1 0,-1 0 0,1 1 0,0-1 0,-1 1 0,1 0 0,-1-1 1,1 1-1,-1-1 0,0 1 0,1 0 0,-1-1 0,1 1 0,-1 1 0,17 35 87,-15-32-107,5 16 35,-2-1 1,0 1-1,-2 0 1,0 0-1,-1 1 1,-1 23-1,4 37-16,-5-78 12,1 1 0,-1-1 1,1 0-1,0 0 1,0 0-1,1 0 0,-1 0 1,1 0-1,0 0 0,0 0 1,0-1-1,1 1 1,-1-1-1,1 1 0,0-1 1,0 0-1,0 0 0,0 0 1,1-1-1,-1 1 1,1-1-1,-1 0 0,1 0 1,0 0-1,0 0 1,0-1-1,0 1 0,0-1 1,0 0-1,0 0 0,6 0 1,1 0 10,1-1 0,0 0 0,0 0 0,-1-1-1,1-1 1,0 0 0,-1-1 0,1 0 0,-1 0 0,14-7 0,-11 3-47,-2 1-104,-1 1 0,1 0 0,0 0 1,1 1-1,-1 1 0,1 0 0,16-1 0,-17 3-1747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4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 7668,'0'0'1518,"0"0"-1522,0 0 0,0 0 0,0 0 0,0 0 0,0 0 0,0 0 0,0 0 1,0 1-1,1-1 0,-1 0 0,0 0 0,0 0 0,0 0 0,0 0 0,0 0 1,0 0-1,0 0 0,0 0 0,1 0 0,-1 0 0,0 0 0,0 0 0,0 0 1,0 0-1,0 0 0,0 0 0,0 0 0,0 0 0,1 0 0,-1 0 0,0 0 1,0 0-1,0 0 0,0 0 0,0 0 0,0 0 0,0 0 0,0 0 0,1 0 1,-1 0-1,0-1 0,2 35 32,-1-1 1,-2 0-1,-1 0 0,-2 0 1,-10 44-1,-7 78 95,19 199 149,11-286-391,-5-46-97,1 41-1,-5-57-332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4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7267,'0'0'2786,"105"-50"-2754,-65 50 288,-1 0-320,3 0 0,2 11-32,3 9 32,-5 4-705,-14-6-735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9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2577,'0'0'2729,"-13"4"-2387,1 0-230,7-3-79,0 0-1,1 0 1,-1 0 0,0 1-1,0 0 1,1 0 0,-1 1 0,1-1-1,0 1 1,0 0 0,0 0 0,0 0-1,0 1 1,-4 5 0,-77 118 757,4-4-369,65-103-518,12-16 42,0 1 0,-1 0-1,2-1 1,-1 1 0,1 0-1,-1 1 1,2-1 0,-1 1-1,0-1 1,1 1 0,0 0 0,1 0-1,-1 0 1,1 0 0,-1 6-1,5-3-1592,8-5-463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05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50 176,'0'0'7548,"0"-8"-6567,2-33 519,6 49-692,-3 15-818,-2 0 1,0 1-1,-1-1 0,-1 1 1,-3 29-1,1-2-68,0 20-99,3 88-2394,4-122-1588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39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459 68 480,'0'0'3634,"-1"-7"-3031,1 6-648,0-4 250,0 1 1,-1 0-1,1-1 0,-1 1 1,0-1-1,-3-6 1,3 10-138,0-1 0,0 1 1,0-1-1,1 1 0,-2 0 0,1 0 0,0-1 1,0 1-1,0 0 0,0 0 0,-1 0 1,1 0-1,0 0 0,-1 1 0,1-1 0,-1 0 1,1 1-1,-1-1 0,1 1 0,-1-1 1,0 1-1,1 0 0,-1 0 0,0-1 0,-2 2 1,-3-1-73,0 1 0,1 0 1,-1 0-1,1 1 0,-1 0 1,1 0-1,0 0 0,0 1 1,0 0-1,0 0 0,0 1 1,-8 7-1,-7 6 29,-33 36 1,40-38-29,-26 25 18,2 1-1,1 2 1,3 2 0,-29 50 0,59-88-12,0 0 0,1 1 0,0-1-1,1 1 1,-3 15 0,4-21-3,1-1 0,0 1 0,-1 0 0,1 0-1,0 0 1,0-1 0,0 1 0,0 0 0,1 0 0,-1 0 0,0-1 0,1 1 0,0 0 0,-1-1-1,1 1 1,0 0 0,0-1 0,-1 1 0,1-1 0,0 1 0,1-1 0,-1 1 0,0-1-1,0 0 1,1 0 0,-1 1 0,0-1 0,1 0 0,0 0 0,-1 0 0,3 0 0,15 4 29,0-1-1,0 0 1,0-2 0,1 0 0,-1-2 0,25-1 0,-10 1-2,-10-1-11,1-1 0,-1 0-1,1-2 1,-1-1 0,-1-1-1,1-1 1,-1-1 0,0-1 0,29-15-1,-36 15-6,0-1-1,0-1 1,-1 0-1,0-1 0,-1 0 1,0-1-1,-1-1 1,-1 0-1,0-1 1,-1 0-1,-1-1 0,14-27 1,-23 41 1,1 0 10,-1-1-1,0 0 1,0 0 0,0 0 0,0 0 0,0 0 0,-1 0-1,1 0 1,-1-4 0,0 7 49,-3 33-354,1-24 283,-3 18-14,-4 51 0,9-71 20,0-1 0,0 1 0,0 0 1,1-1-1,0 1 0,0-1 0,1 1 0,0-1 0,0 0 0,0 1 0,1-1 1,0 0-1,5 8 0,-1-6-6,0 1 1,1-1-1,0 0 1,1-1-1,0 1 1,14 8-1,-19-14 14,0 1 0,1-1 1,-1 0-1,0 0 0,1-1 0,-1 1 1,1-1-1,0 0 0,-1 0 0,1 0 1,0-1-1,0 0 0,-1 0 0,1 0 0,0 0 1,0-1-1,-1 0 0,7-1 0,-7 0 37,0-1 1,0 1-1,-1-1 0,1 0 0,0 0 0,-1 0 0,0 0 0,0-1 0,0 1 0,0-1 0,-1 0 0,1 0 1,-1 0-1,0 0 0,2-6 0,3-5 22,-2-1-1,8-31 1,-10 22-31,0-1 0,-2 1 0,-2-28 0,1 12 16,0 36-57,0 1 0,0 0-1,-1-1 1,1 1 0,-1 0 0,0 0 0,0-1-1,-1 1 1,1 0 0,-1 0 0,0 0-1,0 1 1,0-1 0,0 0 0,-1 1-1,-5-6 1,4 5-5,0 1 0,0 0 0,0 1 1,0-1-1,-1 1 0,1 0 0,-1 0 0,1 0 0,-1 1 0,0-1 0,0 1 0,0 0 1,0 1-1,-7-1 0,3 0-16,0 1 0,0 0 0,-1 1 0,1 0 0,0 0 0,0 1 0,0 0 0,0 0 0,0 1 0,1 1 0,-1-1 0,1 1 0,0 1 0,0-1 0,0 2 0,0-1 0,1 1 0,0 0 0,-9 10 0,10-12-71,1 1 1,0-1-1,0 1 1,1 0-1,-1 1 1,1-1-1,0 1 1,1 0-1,-1 0 1,1 0-1,0 0 1,1 0-1,-1 1 1,1-1-1,0 1 1,1 0-1,0 0 1,0-1-1,0 1 1,1 9-1,0-13 45,0-1-68,-1 0-1,1 1 0,0-1 0,0 0 0,0 0 0,0 0 0,0 1 0,1-1 1,-1 0-1,1 0 0,-1 0 0,1 1 0,0-1 0,0 0 0,0 0 0,0 0 1,0 0-1,0-1 0,1 1 0,-1 0 0,0 0 0,1-1 0,0 1 0,-1-1 1,4 3-1,18 5-1967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39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387 35 2465,'0'0'4544,"-12"-6"-4008,0 1-436,-1 0 0,1 1 0,-1 0 0,0 1 0,0 0 0,-1 2 0,-19-2 0,16 3 104,-1 0-1,1 1 0,0 1 1,-1 1-1,-31 9 1,42-9-199,0 0 0,0 0 0,0 1 1,1 0-1,-1 0 0,1 0 1,0 1-1,0 0 0,1 0 0,-1 1 1,1-1-1,1 1 0,-1 0 0,1 1 1,0-1-1,-4 9 0,4-6-4,2 0 0,-1 0 0,1 0 1,0 0-1,1 0 0,0 0 0,0 1 0,2 15 0,-1-15-19,0-6 17,1-1 0,0 1 0,0-1 0,0 1 0,0-1 0,1 0 0,-1 0 0,1 1 0,0-1 0,0 0 0,0-1 0,0 1 0,0 0 0,1 0 0,0-1 0,-1 0 0,1 1 0,0-1 0,5 3 0,9 5 14,0 0 0,23 9 1,-34-16-10,44 21 19,66 44-1,-114-67-40,-1 0-1,1 0 0,0 0 0,0 0 0,-1 1 1,1-1-1,-1 0 0,1 1 0,-1-1 0,0 1 0,1 0 1,-1-1-1,0 1 0,0 0 0,0 0 0,0 0 0,-1 0 1,1 0-1,0 2 0,-1-2 1,0 0 0,0 0-1,-1-1 1,1 1 0,0 0 0,-1-1-1,0 1 1,1 0 0,-1-1 0,0 1-1,0-1 1,0 1 0,0-1 0,0 1-1,0-1 1,0 0 0,0 1 0,-2 0-1,-7 6-66,0-1 0,-1 0 0,1-1 0,-23 10 0,26-13 70,-11 5-112,4-2-134,1 0-1,0 0 0,1 2 1,-20 14-1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0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5795,'0'0'1259,"0"0"-1260,0 0-1,0-1 1,0 1 0,0 0 0,0 0 0,0 0-1,0 0 1,0 0 0,0 0 0,1 0-1,-1-1 1,0 1 0,0 0 0,0 0 0,0 0-1,0 0 1,0 0 0,0 0 0,1 0-1,-1 0 1,0 0 0,0 0 0,0 0 0,0-1-1,0 1 1,1 0 0,-1 0 0,0 0-1,0 0 1,0 0 0,0 0 0,0 0-1,1 0 1,-1 0 0,0 1 0,0-1 0,0 0-1,0 0 1,0 0 0,1 0 0,-1 0-1,0 0 1,0 0 0,0 0 0,0 0 0,0 0-1,0 0 1,1 1 0,-1-1 0,0 0-1,0 0 1,0 0 0,0 0 0,0 0 0,0 0-1,0 1 1,0-1 0,0 0 0,0 0-1,0 0 1,3 7 47,-1-1 0,0 1 0,0 0 0,-1 0 0,0-1 0,0 1 0,-1 8 0,3 12 168,4 21 116,50 519 933,-55-522-1255,-1 55 21,-2-89-16,0 0 0,0 0 1,-1 1-1,-1-2 1,0 1-1,-6 15 0,9-25 40,0-1 0,-1 1 0,1 0 0,0-1 0,0 1 0,0-1 0,-1 1-1,1-1 1,0 1 0,0 0 0,-1-1 0,1 1 0,0-1 0,-1 1 0,1-1 0,-1 0 0,1 1-1,-1-1 1,1 1 0,-1-1 0,1 0 0,-1 1 0,1-1 0,-1 0 0,1 0 0,-1 1 0,1-1 0,-1 0-1,0 0 1,1 0 0,-2 0 0,1 0-10,1-1 0,-1 0 0,0 0-1,0 0 1,1 0 0,-1 0 0,1 0 0,-1 0 0,1 0-1,-1 0 1,1 0 0,-1 0 0,1 0 0,0-2 0,-7-43 84,8 39-134,0 0 1,0 0 0,1 0-1,-1 0 1,1 0-1,1 1 1,0-1 0,0 1-1,0 0 1,0 0-1,1 0 1,0 0 0,0 1-1,10-11 1,9-6-89,0 1 0,28-19 0,-16 12-79,-15 12 123,63-47 22,-83 62 25,1 1 1,-1-1-1,1 0 1,0 1-1,-1-1 1,1 1-1,0 0 1,-1-1 0,1 1-1,0-1 1,0 1-1,0 0 1,-1 0-1,1 0 1,0-1-1,0 1 1,0 0-1,0 0 1,-1 0-1,1 0 1,0 0-1,0 0 1,0 0 0,0 1-1,-1-1 1,1 0-1,0 0 1,0 1-1,0-1 1,-1 0-1,1 1 1,0-1-1,0 1 1,-1-1-1,1 1 1,0-1-1,-1 1 1,1 0 0,-1-1-1,1 1 1,-1 0-1,1-1 1,-1 1-1,1 0 1,-1 0-1,0-1 1,1 1-1,-1 0 1,0 0-1,0 1 1,2 5-9,-1 0 0,0 0 1,0 1-1,-1 11 0,0-13 37,-2 17-23,0-1 1,-2 0-1,0 0 1,-15 42-1,12-43-4,1 1 0,1 0 0,0 0 0,2 0 0,-1 23 0,4-39 5,0 0 0,0 1 0,1-1 0,-1 0 0,2 0-1,-1 0 1,1 1 0,-1-2 0,2 1 0,2 6 0,-3-9-1,0 0-1,0 0 1,1-1-1,-1 1 1,1-1 0,-1 1-1,1-1 1,0 0-1,0 0 1,0 0 0,0 0-1,0-1 1,1 1-1,-1-1 1,0 0 0,1 0-1,-1 0 1,1 0-1,4 0 1,13 1 41,0 0 0,0-2 0,0 0 0,0-1 1,22-5-1,102-26-727,-122 26 253,-22 5 336,1 1-158,-1 0 1,1 0-1,-1-1 1,1 1-1,0-1 1,-1 1-1,1-1 1,-1 0-1,0 1 1,1-1 0,-1 0-1,1 0 1,-1 0-1,0 0 1,0 0-1,0 0 1,2-3-1,-1-7-3871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1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0 6531,'0'0'976,"0"26"-992,1 8 59,0-1 99,-1 0 1,-9 58-1,-3-11 308,-20 196 655,24 230-386,8-473-693,-1-33-184,0 1 1,0 0-1,0-1 1,0 1 0,0-1-1,0 1 1,0-1-1,0 1 1,-1-1 0,1 0-1,0 1 1,0-1-1,0 0 1,-1 0 0,1 0-1,0 0 1,0 0-1,-1 0 1,1-1 0,0 1-1,0 0 1,-2-1-1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1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5090,'0'0'2946,"121"-19"-2402,-77 17 176,5 0-127,0 0-321,-3 2 240,-6 0-448,-8 0-32,-1 0-64,-6 4 16,-6 15-368,-14-7-2081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2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3954,'0'0'6771,"30"10"-6387,14-16-368,14-4 48,12 3 96,9 5-128,7 2-32,-2 5 0,-2 18-384,-12 4-1105,-10-10-1600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3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1 2817,'0'0'296,"-23"2"-333,-72 8 272,77-7 134,0 1 1,1 0-1,-1 1 0,1 1 1,-26 13-1,27-12 576,14-6-912,0 0-1,0 0 1,0 0-1,1 0 1,-1 0-1,0 1 0,1-1 1,-1 0-1,1 1 1,-1 0-1,1-1 1,0 1-1,0 0 0,-1 0 1,1 0-1,1-1 1,-1 1-1,0 0 1,0 0-1,1 1 1,-1-1-1,1 0 0,-1 0 1,1 0-1,0 0 1,0 0-1,0 0 1,0 1-1,1-1 1,-1 0-1,0 0 0,1 0 1,-1 0-1,1 0 1,0 0-1,0 0 1,0 0-1,0 0 1,0 0-1,0-1 0,0 1 1,1 0-1,-1-1 1,1 1-1,-1-1 1,1 1-1,0-1 0,-1 0 1,4 2-1,16 4 199,1-1-1,0 0 1,0-2 0,1-1-1,23 1 1,38 6 74,-68-7-267,0 0 1,0 2-1,0 0 0,26 12 0,-38-15-53,0-1 1,0 1-1,-1 1 0,1-1 0,-1 0 0,1 1 1,-1 0-1,0 0 0,0 0 0,-1 0 0,1 0 1,0 1-1,-1-1 0,0 1 0,0-1 1,0 1-1,0 0 0,-1 0 0,1 0 0,-1 0 1,0 0-1,0 0 0,-1 0 0,1 5 0,-1-5-12,0-1 0,0 1-1,0-1 1,-1 0 0,1 1-1,-1-1 1,0 0-1,0 1 1,0-1 0,0 0-1,-1 0 1,1 0 0,-4 5-1,0-3 26,1-1-1,-1 1 1,0-1-1,0 0 1,0-1 0,-11 6-1,-67 32 8,59-31-81,-1 2-1,2 1 0,-26 18 1,47-30-58,1 0 1,0 0 0,0 0 0,0 0 0,0 0-1,0 0 1,1 0 0,-1 0 0,0 1-1,1-1 1,-1 0 0,0 3 0,15-1-3999,10-17 1093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3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4882,'0'0'5333,"2"-7"-5218,5-21-104,-7 28-11,0 0-1,0-1 1,0 1 0,0 0 0,0 0 0,1-1-1,-1 1 1,0 0 0,0 0 0,0-1 0,0 1-1,0 0 1,1 0 0,-1 0 0,0-1 0,0 1 0,0 0-1,1 0 1,-1 0 0,0 0 0,0-1 0,1 1-1,-1 0 1,0 0 0,0 0 0,1 0 0,-1 0-1,0 0 1,0 0 0,1 0 0,-1 0 0,0 0 0,0 0-1,1 0 1,-1 0 0,0 0 0,0 0 0,1 0-1,-1 0 1,11 9-16,3 13-8,-3-3-54,-2 1-1,0 0 1,-1 0 0,-1 1 0,-1 0 0,-1 0 0,0 1-1,-2 0 1,1 39 0,-4-60-27,0 0 0,0 1-1,0-1 1,0 0 0,0 0 0,0 0 0,-1 1-1,1-1 1,0 0 0,-1 0 0,1 0 0,-1 0 0,1 0-1,-1 0 1,0 0 0,1 0 0,-1 0 0,0 0-1,0 0 1,0 0 0,0 0 0,0 0 0,0-1-1,0 1 1,0 0 0,0-1 0,-1 1 0,-11 1-3083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4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0 143 8948,'0'0'1809,"35"-111"-1537,-25 92-224,-6 9 96,-2 8-128,3 2-32,2 8-2161,0 21 208,-2 3-528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49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4226,'0'0'3321,"13"-8"-2974,40-27-133,-51 34-210,-1-1 1,1 1 0,0 0-1,-1 0 1,1 1 0,0-1 0,0 0-1,0 1 1,0-1 0,-1 1-1,1-1 1,0 1 0,3 0-1,-5 0-3,1 0 0,0 0 0,-1 1 0,1-1 0,0 0 0,-1 0 0,1 1 0,0-1 0,-1 0 0,1 1 0,-1-1 0,1 1 0,-1-1 0,1 1 0,-1-1 0,1 1 0,-1-1 0,1 1 0,-1-1 0,0 1 0,1 0 0,-1-1 0,1 2 0,0 2 11,0 1 1,-1-1-1,1 0 1,-1 1-1,0-1 1,0 1-1,-1 6 1,1-4 65,0 135 532,0-139-597,1-1-1,-1 0 1,0 0-1,1 0 0,0 0 1,-1 0-1,1 0 0,0 0 1,0 0-1,0-1 1,0 1-1,0 0 0,1 0 1,-1-1-1,0 1 1,1-1-1,-1 1 0,1-1 1,0 0-1,-1 1 0,1-1 1,0 0-1,0 0 1,3 1-1,6 3 113,0-2 1,0 1-1,16 2 1,-22-5-49,64 11 133,72 2 0,-58-6-1735,-45-5-745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4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4034,'0'0'2401,"3"3"-2492,1 5 90,-1 0 0,1-1-1,-2 1 1,1 0 0,-1 1 0,0-1-1,-1 0 1,0 0 0,0 1 0,-1 13-1,2 11 38,8 124 756,14 106 441,-24-262-1176,0-1 1,0 0-1,0 1 1,0-1-1,0 0 1,0 1 0,0-1-1,0 0 1,0 1-1,0-1 1,0 0-1,0 1 1,0-1 0,1 0-1,-1 1 1,0-1-1,0 0 1,0 0 0,0 1-1,0-1 1,1 0-1,-1 1 1,0-1-1,0 0 1,1 0 0,-1 0-1,0 1 1,0-1-1,1 0 1,-1 0-1,0 0 1,0 1 0,1-1-1,6-12 855,6-44-749,-6 26-93,10-19-379,2 1-1,2 2 0,52-84 1,-25 48 856,-47 81-540,1 0 0,-1 1-1,1-1 1,-1 1-1,1 0 1,-1-1 0,1 1-1,-1 0 1,1 0-1,-1 0 1,1 0 0,-1 0-1,1 1 1,-1-1-1,1 0 1,-1 1 0,1-1-1,-1 1 1,0-1 0,1 1-1,-1 0 1,3 1-1,0 2-8,1 0 0,-1 1 0,0-1 0,0 1 0,0 0 0,0 0 0,-1 0 0,0 0 0,0 1 0,0-1-1,-1 1 1,0 0 0,0 0 0,-1 0 0,1 0 0,0 7 0,1 15-4,-1 0 1,-1 36-1,-2-37 5,2 1-224,-2 1 1,-1-1-1,-2 0 0,-7 35 1,3-31-3266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5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0 6787,'0'0'1153,"1"3"-1249,4 27 255,-1 0 1,-1 0 0,-2 0 0,-2 42-1,-1-12 11,-14 235 1079,5-148-1049,7-93-130,1 18 13,-23 120 1,26-189 52,-1-42 109,0 23-102,1 1-1,0-1 1,1 1-1,0-1 1,1 1 0,8-26-1,-1 14-147,2 1-1,0 0 1,26-40-1,-33 59 5,1 1-1,0-1 0,0 1 0,0 0 0,1 0 0,0 0 0,0 1 0,1 0 0,-1 0 1,1 1-1,0 0 0,1 0 0,-1 1 0,1 0 0,-1 0 0,1 0 0,11-1 0,-17 4-2,0-1 0,0 1 0,0 0 0,0 1 0,-1-1-1,1 0 1,0 0 0,0 1 0,0-1 0,-1 1 0,1 0 0,0-1-1,-1 1 1,1 0 0,0 0 0,-1 0 0,1 0 0,-1 0-1,0 1 1,1-1 0,-1 0 0,0 1 0,0-1 0,0 1 0,1-1-1,-2 1 1,1-1 0,0 1 0,0 0 0,0-1 0,-1 1-1,1 0 1,-1 0 0,0-1 0,1 4 0,2 10-9,-1 0 0,-1-1 0,-1 25 0,0-21-2,-11 222 29,9-214-11,1 0 1,2 36-1,1-58 4,-1 0-1,0-1 0,1 1 1,-1 0-1,1-1 0,0 0 0,0 0 1,1 1-1,-1-1 0,1 0 1,-1-1-1,1 1 0,0 0 1,0-1-1,7 4 0,-1 1-227,0-2 0,0 1-1,1-2 1,15 7 0,-13-9-1015,-3-2-965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6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66 5811,'0'0'4837,"6"-11"-4192,17-32-349,-17 32-232,-6 28-290,0 42 211,-10 73 0,-10 71-52,8 271-1,12-451-5,0-22-199,0-31-3543,0 16 731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3:46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6211,'0'0'4290,"2"0"-4199,58 0-42,-11-2 195,0 3 0,50 8 0,-85-7-442,0 0 1,0 1 0,-1 1 0,1 0 0,-1 1 0,0 1 0,-1 0-1,1 1 1,-1 0 0,-1 0 0,20 18 0,-5 0-2199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01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 4162,'0'0'3484,"-1"0"-3396,1 0-1,0 0 1,0 0-1,-1 0 1,1 0-1,0 0 1,-1 0-1,1 0 1,0-1-1,-1 1 1,1 0-1,0 0 1,0 0-1,-1-1 0,1 1 1,0 0-1,0 0 1,0-1-1,-1 1 1,1 0-1,0 0 1,0-1-1,0 1 1,0 0-1,0-1 1,-1 1-1,1 0 1,0-1-1,185-1-43,205 5 102,-288 9-2694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02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3714,'0'0'3425,"17"-2"-2542,292-14 1012,-4 1-2018,-304 15 78,0 0 0,-1-1 0,1 1 1,-1 0-1,1 0 0,-1 0 0,1 0 1,-1 0-1,1 0 0,0 1 0,-1-1 0,1 0 1,-1 0-1,1 0 0,-1 0 0,1 1 0,-1-1 1,1 0-1,-1 1 0,1-1 0,-1 0 1,1 1-1,-1-1 0,0 0 0,1 1 0,-1-1 1,0 1-1,1-1 0,-1 1 0,0-1 0,1 1 1,-1-1-1,0 1 0,0-1 0,0 1 1,1-1-1,-1 1 0,0-1 0,0 1 0,0 0 1,0-1-1,0 1 0,0-1 0,0 1 1,0-1-1,0 1 0,0 0 0,-1-1 0,1 1 1,0 1-89,0 19-2407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11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122 248 3474,'0'0'5813,"-2"-7"-5290,-3-45 893,5 52-1512,12 1-21,37 9 156,-31-6-9,-1 0 1,1-1-1,24 0 0,26-1-60,-36 0 15,0-2 0,0-1 0,45-7-1,-67 5-11,1 0-1,-1 0 1,20-10-1,-27 11-3,0 1 0,0-1 0,0 1 0,0-1 0,0 0 0,0 0 0,-1-1 0,1 1 0,-1-1 0,0 1 0,1-1 0,-1 0 0,0 1 0,-1-1 0,1 0 0,2-6 0,-3 6-49,0-1 1,-1 0 0,1 1-1,-1-1 1,0 0-1,0 0 1,0 0-1,0 1 1,-1-1 0,1 0-1,-1 0 1,-2-6-1,1 8 31,1-1 0,-1 1 1,0-1-1,1 1 0,-1 0 0,0 0 0,0 0 0,0 0 0,-1 0 0,1 0 0,0 1 0,-1-1 0,1 1 1,-1-1-1,0 1 0,1 0 0,-4-1 0,-23-9-101,0 1-1,-1 1 1,0 2 0,0 1-1,-59-4 1,82 10 98,-7 0 280,1 0 0,-26 4 0,34-2-197,-1 0 1,0 0-1,1 0 0,0 0 0,-1 1 1,1 0-1,0 0 0,0 0 0,-5 5 1,-31 24 1,15-12-38,1 0 1,1 2 0,-27 30 0,48-45 10,1 0 0,0-1 0,0 1 0,0 0 0,1 0 0,0 1 0,0-1 0,1 0 0,0 14 0,0 3 51,-10 82-22,-3 72 199,13-177-221,0 0-1,0 0 0,1 0 0,-1 0 0,0-1 1,1 1-1,-1 0 0,1 0 0,0 0 0,-1 0 1,1-1-1,-1 1 0,1 0 0,0-1 0,0 1 1,-1 0-1,1-1 0,0 1 0,0-1 0,0 1 1,0-1-1,0 1 0,0-1 0,0 0 0,0 0 0,-1 1 1,3-1-1,32 6 525,-26-5-348,48 4 240,110-4 0,-76-2-418,-49-1 33,0-2-1,47-10 1,-22 2-12,-66 12-115,-1 0 0,0 0-1,1 0 1,-1-1 0,0 1 0,0 0 0,1 0 0,-1-1-1,0 1 1,0 0 0,1-1 0,-1 1 0,0 0-1,0-1 1,0 1 0,0 0 0,0-1 0,1 1-1,-1 0 1,0-1 0,0 1 0,0-1 0,0 1-1,0 0 1,0-1 0,0 1 0,0 0 0,0-1-1,0 1 1,-1-1 0,1 1 0,0 0 0,0-1-1,0 1 1,0 0 0,0-1 0,-1 1 0,1 0-1,0 0 1,0-1 0,-1 1 0,1 0 0,0-1 0,0 1-1,-1 0 1,1 0 0,0 0 0,-1-1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12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 3602,'0'0'4866,"-2"11"-4719,-5 30-98,-3-1 1,-1-1 0,-32 73 0,5-14 167,19-46-154,5-18-24,2 2 1,-12 61-1,23-95-38,1-1 0,-1 1-1,1 0 1,-1 0 0,1 0-1,0 0 1,0-1 0,0 1 0,0 0-1,1 0 1,-1 0 0,0-1-1,1 1 1,-1 0 0,1 0 0,-1-1-1,1 1 1,0 0 0,0-1-1,0 1 1,0-1 0,0 1 0,0-1-1,0 1 1,0-1 0,1 0-1,-1 0 1,1 1 0,-1-1 0,2 1-1,3 0 4,0-1 0,0 1-1,0-1 1,0-1 0,1 1-1,-1-1 1,10 0 0,-7 0 30,109-10 2,-64 3-875,-47 7 464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12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 3025,'0'0'4205,"5"1"-3541,4-1-452,1-1 0,0 0 0,0-1 0,-1 1 0,1-2 0,-1 0 0,1 0 0,-1-1 0,16-8 0,15-5 112,-3 3-97,1 2 1,43-7-1,-61 15-209,-1 2 1,0 0-1,0 1 1,1 1-1,-1 0 1,29 5-1,-43-3-69,1-1-1,-1 1 1,0 0-1,1 1 1,-1-1 0,0 1-1,0 0 1,0 0-1,-1 0 1,1 1-1,-1 0 1,7 6-1,-4-1-489,1 1-1,-1 0 0,-1 0 0,10 20 1,0 11-3213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19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59 196 2561,'0'0'1958,"-6"-3"-1539,-26-27 986,30 28-1184,0-1-1,0 1 1,0-1 0,0 0 0,1 0-1,-1 0 1,1 0 0,-1 0 0,1 0 0,0 0-1,1 0 1,-1 0 0,0-7 0,2 9-243,0-1 1,0 0-1,0 1 0,0-1 1,0 1-1,0-1 1,1 1-1,-1 0 1,1-1-1,-1 1 0,1 0 1,0 0-1,-1 0 1,1 0-1,0 0 1,0 0-1,-1 1 0,1-1 1,0 1-1,4-1 1,1-2 1,51-18 18,1 2 0,1 2 0,83-11 0,-132 27-1,-1-1-1,1 1 0,0 1 0,-1 0 1,16 2-1,-23-1 1,1 0 1,-1 0 0,1 0-1,-1 0 1,0 1 0,0-1-1,1 1 1,-1 0 0,0 0-1,-1 0 1,1 0 0,0 0-1,-1 1 1,1 0 0,-1-1-1,0 1 1,0 0 0,0 0-1,2 4 1,4 8 23,1 0 0,0 0-1,2-1 1,18 21 0,-25-31-1,1 1 1,0-2-1,0 1 0,0 0 0,0-1 1,1 0-1,-1-1 0,1 1 0,0-1 1,0 0-1,-1 0 0,1-1 0,1 1 1,-1-1-1,0-1 0,9 1 0,105-6 1364,-104 2-1305,0 1-1,-1-2 0,1 0 1,-1-1-1,21-9 0,13-14 141,-48 28-195,-14 3-880,7 2 445,0 1 0,1 0 0,0 0 0,0 1 1,0-1-1,0 1 0,1 0 0,-4 10 0,0 3-2062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2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2 617 3394,'0'0'1253,"-1"3"-1794,1-1 797,-1 13 3676,136-97-2833,-88 56-1045,-2-1-1,-1-3 1,80-69-1,-103 78 108,0-1 0,33-47 0,-48 60-132,0-1 0,-1 1 0,0-1 0,-1 0 0,0 0 1,-1-1-1,0 1 0,-1-1 0,0 0 0,0 1 0,0-18 0,-2 9-103,1 12 38,-1-1 0,0 0 0,-1 1 0,0-1 0,0 0 1,-4-14-1,4 20 26,0-1 0,0 1 0,-1 0 0,1 0 0,-1 0 0,1 0 1,-1 0-1,0 0 0,0 1 0,0-1 0,0 1 0,0-1 0,0 1 0,0 0 1,-1 0-1,1-1 0,0 2 0,-1-1 0,1 0 0,0 0 0,-1 1 1,1-1-1,-1 1 0,1 0 0,-1 0 0,-2 0 0,-3 0-6,1 0-1,0 0 0,0 1 1,0 0-1,0 1 1,0-1-1,0 1 0,0 0 1,1 1-1,-1 0 1,1 0-1,-8 5 1,4-1-8,1 0 0,0 0 1,0 1-1,0 1 0,1-1 1,1 1-1,-8 10 0,4-1 17,1-1-1,0 1 1,1 1-1,1 0 1,1 0-1,0 0 1,2 1-1,-5 31 1,6-11 14,1 0 0,6 75 0,-1-103 3,1 0 0,0-1 0,0 1 0,1-1 0,1 0 0,0 0-1,0 0 1,1-1 0,0 0 0,1 0 0,0 0 0,13 13 0,-10-13 20,0 0 0,1-1 1,-1 0-1,2-1 0,-1 0 0,1-1 1,0 0-1,1 0 0,0-2 1,18 7-1,-17-11 810,-10-12-701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3954,'0'0'4749,"9"3"-4355,34 19-380,258 118 295,-292-137-222,3 2-53,-12-4-35,1 0 0,-1 0 0,0 0 0,0 0 0,0 0 0,0 0 0,0 0 0,0 0 0,0 0 0,0 0 0,0 0 0,0-1 0,-1 1 0,1 0 0,0 0 0,-1 0 0,1 0 0,-1 1 0,-2 4 15,-1 0 1,1 0 0,-1 0-1,-1 0 1,1-1 0,-1 1-1,-7 6 1,-44 34 145,29-25-90,15-12-277,0 1 1,1 1 0,0 0-1,1 0 1,0 1 0,1 0-1,0 1 1,-13 25 0,14-15-2460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2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123 139 4082,'0'0'3076,"0"-14"-2596,1-4-258,1-1 376,-1 1 0,-2-1 1,-2-23-1,3 39-430,-7-2 547,7 5-754,-1 1 0,1 0 0,-1-1 0,1 1-1,0 0 1,-1-1 0,1 1 0,0 0 0,-1 0 0,1-1 0,0 1 0,0 0 0,0 0 0,-1 0 0,1 0 0,0-1 0,0 2 0,0 1-72,-43 271-62,-1 3 189,36-242 4,2 0 1,1 0 0,2 1 0,1 58 0,7-75 495,-2-15 544,-2-12-609,39-604-579,-38 572 70,-2 39-20,0 15-1384,2 11 799,8 45 0,-3-28-804,-2-2-1172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6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193 184 3618,'0'0'5205,"-1"-7"-4434,-3-32 608,4 42-1383,0-1-60,0 1 0,-1 0 0,1 0-1,1 0 1,-1 0 0,0 0 0,1-1-1,-1 1 1,1 0 0,0 0 0,0-1 0,0 1-1,0-1 1,1 1 0,-1-1 0,0 1-1,1-1 1,0 0 0,0 1 0,0-1 0,3 2-1,7 7 89,2-1-1,0 0 0,0-1 0,0-1 1,1 0-1,0-1 0,1-1 1,29 8-1,-20-8 16,0-1 0,0-1 0,0-2-1,1-1 1,29-1 0,-52-1-31,-1 1-1,1 0 1,-1-1-1,1 1 1,-1-1 0,1 0-1,-1 0 1,0 0-1,1 0 1,-1 0-1,0 0 1,0-1-1,0 1 1,0-1-1,0 0 1,0 1-1,2-3 1,-1-1 7,0 1 0,-1 0-1,1-1 1,-1 1 0,0-1 0,0 0 0,0 0 0,1-5-1,0-8 38,0 0-1,-1 0 1,0-31-1,-2 26-36,1 15-2,-1 0-1,0-1 0,0 1 1,-1 0-1,0 0 1,-3-11-1,3 16-16,0 1 0,-1 0-1,1 0 1,0 0 0,0 0-1,-1 0 1,0 0-1,1 0 1,-1 0 0,0 0-1,0 1 1,0-1 0,0 1-1,0 0 1,0-1 0,0 1-1,0 0 1,-1 0 0,1 0-1,0 1 1,-1-1 0,1 0-1,0 1 1,-1 0 0,-4-1-1,-26-1-42,1 2 0,0 1 0,-1 2-1,1 1 1,0 1 0,-59 19 0,68-18 48,-5 2-2,0 0 0,0 2 0,1 0 0,-29 17 0,49-23-5,1 0 0,0 0-1,0 0 1,0 1-1,1 0 1,0 0 0,0 0-1,0 1 1,0 0-1,1-1 1,0 2 0,0-1-1,1 0 1,-1 1-1,1 0 1,1 0 0,0 0-1,0 0 1,0 0-1,0 0 1,0 13 0,1-9 5,1 0 1,0 0 0,0 1 0,1-1 0,0 0-1,1 0 1,0 0 0,1 0 0,1 0 0,-1-1-1,1 1 1,1-1 0,6 11 0,-2-8 25,-1 0-1,2 0 1,0-1 0,0 0-1,1-1 1,1 0 0,0-1-1,18 12 1,-19-15 73,0-1 0,0 0 0,1-1 0,0-1 0,0 1 0,1-2-1,-1 0 1,1 0 0,0-1 0,21 0 0,26-3 61,-41-1-152,1 2 1,-1 0 0,0 1 0,31 7 0,-47-8-139,0 1 0,0 0 0,0 0 0,0 0 0,0 1 0,0-1 0,0 1 0,-1-1 0,1 1 0,-1 0 0,1 0 0,-1 0 0,1 1 0,-1-1 0,0 0 0,0 1 0,0 0 0,-1-1 0,1 1 0,-1 0 0,1 0 0,-1 0 0,0 0 0,0 0 0,0 0 0,-1 0 0,1 0 0,-1 0 0,1 5 0,-1 14-2316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7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1 173 6371,'0'0'2545,"7"-20"-2054,4-6-221,-5 13-20,0-2 0,-1 1 0,0 0 0,3-24 1,-3 6 1603,-5 32-1910,0 7-902,-2 40 679,-3-1 0,-13 59 1,8-55 376,-6 89 0,16-118-98,-1-6-7,1 0 0,0 0 0,5 25 0,-4-35 6,0-1-1,0 1 1,1 0 0,0-1-1,0 1 1,0-1-1,1 0 1,0 0-1,-1 0 1,1 0-1,1 0 1,-1 0-1,0-1 1,1 0 0,5 4-1,32 13-1106,-35-18 785,-1 0-1,1 0 1,-1 1-1,1 0 1,-1 0-1,6 4 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7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66 7507,'0'0'4162,"51"-52"-4082,-4 45-80,13 3 128,12 2-128,0 2 0,-4 0-176,2 19 160,2 8-1216,-5 2-673,-8-12-1937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8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8020,'0'0'2721,"123"-63"-2721,-92 61 16,-1-2 208,5 2-224,7 2 0,2 0 32,5 0-144,-5 0 112,-2 10-416,-7 3-769,-10-5-496,-1-6-1248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8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72 704,'0'0'4160,"8"11"-3718,24 30-71,-29-38-320,1 0 0,0 0 1,-1-1-1,1 1 0,0-1 0,0 0 0,0 0 0,1-1 0,-1 1 0,0-1 0,1 0 1,-1 0-1,1 0 0,-1-1 0,1 1 0,-1-1 0,1 0 0,8-2 0,-1 2 141,13 1 62,30-2 227,-52 0-412,0 1-1,1-1 0,-1 0 1,0 0-1,0 0 0,0-1 1,0 1-1,0-1 0,0 0 1,0 0-1,0 0 0,0 0 1,3-3-1,-3 2-47,0-1 1,0 1-1,0-1 1,0 0-1,-1 0 1,0 0-1,1 0 1,-2 0-1,1 0 1,0 0-1,-1-1 0,0 1 1,0-1-1,0 1 1,0-1-1,-1 1 1,1-1-1,-1 0 1,-1 1-1,1-1 1,-1 1-1,-1-9 0,1 12-6,1 0 0,-1-1-1,0 1 1,0 0-1,0 0 1,0 0-1,0 0 1,0-1-1,0 1 1,0 0-1,0 1 1,-1-1-1,1 0 1,0 0 0,0 0-1,-1 1 1,1-1-1,-1 1 1,1-1-1,0 1 1,-1-1-1,1 1 1,-1 0-1,-1 0 1,-43-1-174,32 1 115,-14 2 13,0 2 1,-1 0 0,1 2 0,1 1 0,-1 1 0,1 2 0,1 1 0,0 0 0,0 2 0,-38 26 0,55-33 51,1 0 1,1 0 0,-1 1 0,1 0 0,0 0-1,1 1 1,0 0 0,0 0 0,-7 13-1,11-18-3,1 1 0,-1-1-1,1 1 1,-1 0-1,1 0 1,0 0-1,0 0 1,1 0 0,-1 0-1,1 0 1,0 0-1,0 0 1,0 0 0,0 0-1,1 0 1,0-1-1,0 1 1,0 0 0,0 0-1,1 0 1,-1 0-1,1-1 1,0 1 0,0-1-1,5 7 1,5 2 67,0 1 1,1-2 0,1 1-1,0-2 1,1 0 0,0-1-1,0 0 1,1-1-1,22 8 1,9 1 14,1-3-1,50 10 1,-71-18-116,-9-2-403,0 0-1,1-1 1,-1-1-1,22 0 1,-24-4-2246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9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6787,'0'0'1321,"8"0"-1132,330 6 2170,-330-5-2548,-1-1 0,1 1 0,-1 1 0,0-1 1,1 1-1,9 4 0,5 2-1888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29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55 6275,'0'0'2476,"13"-9"-1924,42-28-299,-42 28-274,-14 37-75,-29 130 606,16 39-228,7-84-172,7-101-429,-1 1 1,-1-1-1,0 0 1,-1 0-1,0 0 1,0-1-1,-8 17 1,5-23-2102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0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4514,'0'0'3474,"77"-4"-3074,-30 4-64,13 8-320,10 1 192,7-1-208,-3 5 0,-11 3-320,-23-1-2785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28:35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5 2625,'0'0'2761,"-9"-1"-2630,-26-3 8,33 4-137,1 0 0,-1 0 0,1 0 0,-1 1-1,1-1 1,-1 0 0,1 1 0,-1-1 0,1 1 0,0 0 0,-1-1 0,1 1 0,0 0-1,-1 0 1,1 0 0,0 0 0,0 0 0,0 0 0,0 0 0,0 0 0,0 0 0,0 1 0,0-1-1,1 0 1,-1 0 0,0 1 0,1-1 0,-2 4 0,-1 1 18,-18 29 156,-31 69 0,46-88-130,0 1-1,2 1 1,-1-1 0,2 0-1,1 1 1,-1 32 0,2-22-39,0-19 4,1 0 1,0 0 0,0 0-1,1 0 1,4 17 0,-4-23-9,0-1 0,1 1 1,-1 0-1,0-1 1,1 1-1,0-1 0,0 1 1,0-1-1,0 0 1,0 0-1,0 0 0,0 0 1,1 0-1,-1 0 1,1 0-1,-1-1 0,1 0 1,0 1-1,0-1 0,-1 0 1,1 0-1,4 0 1,17 4 31,0-2 1,0 0 0,0-2 0,38-2 0,-12 0-1488,-37 0-226,-5-3-616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3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2 717 4690,'0'0'3378,"-2"-30"-1044,4 24-2319,0 1-1,1-1 1,-1 0 0,1 1 0,0 0-1,1-1 1,-1 1 0,1 1-1,0-1 1,0 0 0,0 1-1,1 0 1,5-4 0,7-8-10,24-27-37,-2-1 0,-3-1 0,35-56 1,-58 81 28,-2-1 1,0 0-1,-1-1 1,-2 0-1,0 0 1,-1-1-1,-1 0 1,-2 0-1,0-1 1,1-36-1,-5 57-1,1-4 6,-1 1-1,-1 0 1,1 0-1,-1-1 1,0 1 0,-2-6-1,2 10-2,0 0-1,0 1 0,1-1 0,-1 1 1,0-1-1,0 1 0,-1-1 0,1 1 1,0 0-1,0 0 0,-1-1 0,1 1 1,0 0-1,-1 0 0,1 0 0,-1 0 1,0 1-1,1-1 0,-1 0 0,0 1 1,1-1-1,-1 1 0,0 0 0,0-1 1,1 1-1,-4 0 0,-5-1-20,0 0 0,0 0 0,0 1 0,0 1 0,0 0 0,0 0 0,1 1 0,-1 0 0,0 1 0,1 0 0,-1 0 0,1 1 0,0 0 0,0 1 0,-8 5 0,7-3 6,1 1-1,-1-1 1,1 2-1,1-1 1,0 1-1,0 1 1,0 0 0,2 0-1,-1 0 1,1 0-1,0 1 1,1 0 0,1 1-1,0-1 1,0 1-1,1 0 1,0-1 0,1 1-1,0 23 1,2 266 64,2-274-44,2-1-1,0 1 1,2-1 0,1 0 0,1-1 0,2 1-1,0-2 1,2 1 0,0-1 0,2-1 0,0-1 0,2 0-1,26 30 1,-36-46-582,9 9 2195,-9-16-1306,-4-10-2013,-2 3-518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0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29 3890,'0'0'4991,"0"-1"-4916,0 0 0,-1 1 0,1-1-1,0 1 1,0-1 0,0 1-1,0-1 1,0 0 0,0 1-1,0-1 1,0 1 0,0-1 0,0 0-1,0 1 1,0-1 0,0 1-1,0-1 1,0 0 0,1 1-1,-1-1 1,0 1 0,0-1 0,1 1-1,-1-1 1,0 1 0,1-1-1,-1 1 1,1-1 0,-1 1-1,1 0 1,-1-1 0,0 1 0,2-1-1,279-1 157,-141 4-166,668-10 98,-716 7-110,170 20 1,-199-10-26,-1-2 1,80-2-1,-130-6-14,-1-1 1,0 0-1,0 0 0,0-1 0,15-7 0,23-5-13,-53 28-5465,-14-3 2580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2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18 5410,'0'0'2948,"-1"-3"-2699,1 2-193,0 1 0,0-1 0,0 1 0,0-1 0,0 0 0,0 1 0,0-1 1,0 1-1,-1-1 0,1 1 0,0-1 0,0 1 0,-1-1 0,1 1 0,0-1 0,0 1 1,-1-1-1,1 1 0,-1-1 0,1 1 0,0-1 0,-1 1 0,1 0 0,-1-1 1,1 1-1,-1 0 0,1-1 0,-2 1 0,2 8-157,1 101 56,-2 125 250,-6-164-280,6-65 99,0 0 1,-1-1-1,1 1 0,-1 0 0,1 0 1,-1-1-1,-1 1 0,1-1 0,-1 0 0,0 0 1,-5 7-1,5 17-4528,-9-19-429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3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1 171 4818,'0'0'4866,"15"-18"-4009,51-58-182,-61 70-622,1 1 0,-1-1-1,1 1 1,1 0 0,-1 1 0,1-1 0,0 1 0,0 0-1,0 1 1,0 0 0,1 0 0,-1 1 0,12-3 0,-4 1 2,4 0-51,-1 1 0,1 0 0,0 1 0,-1 1 0,35 3 0,-49-1-11,-1-1 0,1 1 0,-1 0 0,1 0 0,-1 0 0,0 1 0,1-1-1,-1 1 1,0-1 0,0 1 0,0 0 0,0 1 0,0-1 0,-1 0 0,1 1 0,-1-1 0,1 1 0,-1 0 0,0 0 0,0 0 0,0 0 0,-1 0 0,1 0 0,-1 1 0,0-1 0,0 0 0,0 1 0,0-1-1,0 5 1,0-2-10,0 0 0,0 0-1,-1 0 1,0 0-1,0-1 1,0 1-1,-1 0 1,0 0-1,0 0 1,-1-1-1,0 1 1,1-1 0,-2 1-1,1-1 1,-1 0-1,0 0 1,-5 7-1,-9 6 12,-1-1 0,-1 0 0,-28 17 0,24-17 25,1 0 0,-26 26-1,47-42-16,0 0 0,0 0 0,0 0 0,1 0 0,-1 0 0,0 0-1,0 0 1,1 1 0,-1-1 0,0 0 0,1 0 0,0 1 0,-1-1-1,1 0 1,-1 3 0,1-3-2,0 0 0,1-1 0,-1 1 0,0 0 0,0-1 0,1 1 0,-1 0 0,0-1 0,1 1 0,-1 0 0,0-1 0,1 1 0,-1-1 0,1 1 0,-1-1 0,1 1 0,-1-1 0,1 1 0,0-1 0,-1 0 0,2 1 0,4 2 4,0-1 0,0 0 0,0-1 0,0 1 0,10 0 0,-10-1 12,133 8 179,-1 0 69,-132-9-306,0 1 0,-1 0 1,0 1-1,1-1 0,-1 1 1,0 0-1,1 1 1,-1-1-1,-1 1 0,1 0 1,0 0-1,-1 0 0,1 1 1,-1-1-1,0 1 1,0 0-1,6 10 0,-7-10-319,0 1 1,-1 0-1,0 1 0,0-1 0,0 0 0,-1 1 0,1-1 0,-1 1 0,-1-1 1,1 1-1,-1 6 0,0 15-4324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5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1 136 5394,'0'0'4789,"5"-13"-4487,-2 3-270,-2 6-30,0 0-1,0 0 1,0 0-1,1 0 0,-1 1 1,1-1-1,0 0 0,0 1 1,1-1-1,-1 1 0,1 0 1,-1 0-1,1 0 1,0 0-1,0 0 0,1 0 1,-1 1-1,0 0 0,1 0 1,6-4-1,22-3 21,0 0-1,1 2 0,0 1 1,39-1-1,138 4 141,-129 4-140,15-2-129,106 3-482,-191 3 403,-8-2-1040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5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13 5298,'0'0'4792,"-7"-12"-4541,7 29-296,1 82-42,-15 103 0,13-190 44,-3 7-388,2 1 0,0-1-1,2 1 1,0-1 0,3 28-1,-2-46 312,-1 0 0,0 0-1,0 0 1,1 0-1,-1 0 1,0 0-1,1 0 1,-1-1-1,1 1 1,-1 0-1,1 0 1,-1 0 0,1 0-1,0-1 1,-1 1-1,1 0 1,0-1-1,0 1 1,1 0-1,19 2-2704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4162,'0'0'4311,"0"-9"-3622,0-53 1954,34 62-2896,527 12 386,-391-11-125,387 11 27,379 5 130,-751-9-156,50 0 78,-233-8-57,0 0-1,0 0 1,0 0-1,0 0 0,1 0 1,-1-1-1,0 1 0,0-1 1,0 1-1,0-1 0,-1 0 1,1 0-1,0 0 0,0 0 1,0 0-1,-1 0 0,1 0 1,0-1-1,-1 1 0,1-1 1,-1 1-1,0-1 0,1 1 1,-1-1-1,0 0 1,0 0-1,0 0 0,0 0 1,0 1-1,-1-1 0,1 0 1,0 0-1,-1-3 0,0 4-39,-16 11-1344,10-5 856,-26 14-2151,-7-6-1729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39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155 173 5539,'0'0'2150,"-2"-3"-2006,1 2-109,1-1 1,-1 1 0,1 0-1,-1 0 1,1 0-1,-1 0 1,0-1-1,0 1 1,0 0 0,1 0-1,-1 0 1,0 1-1,0-1 1,-3-2-1,4 3-120,21 10 112,7 2 69,0 0 0,0-2 0,1-1 0,1-1 0,-1-1 0,41 3 0,-56-10-30,0 1 0,0-2 0,0 0 0,0 0 0,0-2 0,25-6 0,-30 6-48,0-1-1,-1 0 1,1 0-1,-1 0 1,0-1-1,0-1 1,-1 1-1,1-1 1,-1-1-1,-1 1 1,8-10-1,-11 12-12,0-1 0,0 0 0,0 1 0,-1-1 0,0-1 0,0 1 0,0 0 0,0 0 0,-1-1 0,0 1 0,0 0 0,-1-1 0,1 1 0,-1-1 0,-1-7 0,1 11-1,-1 0-1,0 0 0,1-1 0,-1 1 1,0 0-1,0 0 0,0 0 0,-1 0 1,1 0-1,0 0 0,-1 0 0,1 0 1,-1 1-1,0-1 0,1 1 0,-1-1 1,0 1-1,0-1 0,0 1 0,0 0 0,0 0 1,0 0-1,-1 0 0,1 0 0,0 1 1,0-1-1,-3 0 0,-6-2 12,0 1 0,0 0 0,-1 0 0,-16 1 0,10 1-44,6-1-114,0 1 0,0 0 0,-1 1 0,1 1 0,0 0 0,-20 6 0,-67 25 78,-31 12-21,112-37 78,0 1-1,0 0 1,1 1 0,-28 21 0,40-26 19,-1 0 1,1 0-1,0 0 1,0 1-1,1 0 0,0 0 1,0 0-1,0 0 1,1 1-1,-1-1 0,2 1 1,-1 0-1,1 0 1,0 0-1,0 0 0,1 0 1,0 1-1,0-1 1,1 0-1,0 1 0,1 8 1,0-11 9,0-1 1,0 1 0,1-1-1,0 1 1,-1-1-1,2 1 1,-1-1 0,0 0-1,1 0 1,0 0 0,0 0-1,0-1 1,0 1-1,1-1 1,-1 0 0,1 0-1,0 0 1,5 3 0,12 7 88,1 0 0,27 10 0,-42-20-91,26 12 111,0-2 0,2-2 1,-1-1-1,1-2 0,0-1 0,1-1 0,0-3 1,0-1-1,70-4 0,-99 1-147,1-1 1,-1 1-1,1-1 0,-1-1 1,0 1-1,0-1 0,11-7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0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10 6515,'0'0'3084,"0"-9"-3364,8 66 290,-2 2 0,-3 79 0,-2-77 32,-1 217-541,-1-277 248,-1-1 1,1 1-1,-1-1 1,1 0-1,-1 1 1,0-1-1,1 0 0,-1 0 1,1 0-1,-1 0 1,1 0-1,-1-1 0,-2 0 1,-18-4-5022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0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 7652,'0'0'2833,"124"-92"-2177,-75 88-656,7 4 80,2 0-208,0 0 160,-4 16-32,-6 9 0,-1 5-384,-5 1-400,-7 5-705,-12-9-1392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1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 6547,'0'0'3692,"0"-6"-3118,-1 4-522,1 0 1,0 0-1,0 0 0,0 0 1,0 0-1,1 1 1,-1-1-1,0 0 0,1 0 1,-1 0-1,1 0 0,0 0 1,1-2-1,0 1-13,0 1-1,0 0 1,1 0 0,-1 0-1,1 0 1,-1 0-1,1 0 1,0 1 0,-1-1-1,5-1 1,14-5-4,0 0 0,1 1 0,0 1 0,0 2 0,0 0 0,0 1 0,1 1 0,43 2 0,-60 0-133,0 0 1,-1 1 0,1 0-1,0 1 1,0-1 0,0 1-1,5 2 1,-9-3-108,1 1 1,-1-1 0,0 0-1,1 1 1,-1-1-1,0 1 1,0-1 0,0 1-1,0 0 1,0 0-1,-1 0 1,1 0 0,-1 0-1,1 1 1,-1-1-1,0 0 1,2 6 0,-2 3-2806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4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3858,'0'0'2630,"3"1"-2672,20 7 168,-1-1 0,1-2 0,1 0 0,-1-1 0,29 0 0,126-3 1102,-87-3-921,-91 2-304,59 1 157,-1-3 0,84-14 0,-142 16-178,0 0 1,-1 0-1,1 0 0,0 0 1,-1 0-1,1 0 0,-1 0 0,1-1 1,0 1-1,0 0 0,-1 0 0,1 0 1,0-1-1,-1 1 0,1 0 1,0 0-1,0-1 0,-1 1 0,1 0 1,0-1-1,0 1 0,0 0 0,0-1 1,-1 1-1,1 0 0,0-1 0,0 1 1,0 0-1,0-1 0,0 1 1,0 0-1,0-1 0,0 1 0,0-1 1,0 1-1,0 0 0,0-1 0,0 1 1,0 0-1,0-1 0,0 1 1,1 0-1,-1-1 0,0 1 0,0 0 1,0-1-1,1 1 0,-1 0 0,0-1 1,0 1-1,1 0 0,-1 0 0,0-1 1,0 1-1,1 0 0,-1 0 1,0 0-1,1-1 0,-1 1 0,0 0 1,1 0-1,-1 0 0,0 0 0,1 0 1,-17 0-1704,-3 0-1200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1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24 6147,'0'0'595,"4"3"-982,24 29 308,-23-24 174,1 0 1,0-1-1,1 0 0,13 12 0,-8-11-14,1 0 1,0-1-1,1 0 0,0-1 0,0-1 0,0 0 0,1-1 0,-1 0 0,1-2 0,0 1 0,0-2 0,27 0 0,-38-1-43,0-1 0,0 0 0,0 0 0,0 0 0,0 0 0,0 0 0,-1-1 0,1 0 0,-1 1 0,1-1 0,-1-1 0,0 1 0,1 0 0,-1-1 0,0 0 0,-1 0 0,1 0 0,0 0 0,-1 0 0,0 0 0,3-4 0,-2 1-1,0 0-1,0 1 1,0-1-1,-1 0 1,0 0-1,0 0 1,0-1-1,-1 1 0,0 0 1,0-1-1,-1 1 1,0-11-1,-1 16-43,1 0-1,-1 0 1,0-1 0,0 1-1,0 0 1,0 0 0,0 0-1,0 0 1,0 0 0,0 0-1,-1 0 1,1 0 0,0 1-1,0-1 1,-1 0-1,1 1 1,-1-1 0,1 1-1,0-1 1,-1 1 0,1 0-1,-3-1 1,-40-5-195,40 5 160,-23-1 35,1 0-1,-1 1 1,-44 6 0,60-3 17,-1 0 0,1 0 0,0 1 1,0 1-1,0 0 0,0 1 0,0 0 0,1 0 0,0 1 0,-17 14 0,24-17-5,-1 0-1,1 1 1,1-1-1,-1 1 1,0 0-1,1 0 0,0 0 1,0 0-1,0 1 1,0-1-1,1 0 1,0 1-1,0-1 0,0 1 1,0-1-1,1 1 1,-1 0-1,2 6 1,-1-5 42,0 1 0,1-1 1,0 0-1,0 0 0,1 0 1,0 0-1,0 0 0,0 0 1,0-1-1,1 1 0,0-1 1,1 0-1,4 7 0,4 1 59,0 0-1,1-1 0,1-1 0,0 0 0,1-1 0,0-1 1,28 14-1,-13-10 52,2-2 0,-1-1 0,42 7 0,12-1-1941,-77-16-372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2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1745,'0'0'6707,"73"38"-6270,-49-29-246,1-1 0,0-1-1,1-1 1,0-1-1,51 3 1,-1 1-470,-28-5-3179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2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12 7507,'0'0'3028,"4"-11"-2918,-5 15-132,1 0 1,-1 0 0,0 0-1,0 0 1,0 0-1,-1 0 1,1 0-1,-1 0 1,-3 6 0,3-7 13,-29 64 28,3 2-1,3 1 0,3 1 0,3 1 0,-10 76 0,26-115-23,3 39 0,0-40-87,0-31-73,0 1 0,0-1-1,0 1 1,0-1-1,0 0 1,0 1-1,0-1 1,1 1-1,-1-1 1,0 0 0,1 1-1,0-1 1,-1 0-1,1 0 1,0 1-1,-1-1 1,1 0 0,0 0-1,0 0 1,0 0-1,1 1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3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7908,'0'0'2833,"167"-11"-2433,-80 7-352,6 2 208,-3 2-256,-15 0 0,-17 19-80,-28 21-768,-30 1-1313,-14-7-2641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44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58 2545,'0'0'3050,"-7"-46"2325,8 45-5328,-1 1 0,1-1 1,0 0-1,0 1 0,-1-1 0,1 1 0,0-1 0,0 1 0,0-1 0,0 1 0,0 0 0,0 0 0,0-1 0,0 1 0,0 0 0,0 0 0,0 0 0,0 0 0,0 0 1,1 0-1,28-1-215,-26 1 241,23-1-94,6-1 37,1 2-1,41 5 1,-66-4-31,0 1 0,0 0 0,0 0-1,0 1 1,-1 0 0,1 0 0,-1 1 0,0 0-1,0 1 1,0 0 0,-1 0 0,0 0 0,8 8-1,-13-11 9,-1-1 0,0 0 0,0 0 0,0 1-1,0-1 1,0 1 0,0-1 0,0 1 0,0-1-1,0 1 1,-1 0 0,1-1 0,-1 1 0,1 0-1,-1-1 1,0 1 0,0 0 0,1 0 0,-1-1-1,-1 1 1,1 0 0,0 0 0,0-1 0,0 1-1,-1 0 1,1-1 0,-1 1 0,0 0 0,1-1-1,-1 1 1,0-1 0,0 1 0,0-1 0,0 1-1,0-1 1,0 1 0,0-1 0,-2 1 0,-6 7-62,-1-2 0,1 1 0,-1-1 0,-17 9 0,7-4 30,-69 44 49,-64 45 33,126-82-36,2 2 0,1 1-1,-34 38 1,56-58-6,1 0-1,0-1 1,-1 1 0,1 0-1,0 0 1,0-1-1,0 1 1,1 0 0,-1 0-1,0 0 1,1 0-1,-1 0 1,1 0 0,0 0-1,-1 0 1,1 1 0,0-1-1,0 0 1,1 0-1,-1 0 1,0 0 0,1 0-1,-1 0 1,1 0 0,-1 0-1,1 0 1,0 0-1,0 0 1,0 0 0,0-1-1,0 1 1,1 0-1,-1-1 1,1 1 0,-1-1-1,1 1 1,-1-1 0,1 0-1,-1 1 1,4 0-1,7 6 7,0-1 0,0 0-1,0-1 1,23 8 0,-9-5 58,1-1 0,0-2 0,0-1 0,35 3 0,115-4 1175,-136-4-858,-40 11-803,-1-8 255,-1 0 0,1 0 0,0 0 0,-1 0 0,0 0 0,1 0 0,-1 0 1,0 0-1,-1 0 0,1 0 0,0-1 0,-1 1 0,0 0 0,1-1 0,-5 5 0,-28 16-1805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5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 6931,'0'0'2436,"18"-8"-2324,-16 7-119,21-9 100,0 1 1,1 0 0,0 2 0,0 1-1,34-4 1,-28 7-78,-1 1-1,1 2 1,0 0 0,0 3-1,0 0 1,0 2 0,-1 1 0,37 12-1,75 45-3171,-124-57 1457,-7-5-115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51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6531,'0'0'3073,"121"-31"-2720,-75 31-353,8 0 32,11 0 16,2 6 16,1 11-128,-1 4-16,-6-7-2081,-8-5-3554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53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267 235 6851,'0'0'1379,"6"9"-1461,6 0 94,-1-1 0,1 0 1,0-1-1,1 0 0,-1-1 1,1 0-1,1-1 0,-1 0 1,1-1-1,24 3 0,-1-2 19,-1-2 0,0-1 0,38-3 0,-68 0-16,-1 0 1,0-1 0,1 1 0,-1-1 0,0 0 0,0 0-1,0-1 1,0 1 0,0-1 0,-1 0 0,1 0 0,-1-1 0,0 0-1,0 1 1,0-1 0,0 0 0,-1-1 0,5-6 0,-3 3 54,1-1 1,-1 1-1,-1-1 1,0 0-1,0 0 0,-1-1 1,0 1-1,0-1 1,1-14-1,-4 21-102,1 0-1,-1 0 0,0 0 1,0 0-1,0 0 0,0 0 1,-1 0-1,1 0 0,-1 0 1,0 0-1,0 1 0,0-1 1,0 0-1,0 0 0,0 1 1,-1-1-1,0 1 0,-3-5 1,0 2 25,-1 2 0,1-1 0,-1 0 1,0 1-1,0 0 0,0 1 0,-10-4 0,-26-10 329,17 5-208,0 2 1,-1 0-1,0 2 1,0 0-1,-1 2 1,-47-3 0,61 9-114,1 0 0,0 1 1,0 1-1,0-1 1,0 2-1,1 0 1,-1 0-1,1 1 0,-17 10 1,-3 4-5,-55 45 0,74-53 3,-1 0 0,2 1 0,-1 0 0,2 1 0,0 1 0,0-1 0,1 2 0,1-1 0,-11 26 0,11-16 1,0 1 0,2-1 1,0 1-1,2 0 0,-2 43 1,4-35-30,0-10 47,1 0 0,2 23 0,0-42-11,0 0 0,1 0 0,-1 0 1,1-1-1,-1 1 0,1-1 0,0 1 0,0-1 0,1 0 1,-1 1-1,1-1 0,0 0 0,-1-1 0,1 1 0,1 0 1,-1-1-1,0 0 0,1 0 0,-1 0 0,1 0 1,-1 0-1,8 2 0,9 3 146,0-1 1,41 7-1,-37-9-129,330 71 497,-313-66-345,1-1 1,0-3 0,0-1 0,68-4-1,-102 0-177,-7 0-237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54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0 7587,'0'0'3269,"1"3"-3318,-1-1 1,1 0 0,-1 0 0,0 1-1,0-1 1,0 0 0,0 1 0,0-1-1,0 0 1,-1 0 0,0 4 0,-8 15 6,-1-1 1,-22 34-1,-2 5 71,22-37-15,1 1 0,1 0 0,2 0 0,0 1 0,1 0 1,2 1-1,0 0 0,2-1 0,-1 35 0,4-51-2,0 1 0,0 0 0,1-1 0,0 1-1,3 10 1,-2-15-11,-1-1 0,1 1 0,0 0 0,0-1-1,1 1 1,-1-1 0,1 0 0,-1 0 0,1 0 0,0 0-1,0 0 1,0-1 0,4 3 0,10 5-172,0 0-1,0-1 1,0-1 0,25 7 0,-15-5-110,-17-4-2066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54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6547,'0'0'5987,"105"-90"-5699,-52 88-288,12 2-64,3 17-16,4 22-496,-7 5-785,-11-14-1648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5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20 1873,'0'0'5432,"-2"-3"-4845,-6-8 37,6 8 3,18 1 50,564 2-484,-580 0-217,0 0 0,0 0 0,0 0 1,1 0-1,-1 0 0,0 0 0,0 0 1,0 0-1,1 0 0,-1 0 1,0 0-1,0 0 0,0 0 0,0 0 1,1 0-1,-1 0 0,0 0 0,0 0 1,0 0-1,0 1 0,1-1 0,-1 0 1,0 0-1,0 0 0,0 0 0,0 0 1,0 1-1,1-1 0,-1 0 1,0 0-1,0 0 0,0 0 0,0 1 1,0-1-1,0 0 0,0 0 0,0 0 1,0 1-1,0-1 0,0 0 0,0 0 1,0 0-1,0 1 0,0-1 1,0 0-1,0 0 0,-6 13-462,-13 8-164,-12-2-1188,0-4-1940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01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163 228 3169,'0'0'1911,"-5"0"-1831,-22 0 1595,11-29 668,12 21-2263,0 0 1,1-1 0,0 1-1,1 0 1,0-1 0,0 0-1,1 1 1,-1-15 0,-6-32 1402,1 1-598,7 54-949,-10 55 17,2 0-1,3 0 1,3 1-1,4 60 1,-5 94-63,-3-175 711,4-27-351,1 0 0,0 0 0,0 0 0,0 1 0,1-1 0,0 0 1,3 15-1,-9-40-87,4 12-722,1 9-958,0-1 1105,1-1 1,-1 0-1,0 0 0,1 0 1,-1 0-1,0 0 0,0 0 1,0 0-1,-2 3 0,-20 14-4739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32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86 1265,'0'0'5567,"-2"-12"-4926,-1-4-374,1 6 40,1-1 0,0 1-1,0-17 1951,1 31-2292,1 191-6,-13 532 336,-7-364 54,17-244 4360,2-132-4875,2 19-1920,0 20-3049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43.0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519.4375"/>
      <inkml:brushProperty name="anchorY" value="-16122.75977"/>
      <inkml:brushProperty name="scaleFactor" value="0.5"/>
    </inkml:brush>
  </inkml:definitions>
  <inkml:trace contextRef="#ctx0" brushRef="#br0">498 826 1008,'0'0'3821,"0"-10"-3482,0-2-190,0 1-144,-1 2 353,0 2-115,-1 2 26,-2 2 174,0 0-499,-1 2 470,0 0-156,1 0-84,1 1 317,0 0-323,0 0-8,2-1 355,0 1-547,0 0 341,-1 0-370,-3-1 210,-3 2-237,-5 2 120,-5 3-40,-2 2-67,-1 0 190,-1 2-152,2-1 50,0-1 99,2 1-162,0 1 71,0 2-24,0 3-109,0 5 219,-1 5-144,0 7 47,0 5 65,-1 4-171,2 4 128,0 2-43,1 1-26,1-1 122,1-2-111,1-3 36,2-3 84,0-4-196,3-3 137,3-4-46,2-2-82,2-3 232,1 1-185,3-1 62,1 0 78,1 1-196,0 0 137,-1 0-46,0-1 30,0 1 106,1-2-159,1 0 52,3 1 76,2 1-177,4 0 112,2 3-37,2 0-29,0 3 160,0-1-161,-2 1 54,-2-1 40,-1-1-146,-1-2 119,1-1-40,2-1-7,4-1 79,5 0-80,5-1 27,4 0 86,4 0-46,0-2-56,0-2 18,0-1-103,-2-1 269,0-1-232,0-2 77,0 0 147,1-2-160,0 0 19,4-1-24,3-1 93,4-1 83,4 0-206,5-1 163,2-1-16,0 1-109,-1 0-1,-1-1-4,-2-2 87,-3 0-26,-2 0 88,-2-1-190,-3 1 302,-1 0-374,0 1 152,3 0-50,5 1-14,3 0 99,6-2-104,3 0 35,1-1 157,-1 0-216,-2 3 72,-5 3-24,-3 2-93,-4 2 157,-3 2-88,0 1 29,-2 1 144,0-2-285,0-1 184,1-1-61,0-3 13,2-2 131,2-2-169,0-2 57,2-1 112,0-1-169,0 0 57,-1-1-19,0 1 0,0 0 150,1 0-193,3 0 64,3 1 91,4-1-181,4 0 96,4 0-33,2-1-31,-1-1 122,-3 0-111,-2 1 36,-3 0 102,-4 1-162,-1 2 71,-1 1-24,2 1-127,1 0 223,3 0-128,6-2 43,6 0 123,7-2-187,6-1 80,7-1-27,3-3 3,2-2 112,-2 0-144,-3 1 48,-6 1 96,-5 3-237,-6 4 168,-5 5-57,-4 3-135,-3 2 248,-4 0-137,-3 0 46,0-1 86,-1-3-177,3-1 112,2-2-37,4-3-85,1-1 176,1-1-113,1 1 38,-1 0 104,-1 0-144,-1 2 48,0-1-16,0 1-112,-2-2 238,0 0-169,-1-2 56,1 0 118,0-2-187,3-2 80,2-3-27,3-2-71,1-1 207,2-1-176,0 0 78,-1 2 165,-1 2-349,-2 1 205,-1 2-70,-2 2-79,0 0 213,0 1-160,4 0 53,4 0 118,5-1-280,6-1 199,6-2-66,4-3-40,3-1 166,1-1-145,-1-1 48,-4 1 174,-4 2-315,-5 0 176,-6 1-58,-1 1-65,0 0 152,2 0-103,3-1 34,3 0 85,1-1-232,2-1 185,0 0-62,-1 1-78,-3 0 233,-3 0-184,-4 0 61,-3-1 77,-1 0-176,-1-1 113,0-1-38,2-3-67,1-2 227,2-2-200,1-3 67,-1-3 74,-3-1-194,-6 0 135,-5 0-44,-7 1 10,-4 3 130,-3 0-167,1-1 56,1 0 111,3-3-92,5-1-41,2-4 14,3 0 26,2-3 139,-1 0-149,-2 0 34,-1 0 46,-5 1-38,-5 1-79,-7 1 23,-7 2-88,-6 1 321,-6-2-321,-3-1 256,-1-3-55,1-3-209,1-1 123,1-2-48,1 0-48,-1 0 128,-2 2-96,-4 0 32,-4 1 123,-4 0 74,-4 0-255,-3-2 140,-2-3 62,-2-3-24,-2-4-96,0-3-24,-2-2 150,1-1-182,-1 0 40,-2 2-14,-3 1-95,-1 3 213,-3 1-160,-1 2 53,-2 0 100,-1 0-183,-2 1 97,-3 2-32,-3 1-33,-2 4 124,-4 2-113,-3 3 38,-4 2 63,-3 2-207,-1 1 176,0 2-59,1 1-78,1 1 214,0 1-160,1 1 54,-1 1 60,0 0-207,0 2 176,-41-11-3,-11 0-206,-3 4 198,6 5-197,10 5 55,10 5 132,11 2-44,6 1 134,6 0-218,3-1 143,2 0-48,0-1-119,1-1 260,-1-1-175,-1 1 58,-1 1 99,-1 1-256,-2 0 192,-2 3-64,-1-1-40,0 2 147,0-1-120,0 1 39,2 0 121,1-1-299,1 1 224,1 1-75,1 1-74,1 0 176,-1 0-113,-1 1 38,-1 0 86,-3-1-196,-2 0 137,-2 0-46,-4 0-26,-1 0 122,-2 1-111,-2-1 36,-3 1 84,-2 1-214,-3 0 160,0 2-54,1-1-98,2 0 238,3 0-169,5-1 56,4 0 62,5-1-171,1 0 128,1 0-43,-1 0-82,-3 0 194,-3 0-135,-2 1 44,-3 1 84,-2 1-233,0 0 184,1 0-61,2 0-21,4 0 178,4-1-183,6 0 60,2-1 76,5-1-214,1 0 160,2 0-54,0 0-135,-3 0 341,-4 0-256,-3 1 85,-6-1 73,-4 1-196,-3 1 137,-2 0-46,-2 1-101,2 0 238,3 1-169,5 0 56,3-1 81,4 1-214,4-2 160,0 1-54,0-1-135,0 0 266,-3 0-159,-1 2 52,-3 0 140,-1 2-361,-2 2 280,-2 1-93,-1 2-32,-4 0 110,-1 1-73,-3-1 24,0-2 126,0-1-262,0-1 177,2-2-60,1-1-60,2 0 244,3-1-223,3 0 74,6-1 73,3 0-252,4 0 209,3-1-70,0 0-74,1 0 213,-1 1-160,0-2 53,-2 1 99,-1-1-144,-2 1 48,-2 0-16,-2 0-112,-2 1 256,-1 0-192,-4 1 64,-2 1 78,-4 2-214,-5 0 160,-1 1-54,0-1-42,4-1 91,5-1-48,6-1 15,7-1 73,5-1-134,3 1 81,1 0-28,-1 3-68,-3 2 170,-4 2-128,-4 2 42,-5 2 84,-6 2-233,-5 2 184,-5 1-61,-3-1-77,-2-1 232,0-1-185,1-1 62,0-3 96,3-2-162,1-2 71,1-2-24,2 0-109,-2 0 256,0 0-192,-3 1 64,0 2 96,0 0-218,1 1 143,1 0-48,3-1-82,1-1 213,3-1-160,3-1 53,2-2 62,2-1-190,4 0 153,2 0-52,2 1-98,2 0 238,1 2-169,2 1 56,1 1 81,1 0-270,1-1 232,1 0-78,1 0-52,1-1 226,0-2-200,1 0 66,-1-1 76,0-1-196,0 0 137,-1 0-46,0 0-63,-1-1 263,0 1-248,-1 1 83,-1-1 89,1 1-314,2-1 265,3-1-88,1 1-69,1-1 250,0 0-207,-1 1 68,-1 0 95,-2 2-314,-2 0 265,1 1-88,-1 1-88,0 0 238,-1 0-169,0-1 56,-1 1 174,-1-1-371,0-1 248,1 0-83,1-2-55,3 0 226,1 0-200,1-1 66,3 0 76,1 0-289,1 1 256,3-1-85,2 1 6,1 0 98,1-1-104,1 0 34,-1 0 121,-2 0-336,-2 0 271,-2 0-90,0 0-13,0 0 85,1 0-64,2 0 21,1 0 89,0 0-177,1 0 112,0 0-37,-1 0-104,-2 0 256,-1 0-192,-2 0 64,0 0 97,0 1-295,1-1 241,1 1-81,4-1-52,1 0 207,1 0-176,0 0 59,-2 0 3,-2 1-118,-1-1 129,-2 1-44,0 0-98,0 0 312,0-1-264,2 0 88,1 1 89,0-1-239,-1 0 169,-1 0-57,1-1-79,-1 1 194,0-1-135,1 1 44,0 0 103,0-1-220,1 0 144,-1 0-48,1-1-63,3 1 207,1 0-176,2-1 59,3 1 59,0 0-208,2-1 175,-1 1-58,0 1-21,-1-1 48,-2 1-17,-2 0 6,-2 0 113,1 0-239,-1 0 169,0 0-57,1 0-42,-2 0 91,-1 0-48,-2 0 15,0 0 167,-1 1-386,0 0 289,2 0-96,1 0-13,0 0 122,0 1-111,1 0 36,0-1 84,1 1-214,2 0 160,1 0-54,2-1-60,2 0 170,1 0-128,2 0 42,1 0 103,2-1-295,0 1 241,0 0-81,1-1-90,0 1 238,-1 0-169,0-1 56,-1 1 100,0 0-239,0-1 169,-2 0-57,1 0 407,0 0-505,-1 0 466,-2 0-439,0 0 333,-2 0-456,0 0 280,0 0-93,-1 5-54,-3 10-595,-5 17 372,-8 21-708,-3 19-1603,-1 6-3938,5-10 3345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46.9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308.4502"/>
      <inkml:brushProperty name="anchorY" value="-15289.38965"/>
      <inkml:brushProperty name="scaleFactor" value="0.5"/>
    </inkml:brush>
  </inkml:definitions>
  <inkml:trace contextRef="#ctx0" brushRef="#br0">644 1052 4114,'0'0'5069,"-16"-7"-4434,-3-2 61,-1 0-677,2 1 520,4 1-649,5 3 121,2 2-14,4 1-466,1 0 600,1 1-198,-1 1 142,0-1 15,-3 1-111,-4-1 37,-3 0-128,-2 0 256,-2 0-192,0 0 64,3 0-278,1 1 188,3 2-257,1 0 406,1 2-161,0 1 134,-1 1-64,-1 1 22,0 3 124,0 1-298,0 2 224,2 3-74,0 2-94,3 2 256,1 1-192,2 2 64,0 1 21,1 2-85,0 2 64,0 1-21,1 2 79,-2 2-20,-1 1 66,-1 1-147,-2 1 232,-1 2-221,1 0 32,1 0-10,2 0-44,1-2 105,5-1-88,4-2 29,5-1 104,3-1-181,3 0 95,3 0-31,1 2-107,2 1 256,3 1-192,4 0 64,4-1 115,3 0-243,4-1 152,2-1-51,2-2-8,0-2 43,-1-1-32,-3 0 11,-2-1 146,0 0-247,2 1 135,4 0-45,5-1-85,6-2 287,4-2-255,3-2 85,-1-3 51,-3-2-153,-4-1 105,-3-1-35,-3 0-29,0-1 85,2 0-64,2-1 21,2-1 163,3-2-291,-1-1 169,1-3-57,1 1 11,-2-2 37,0 2-47,0 0 15,1 0 88,-1 1-119,1-1 39,0 1-13,1 0-112,0-1 163,1 1-73,1-1 25,-1 0 128,1-1-225,-1 1 129,-2 0-43,0 0-123,0-1 318,-1 0-248,2-2 82,2 0 35,3-2 40,3-2-45,2-2 56,1-2 39,0-2-10,-2-1-160,-2 0 48,-4 1 88,-3 1-256,-4 2 192,-3 1-64,-2 2-21,-1 0 66,0 1-39,3 0 12,2 0 73,4-3-152,4-3 103,4-6-34,5-7-122,8-6 279,4-5-200,2-2 67,1-1 115,-5 2-168,-6 4 55,-7 4-18,-8 3-74,-8 3 151,-7 1-104,-4-1 35,-3-1 86,0-2-121,1-3 40,4-4-13,5-4-93,3-3 288,4-1-257,0-1 86,-2 1 14,-3 1 26,-6 3-80,-5 0 26,-7 0 28,-5 0 82,-6 0 72,-3-2-107,-3 0 134,0-2-339,0-2 173,0-3-63,2-2-84,1-2 196,-3-3-137,-1 0 46,-3-1 101,-4 0-144,-4 0 48,-1 1-16,-3-1 205,-2 1-114,-3 0-11,-3-1-85,-2 2 93,-2-1-128,-4 2 56,-1-1-19,-3 1 78,-1 1 71,-2 1-34,0 0-130,-1 1 207,-1 0-87,0 1-121,1-1 40,-1 1 110,2 1-56,0 0-89,1 1 30,-2 2 96,-1 3-274,-4 4 215,-5 2-72,-4 3-130,-6 3 304,-5 0-209,-6 1 70,-3-1 59,-4-1-96,-2 0 31,-2-1-10,-2 0-168,-1 1 328,2 1-216,1 2 72,3 1 115,2 5-280,2 2 199,1 4-66,-1 3-114,1 3 204,-1 1-103,0 1 34,-1 1 163,-2-1-272,-2-1 144,-3 0-48,-3-2-141,-2 0 229,0-1-112,-1 0 37,3 1 107,-1 0-256,0 1 192,-2 1-64,-4 0-96,-6 3 238,-3 1-169,-4 3 56,-2 1 81,1 0-121,1-1 40,2 0-13,0-1-112,1 1 182,-1 2-97,-2 1 32,-1 2 107,1 1-200,3 0 120,3 1-40,6 0-122,4 2 186,2 1-80,-1 3 26,0 2 92,-1 1-196,0 2 137,1 0-46,1 1-119,0 2 279,-3 3-200,-4 1 67,-7 3 22,-4 1-86,-4 1 64,-1 1-22,3 0-68,3 2 170,2 3-128,0 5 42,-2 5 9,-1 2-80,4 2 79,5-1-26,10-3-85,11-2 64,9-3 31,9-2-10,7-1 83,5-3-152,4-2 103,5-2-127,5-2-3,4-1-713,5 2 665,3 8-496,2 9-120,5 12-505,7 7-1507,9-1-2097,-1-14 3261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56.7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03.17188"/>
      <inkml:brushProperty name="anchorY" value="-14947.47559"/>
      <inkml:brushProperty name="scaleFactor" value="0.5"/>
    </inkml:brush>
  </inkml:definitions>
  <inkml:trace contextRef="#ctx0" brushRef="#br0">0 81 1521,'0'0'5397,"8"-8"-4741,0 0-656,2-2 262,1 0-300,0 1 198,1 1-346,1 0 228,1 2-301,0 0 233,-2 2-1495,-2 2-992,0 0-398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57.7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851.76855"/>
      <inkml:brushProperty name="anchorY" value="-15882.71289"/>
      <inkml:brushProperty name="scaleFactor" value="0.5"/>
    </inkml:brush>
  </inkml:definitions>
  <inkml:trace contextRef="#ctx0" brushRef="#br0">1 220 3378,'0'0'2633,"9"0"-2639,3 0 20,4 2-89,2 1 171,1 0-128,1 1 323,0 0 40,2-1 264,3 0-299,1-1-136,5 0 296,5-1-539,8-1 553,9 0-267,11 0-179,11 0 248,11-1-334,11-2 97,11-1-16,7 0 181,6-1-256,3-1 85,-1 0 27,-1 0-16,-1-1-48,-3 2 16,-2 0 11,-2 2 181,-2 1-256,0 2 160,1-1 5,1 1-23,4 0-100,2 1 30,4-1-109,6 0 288,4 0-257,5-2 273,4-5-245,3-5 690,0-4-685,-3-1 226,-6-1 6,-6 3-97,-8 3-60,-6 5-41,-6 2 78,-2 3-179,1 1 128,5 1-43,5 1-8,7 0 99,7-1-104,5 1 35,5-2 64,4-2-153,3-1 105,0-1-35,0-2 64,-2 0 115,-3-2-198,0 1 49,1-1 130,3 1-176,4 1 40,6 2-14,5 2-58,1 1 110,-2 1-73,-6 1 24,-8 0 107,-10 1-181,-10-1 96,-8 0-33,-8 1 44,-7-1 82,-6 1-152,-6 1 50,-7 0 20,-7 0-161,-8-1 160,-11 0-53,-12 0-40,-12 1 35,-12 4-593,-25-5 470,0-1-1,0 1 1,0-1-1,-1 1 1,1-1-1,0 1 0,0 0 1,0-1-1,-1 1 1,1 0-1,0 0 1,-1 0-1,1-1 0,-1 1 1,2 2-1,-3-2 15,1 0 0,0 0-1,0 0 1,0 1-1,0-1 1,0 0 0,-1 0-1,1 0 1,0 0-1,-1 0 1,1 0 0,-1 0-1,1 0 1,-1 0-1,-1 2 1,-27 19-5465,-3-3 5171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59.1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761.95703"/>
      <inkml:brushProperty name="anchorY" value="-16772.08594"/>
      <inkml:brushProperty name="scaleFactor" value="0.5"/>
    </inkml:brush>
  </inkml:definitions>
  <inkml:trace contextRef="#ctx0" brushRef="#br0">1978 0 3506,'0'0'3161,"1"13"-4012,-6 9 840,-6 10 625,-11 10-393,-9 9 132,-10 7 156,-6 7-448,-5 5 420,-3 4-305,-1 1-136,4 1 413,4-1-567,7-2 175,6-2 70,7-3-57,3-2 175,3-1-103,1 0 1,0-1 77,-1 1-269,-1 2 117,1 0-8,0 3 69,0 2-165,1 1 110,-1 2 111,-2 1-202,-1-1 50,-2-2-37,-1-3 208,-2-4-80,0-6-96,1-6-21,1-6 128,3-4-177,2-5 57,1-3-19,3-2-112,1-1 256,-1 3-192,-1 4 64,-3 5 115,-4 6-243,-2 4 152,-1 0-51,1-4-26,3-5 178,3-6-184,5-5 62,4-4 56,2-2-97,4 1 33,0 1-11,1 4-75,-1 4 283,0 3-272,-2 2 91,-1 3 66,-1 0-82,1 0-8,-1 0 2,1-1 88,-1-2 49,0-2-177,-1-2 153,-1-3-52,0-1 238,-2-2-381,-1-1 122,1-1 30,-1 1-3,0 1-88,0 3 29,-1 0 174,1 2-278,1-1 129,1-1-44,0-1-87,0-2 288,-1 0-257,-1-1 86,-2 2 107,0-1-93,-1 0-41,1-1 14,1-1-30,0-1 304,-1 0-349,1-3 286,1-3-142,2-5 245,2-5-402,5-5 125,2-5 83,3-2 18,2 0-370,1 4-1044,1 3-1216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02.1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776.20508"/>
      <inkml:brushProperty name="anchorY" value="-20108.91797"/>
      <inkml:brushProperty name="scaleFactor" value="0.5"/>
    </inkml:brush>
  </inkml:definitions>
  <inkml:trace contextRef="#ctx0" brushRef="#br0">249 20 2017,'0'0'4839,"2"-3"-4865,2-1-76,1 1 36,1 0-444,0 1-272,-2 1-207,0 3 709,-1 2-329,-2 1 182,0 0 251,-1-1-371,0 0 667,0-1-290,-1-2 28,-17-1 7103,18 0-6652,0-2-234,-1 0 363,1-1-481,0-1 384,0 0 254,0-1-595,0 2 707,0 0-573,-1 1-126,1 0 352,-1 1-451,1 1 136,0-1-63,-1 1 135,0 1-264,1-1 195,-2 0-325,1 0 258,-2 4-253,-2 3 334,-3 5-118,-2 7 229,-2 5-224,-4 8 75,-1 6-24,-1 6-112,0 6 144,0 3-48,1 2-2,0-2 154,2-2-176,0-3 58,1-5 57,2-3-208,2-4 175,0-4-58,3-2 16,1-4 94,2-5-121,1-3 40,2-4-13,0-3-93,3-3 120,5-3-41,7-3 14,8-1-74,4-3 76,5-4-287,1-2-366,0-2 221,-3 0-922,-3 2-65,-5 2-1371,-7 2-2106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02.7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800.66406"/>
      <inkml:brushProperty name="anchorY" value="-21828.63867"/>
      <inkml:brushProperty name="scaleFactor" value="0.5"/>
    </inkml:brush>
  </inkml:definitions>
  <inkml:trace contextRef="#ctx0" brushRef="#br0">0 27 2865,'0'0'6022,"1"-5"-5569,-1 0-455,1 0 218,-1 1-251,1 0 112,-1 3 206,2-1-360,2 2 120,3 0-118,6 3 152,7 3-104,7 4 35,6 3 30,6 1-86,7 2 64,4-1-22,4-1 6,1-1 0,-2-1-93,-6-2-272,-7 0-414,-9-1 488,-9-1-1059,-8 0 363,-6-1-48,-5-1 224,-5 0-94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03.2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381.51172"/>
      <inkml:brushProperty name="anchorY" value="-23003.08008"/>
      <inkml:brushProperty name="scaleFactor" value="0.5"/>
    </inkml:brush>
  </inkml:definitions>
  <inkml:trace contextRef="#ctx0" brushRef="#br0">0 54 4098,'0'0'5600,"0"-11"-4696,0 0-840,0 0 83,0 1-134,0 4-2,0 2-123,0 4 125,1 7-23,2 7-68,0 9 100,0 7-33,0 6 11,-1 2 131,0 2-169,0-3 57,-2-5 56,1-4-227,0-7 200,-1-5-198,0-4 75,1-4-565,0-2 531,1-1-782,0 0-187,1 1 835,1 2-1894,1 0 499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5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55 4802,'0'0'3997,"-1"-9"-3370,0-27-27,1 27-205,0 13-523,1 23 24,7 38 0,3 30 120,-30 602 173,18-677-181,-2 75-267,3-95 147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03.5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440.16211"/>
      <inkml:brushProperty name="anchorY" value="-24353.5332"/>
      <inkml:brushProperty name="scaleFactor" value="0.5"/>
    </inkml:brush>
  </inkml:definitions>
  <inkml:trace contextRef="#ctx0" brushRef="#br0">0 80 5218,'0'0'3922,"20"-15"-3916,6 0 135,6-1-178,5 3 55,1 4 20,1 3 26,0 3-24,-1 1-46,-3 1 14,-3 1-176,-5 1-176,-5 1-1286,-7 1-1129,-5 1-215,-5-1 1690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03.7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870.94336"/>
      <inkml:brushProperty name="anchorY" value="-25302.21484"/>
      <inkml:brushProperty name="scaleFactor" value="0.5"/>
    </inkml:brush>
  </inkml:definitions>
  <inkml:trace contextRef="#ctx0" brushRef="#br0">1 75 8772,'0'0'2895,"26"-22"-2906,16 0 40,14 2-794,7 10-1407,-2 11-3865,-11 5 3718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2.1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7185.00391"/>
      <inkml:brushProperty name="anchorY" value="-26251.26563"/>
      <inkml:brushProperty name="scaleFactor" value="0.5"/>
    </inkml:brush>
  </inkml:definitions>
  <inkml:trace contextRef="#ctx0" brushRef="#br0">0 864 2497,'0'0'6304,"24"-21"-5525,5-7-485,6-9-211,2-6 306,0-4-477,-3-1 307,-2-3-267,-3 0 72,-3-2-24,-2 0-94,-3 0 177,-2 2-206,-2 1 158,-3 1-702,-3 3 518,-1 1-502,-3 6 491,-3 5-35,-1 7 150,-3 9 34,-4 7 3,-1 5 120,-4 3-219,-1 5 145,-1 3-86,-2 4-73,-1 3 4,1 1 141,0 2-45,0 0 114,1 0-269,1 0 232,1 2-77,1 0-91,1 4 200,3 2-120,1 5 40,1 4 104,2 5 43,1 5-193,1 5 65,0 3 29,2 4 152,-1 4-171,0 2 62,0 0 18,-1 1 84,1-3-247,-1-1 78,1-5-32,-1-4 150,1-6-193,0-5 64,0-8 110,-2-6-224,1-7 127,0-6-42,0-3 1590,1-11-725,2-9-1007,2-8 591,4-11-746,3-8 409,4-6-136,3-4-80,2-2 126,3 2-25,1 3 8,0 6 41,-2 6-142,-2 7 136,-4 7-46,-4 7-79,-4 6 120,-3 4-97,-3 3 86,1 1-136,0 3-53,1 4 215,3 5-71,1 4-139,0 5 179,0 3-25,0 3 9,-2 2 117,0 0-275,-2-1 217,-2-3-73,0-3-56,-1-5 190,-1-4-152,-1-5 50,1-1 1401,1-9-1377,3-5 454,5-5-573,5-7 180,4-4-239,5-4 184,1-2-62,2 1-149,-1 2 347,-3 5-241,-4 4 81,-4 5 74,-5 3-325,-4 4 304,-2 3-101,-3 1-158,-2 1 72,0 1 137,0 1-46,0 3 61,1 4-197,1 3 208,1 3-69,1 2-54,0 3 227,2 1-200,0 2 67,0 0 149,3 1-366,0 1 265,3 1-294,2 0-368,-1 0-1563,1-3-710,-3-5-4361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4.5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207.23828"/>
      <inkml:brushProperty name="anchorY" value="-27347.08789"/>
      <inkml:brushProperty name="scaleFactor" value="0.5"/>
    </inkml:brush>
  </inkml:definitions>
  <inkml:trace contextRef="#ctx0" brushRef="#br0">152 36 3730,'0'0'3905,"0"-7"-3760,0 0 76,0 0-208,0 1 249,0 2-254,0 2 304,0 0 43,0 2-366,0 0 38,0 0 61,0 1-168,0-1 109,-1 3-37,-3 3-29,-4 4 47,-2 6-15,-2 5-88,-3 7 362,-1 7-352,0 7 156,0 7-28,1 7 187,1 4-293,4 3 95,3-1-15,3-2 144,2-3-134,1-5-26,1-4 63,0-5-63,1-5 74,-1-7-95,1-7 28,-1-6 159,0-7-217,0-5 184,0-3 218,0-4-434,0 0 126,1-1-65,-1 1-69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5.1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053.28516"/>
      <inkml:brushProperty name="anchorY" value="-27132.25586"/>
      <inkml:brushProperty name="scaleFactor" value="0.5"/>
    </inkml:brush>
  </inkml:definitions>
  <inkml:trace contextRef="#ctx0" brushRef="#br0">1 9 5475,'0'0'4260,"3"-3"-4276,1-1 142,4 2-159,4 5 49,3 7 3,4 8 275,2 8-377,4 7 275,1 8-141,2 5 205,-1 4-318,-1 1 100,-2-1-1,-2-2-66,-4-4 39,-3-5-12,-3-5-17,-4-8-32,-2-6-10,-3-7-38,-2-6 121,-1-3 36,0-3-60,0-2 7,-3-4-2,-1-4-769,-3-3 555,-1-3-1008,-3-2-918,0 0-445,1 2-1062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5.5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338.79492"/>
      <inkml:brushProperty name="anchorY" value="-28611.46875"/>
      <inkml:brushProperty name="scaleFactor" value="0.5"/>
    </inkml:brush>
  </inkml:definitions>
  <inkml:trace contextRef="#ctx0" brushRef="#br0">263 23 3185,'0'0'6998,"0"-8"-6531,0 0-547,0 1-384,-3 7 501,-3 9-173,-5 9 147,-4 10-43,-5 9 187,-5 8-201,-3 7 68,-1 4 15,0 2-122,3-4 111,4-5-36,4-9 10,5-8 112,4-8-144,4-8 48,2-5-16,3-4-75,0-2 96,1-2-125,-1 0 19,1 1-513,0 1 366,-1 1-397,0 0-305,1 2-200,2 0-894,3-2-693,-1-1 1214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15.9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079.5293"/>
      <inkml:brushProperty name="anchorY" value="-28167.34766"/>
      <inkml:brushProperty name="scaleFactor" value="0.5"/>
    </inkml:brush>
  </inkml:definitions>
  <inkml:trace contextRef="#ctx0" brushRef="#br0">1 104 4578,'0'0'6398,"9"-21"-6332,0 0 255,0 0-335,-2 4 252,-1 4-390,-3 5 208,-1 6-163,0 7-91,0 9 268,0 7-108,2 7 41,-1 7 147,0 3-193,0 3 64,-1 2 17,-1-1-105,0-3 126,-1-5-78,0-6 24,0-6-472,0-6 377,0-5-772,0-4-400,0-3-101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5.8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8160.49609"/>
      <inkml:brushProperty name="anchorY" value="-38303.58984"/>
      <inkml:brushProperty name="scaleFactor" value="0.5"/>
    </inkml:brush>
  </inkml:definitions>
  <inkml:trace contextRef="#ctx0" brushRef="#br0">10 16 3618,'0'0'5712,"-2"-1"-5355,0 0-437,0 0 350,-2-1 983,7 2-1333,7-1 235,7 1-224,9 0 95,8 0-31,8 0-70,7 0 227,6 0-200,2-1 67,1-1 112,-4 1-243,-4-1 152,-7 1-182,-7 0 161,-6 0-723,-6 1 264,-8 0-318,-5 0-288,-6 0 707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6.1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9779.96484"/>
      <inkml:brushProperty name="anchorY" value="-39304.89453"/>
      <inkml:brushProperty name="scaleFactor" value="0.5"/>
    </inkml:brush>
  </inkml:definitions>
  <inkml:trace contextRef="#ctx0" brushRef="#br0">0 92 6339,'0'0'5805,"9"-17"-5495,9-2-166,9-1-139,10 3 22,7 4-83,4 8 34,3 7-946,0 9 344,-3 7-1257,-3 5-590,-6 0-2920,-10-4 4748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6.9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241.72656"/>
      <inkml:brushProperty name="anchorY" value="-40325.89063"/>
      <inkml:brushProperty name="scaleFactor" value="0.5"/>
    </inkml:brush>
  </inkml:definitions>
  <inkml:trace contextRef="#ctx0" brushRef="#br0">1 517 3217,'0'0'5328,"0"0"-5402,2 0 252,5 0 327,4 0-567,5 0 676,7 0 58,7-3-771,7-5 518,6-5-501,5-6 127,4-5-120,3-5 97,0-4-276,-2-2-13,-4-3-381,-8-1 485,-10-1-800,-8 1 256,-10 0 670,-5 4-403,-9 3 517,-9 3 78,-7 7-9,-10 4 572,-6 6-865,-6 5 318,-4 4-224,1 6 205,3 5-195,4 5 62,5 5 74,5 5-176,5 2 169,4 4-110,6 1 461,3 0-541,4 1 646,2 1-81,1 0-375,4 2 562,1 1-648,3 1 64,2 2 102,1 0-1,1 0-202,-1-1 66,-1-3 102,-1-2-187,-2-4 80,-2-3-27,-2-2-128,-1-2-485,-1-3-374,-1-3-752,0-4-2788,0-3 1734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7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 2945,'0'0'4709,"-5"-7"-3524,6 14-1182,1 1 0,0-1 0,0 0 0,1 0 1,-1 0-1,2-1 0,-1 1 0,1-1 0,0 1 0,0-1 0,5 5 1,16 28 51,174 288 62,-194-319-90,2 0 4,-1 1 0,0-1-1,-1 1 1,0 0 0,0 1-1,-1-1 1,0 1 0,-1 0-1,0 0 1,-1 0 0,2 17-1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7.6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554.37109"/>
      <inkml:brushProperty name="anchorY" value="-41569.67188"/>
      <inkml:brushProperty name="scaleFactor" value="0.5"/>
    </inkml:brush>
  </inkml:definitions>
  <inkml:trace contextRef="#ctx0" brushRef="#br0">0 0 4690,'0'0'2540,"0"5"-1540,0 4-1085,0 4 789,0 4-498,0 2-70,0 0 320,0 1-488,0-2 336,0-2-256,0-3 182,0-3-148,1-4-68,1-1 1048,1-4-905,4-3 739,4-3-1088,6-6 654,5-3-652,4-4 265,3-2-406,1 0 254,-1 1-294,-3 1 454,-4 3-137,-6 4 260,-5 3 15,-4 3-271,-4 3 295,-2 1-546,-1 1 362,-1 0-85,0 1 19,1 0 42,0 4-216,0 3 233,1 5-78,0 3-126,-1 3 361,0 3-280,1 2 93,0 2 88,3 2-256,1 3 192,3 1-64,2 0-115,1 1 75,1-1-683,0-3-312,-1-5-809,-1-5-629,-2-7-1854,-2-5 3358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28.2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931.65625"/>
      <inkml:brushProperty name="anchorY" value="-43001.33203"/>
      <inkml:brushProperty name="scaleFactor" value="0.5"/>
    </inkml:brush>
  </inkml:definitions>
  <inkml:trace contextRef="#ctx0" brushRef="#br0">74 0 5715,'0'0'2638,"0"10"-2560,0 5 522,0 5-397,0 5 98,1 4 275,-1 2-688,0 4 494,1 3-91,-1 5-243,0 3 496,-2 3-547,-2 1 59,-4 2 107,0-1-54,-2 1-130,1-2 42,1-2 222,0-2-424,2-5 247,1-6-82,2-9-114,0-8 354,2-7-296,0-5 98,1-4 105,1-3-112,-1 0-17,0-2 6,0 0-8,0 0 0,0 1-747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2.2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838.82031"/>
      <inkml:brushProperty name="anchorY" value="-42800.88672"/>
      <inkml:brushProperty name="scaleFactor" value="0.5"/>
    </inkml:brush>
  </inkml:definitions>
  <inkml:trace contextRef="#ctx0" brushRef="#br0">69 117 3906,'0'0'5784,"0"-3"-5694,0 0 180,0-1-265,0 1 54,0 1 144,0 1 304,0 0-638,0 1 211,-1 4-80,-4 5 112,-3 5-219,-1 5 145,-1 2-49,2 2-138,2-1 285,2 0-184,1-1 61,3-1 211,3-1-344,4 1 168,5-1-56,2 0-11,4-2 118,1-2-128,0-4 42,-1-4 192,0-2-245,1-5 64,0-3-21,0-6 53,0-5 3,-1-3-73,-2-4 81,-3-1 85,-2-3-136,-3-1 104,-1-1-50,-2-1 479,-2 0-621,-1 1 430,-1 1-134,-1 2-117,0 2 61,-1 3-195,-3 2 51,-1 2-192,-2 3 253,-1 2-119,0 4 39,-1 1-5,-2 2-206,-3 2 246,-3 3-344,-3 5 344,-4 4-573,-3 5 485,-2 5-120,-1 3-750,1 3-69,4 2-979,5-1-1639,6-5-814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3.2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754.51953"/>
      <inkml:brushProperty name="anchorY" value="-41855.03906"/>
      <inkml:brushProperty name="scaleFactor" value="0.5"/>
    </inkml:brush>
  </inkml:definitions>
  <inkml:trace contextRef="#ctx0" brushRef="#br0">1 9 4626,'0'0'5237,"0"-2"-5261,0 1 142,0-1-129,0 0 264,2 1-154,6 1-112,6-1 149,9 1 467,8 0-731,6 0 450,6 0-348,5 0 311,1 0-317,-1 1 59,-2-1-22,-5 0-173,-5 0 198,-8 0-143,-7 0-441,-7 0-695,-5 0 483,-5 0-861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3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272.94922"/>
      <inkml:brushProperty name="anchorY" value="-42868.48047"/>
      <inkml:brushProperty name="scaleFactor" value="0.5"/>
    </inkml:brush>
  </inkml:definitions>
  <inkml:trace contextRef="#ctx0" brushRef="#br0">21 1 7796,'0'0'3572,"0"6"-3767,0 10 195,0 13-16,0 13 240,-1 13-344,-2 7 168,-1 6-373,-1 1 210,1-3-955,1-6-13,6-12-1820,1-13-3472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6.2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243.92578"/>
      <inkml:brushProperty name="anchorY" value="-42408.22656"/>
      <inkml:brushProperty name="scaleFactor" value="0.5"/>
    </inkml:brush>
  </inkml:definitions>
  <inkml:trace contextRef="#ctx0" brushRef="#br0">91 339 3618,'0'-2'6283,"0"-2"-5376,0 3-937,0 0 188,0 1-196,0 0 126,0 0-98,0-2 15,0-3 14,2-3-81,5-6 137,6-5-99,6-4 32,4-5 104,4-2-237,1-2 167,-2 0-55,-4 1-62,-4 4 153,-6 3-105,-4 4 35,-4 5 123,-2 5-206,-2 4 104,0 3-34,-1 1-107,0 2 32,0 1 40,-3 2 3,-4 4 39,-2 6-82,-1 2 102,0 4-33,2 2-120,1 1 225,1 1-129,2 1 43,1 2 85,2 2-157,1 2 88,0 1-29,1 1-14,0 0 99,1-1-104,1-2 35,2-2 120,0-2-281,0-4 201,1-2-67,-2-5-77,-1-3 175,-1-3-111,0-4 37,-1 0 253,-5-2-354,-5 0 136,-6 1-46,-5 0-90,-5 1 213,-2 2-160,-2-1 53,1 1-13,4 0-93,4-1 119,6-1-39,5-1 555,5-1-510,2-1 384,2 0-184,2-1-155,3 0 161,8-1-286,9 1 98,8 0-148,5-1 220,4 0-162,-2 0 54,-1 0 135,-3 1-304,-3 0 209,-3-1-70,-4 1-190,-1 1-127,-2 2-444,-4 3-490,-2 3-1110,-2 1-747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6.7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573.73047"/>
      <inkml:brushProperty name="anchorY" value="-43688.97266"/>
      <inkml:brushProperty name="scaleFactor" value="0.5"/>
    </inkml:brush>
  </inkml:definitions>
  <inkml:trace contextRef="#ctx0" brushRef="#br0">259 2 7187,'0'0'4867,"2"-2"-4857,0 5-20,1 7-63,-1 11 55,-1 11 18,-1 10-6,-4 9-106,-3 8 238,-3 7-169,-4 4 75,-3 5 168,-2 3-88,-2 1-130,-2 1 42,1 0-99,-1-2 208,1-3-175,2-6 58,2-8 170,3-8-295,3-8 152,3-8-51,2-7-216,4-7-235,1-5-320,1-5-441,1-5-1383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7.8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300.34375"/>
      <inkml:brushProperty name="anchorY" value="-43933.30469"/>
      <inkml:brushProperty name="scaleFactor" value="0.5"/>
    </inkml:brush>
  </inkml:definitions>
  <inkml:trace contextRef="#ctx0" brushRef="#br0">1 118 6451,'0'0'2657,"22"-14"-2361,8-3 177,5-1-452,4 1 376,3 2 209,3 2-678,4 3 523,4 3-547,-1 3 149,-2 2-184,-6 2 169,-7 2-617,-8 2 253,-8 1-735,-7 1 303,-6 0-533,-3 0-1193,-4-1 1422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8.1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892.05078"/>
      <inkml:brushProperty name="anchorY" value="-44870.72656"/>
      <inkml:brushProperty name="scaleFactor" value="0.5"/>
    </inkml:brush>
  </inkml:definitions>
  <inkml:trace contextRef="#ctx0" brushRef="#br0">0 25 5298,'0'0'4173,"29"-5"-4186,7 0 31,10-1-74,4 2 166,3 1-145,0 1 48,-2 4-1058,-2 1-786,-3 1-2509,-11 0 2288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7:38.7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355.63281"/>
      <inkml:brushProperty name="anchorY" value="-45875.17578"/>
      <inkml:brushProperty name="scaleFactor" value="0.5"/>
    </inkml:brush>
  </inkml:definitions>
  <inkml:trace contextRef="#ctx0" brushRef="#br0">100 109 4738,'0'0'5944,"3"-9"-5314,0-1-481,0 1 70,-1 1-318,0 3 150,-3 1-62,-4 3-194,-4 5 301,-4 5-136,-1 6 45,-1 5 145,0 4-249,2 3 136,3 2-45,2 1-10,3 1 79,2-1-80,2 0 27,4 0 123,5-3-206,4-1 105,2-3-36,4-3-50,0-4 203,1-5-192,2-4 63,0-4 281,2-6-403,2-8 152,1-9-51,2-9 3,-1-8 94,-1-7-121,-2-6 41,-6-2 135,-4 0-192,-6 2 139,-4 5-42,-6 8-140,-10 10 100,10 26-47,0-1 0,1 0 0,-1 1 1,0-1-1,0 1 0,0 0 0,0-1 1,0 1-1,0 0 0,-3-1 0,1 2-107,0-1-1,1 1 1,-1 0-1,0 0 1,1 0-1,-1 0 1,0 0-1,-3 1 1,-45 17-2229,-11 15-3626,6 1 4218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8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386 1 5811,'0'0'2081,"-7"10"-1975,-174 293 185,128-212-256,38-66-34,-9 14 13,2 0-1,1 1 1,2 1 0,-18 59-1,35-83-149,0 0-1,0 0 1,2 0 0,2 24-1,-1 0-3449,-1-33 1270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03.0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656.44922"/>
      <inkml:brushProperty name="anchorY" value="-64174.96875"/>
      <inkml:brushProperty name="scaleFactor" value="0.5"/>
    </inkml:brush>
  </inkml:definitions>
  <inkml:trace contextRef="#ctx0" brushRef="#br0">1 1 8964,'0'0'1361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22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1 471 3474,'0'0'4244,"0"-7"-3913,0-19 29,0 19 353,3 9-892,2 3 176,-1 0-1,0 1 1,0-1 0,0 1 0,-1-1 0,0 1 0,3 9-1,18 51 62,-15-39-37,8 23-52,29 82 61,105 217 0,-130-312 26,52 106 54,-72-153 2442,2-46-2503,-1 21-83,10-58 1,2-17 60,33-387-598,-36 333 510,-9 107 33,17-110 0,-17 159 35,1 0 0,-1 0 0,1 0 0,1 0-1,-1 1 1,1 0 0,8-12 0,-10 17-102,-1 0-1,1 0 1,-1 0-1,1 0 0,0 0 1,-1 0-1,1 1 1,0-1-1,0 1 0,0 0 1,0-1-1,1 1 1,-1 0-1,0 0 1,0 0-1,1 0 0,-1 1 1,0-1-1,1 1 1,-1-1-1,1 1 0,-1 0 1,1 0-1,-1 0 1,1 0-1,-1 1 1,0-1-1,1 1 0,4 1 1,2 7-2461,-3 3-1171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23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1 216 3890,'0'0'3468,"3"-9"-2958,1-2-391,1 1 1,0-1-1,1 0 1,9-11 0,-12 17-69,1 0 0,1 0 0,-1 0 0,1 1 0,-1 0 0,1 0 0,0 0 0,1 0 1,-1 1-1,1 0 0,9-5 0,18 0 1,1 1-1,-1 1 1,1 2 0,55 0-1,-7-1-61,130-18 193,156-6-73,-231 28-141,157 4 124,-258 1-94,0 2 1,-1 2 0,1 1 0,41 18-1,-45-15 5,1-1-1,0-2 0,0-1 1,1-2-1,39 3 0,303-10 230,-334-3-180,0-3-1,-1-1 1,53-17 0,58-13 418,-133 35-441,1 1 0,0 0 0,-1 2 0,1 0-1,34 5 1,-30-1-30,-11-1-97,0-1 0,26 1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24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2977,'0'0'4186,"1"-10"-3735,0-3-300,-1 7-28,0 1 1,1-1 0,-1 1 0,1 0 0,1-1 0,-1 1 0,3-7 0,6 90 596,-5 130-613,-6-131-21,3-1-1,16 97 0,-17-164-26,0-4-43,-1-1 0,1 0 0,0 1 0,0-1 0,0 0 0,1 0 0,-1 1 0,1-1 0,0 0 0,0 0 0,5 6 0,10-10-483,-10 0-2481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28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0 204 2609,'0'0'3498,"20"-10"-3261,7-5-176,-6 2 12,0 2 0,1 1 0,29-9-1,-26 10 49,30-12 216,1 3 0,1 2 1,102-15-1,-132 29-362,-17 2 43,0-1 0,0 0 0,-1 0 0,1-1 1,0 0-1,9-4 0,-18 6-7,-1 0 0,0 0 0,0 0 0,0 0 0,1 0 0,-1 0 1,0-1-1,0 1 0,0 0 0,1 0 0,-1 0 0,0 0 0,0 0 0,0 0 0,0 0 0,1-1 1,-1 1-1,0 0 0,0 0 0,0 0 0,0 0 0,0-1 0,0 1 0,1 0 0,-1 0 1,0 0-1,0-1 0,0 1 0,0 0 0,0 0 0,0-1 0,0 1 0,0 0 0,0 0 0,0 0 1,0-1-1,0 1 0,0 0 0,0 0 0,0 0 0,0-1 0,0 1 0,0 0 0,0 0 1,-1 0-1,1-1 0,0 1 0,0 0 0,0 0 0,0 0 0,0-1 0,0 1 0,-1 0 0,1 0 1,0 0-1,0 0 0,0 0 0,-1 0 0,1-1 0,0 1 0,0 0 0,0 0 0,-1 0 1,-14-5-1153,1 5-1385,-4 0-1281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29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17 304,'0'0'5432,"-7"-1"-4333,-8-3-686,-42-7 745,53 11-1121,1 0 0,0 0-1,-1 0 1,1 0 0,0 0 0,-1 1 0,1-1 0,0 1 0,0 0 0,-1 0 0,1 0 0,0 0-1,0 1 1,0-1 0,-4 4 0,-3 4-48,0 1-1,1-1 1,0 2 0,1-1-1,-13 22 1,18-27 5,0 0 1,0 1-1,0-1 0,1 1 0,0 0 1,0 0-1,1-1 0,0 1 0,0 0 1,0 0-1,1 1 0,-1-1 0,1 0 1,1 0-1,1 8 0,-1-12 7,0 1 0,0-1-1,0 0 1,0 0 0,1 0 0,-1 0-1,1 0 1,-1 0 0,1 0 0,0-1-1,0 1 1,0-1 0,0 1 0,0-1-1,0 0 1,0 0 0,0 1 0,3 0-1,48 14 75,-41-13-39,4 1-12,20 5 1,-1 1 1,0 1-1,-1 2 1,0 2-1,34 20 1,-65-33-29,0 0 0,0 0 0,0 1 0,0 0 0,0-1 0,0 1 0,-1 0 0,1 0 0,-1 1 0,0-1 0,0 0 0,0 1 0,2 5 0,-3-7 16,-1 0 0,0 0 0,1 0 0,-1 0-1,0 1 1,0-1 0,0 0 0,-1 0 0,1 0 0,0 0-1,-1 0 1,1 0 0,-1 0 0,0 0 0,1 0-1,-1 0 1,0-1 0,0 1 0,-1 0 0,1 0-1,0-1 1,0 1 0,-1-1 0,1 1 0,-1-1-1,1 0 1,-4 2 0,-68 44 233,55-37-254,-1 2 0,2 0 0,-32 27-1,49-39-28,-1 0-1,1 0 0,0 0 1,0 0-1,-1 0 0,1 0 1,0 1-1,0-1 0,-1 0 1,1 0-1,0 0 0,0 0 0,0 1 1,-1-1-1,1 0 0,0 0 1,0 0-1,0 1 0,-1-1 1,1 0-1,0 0 0,0 1 1,0-1-1,0 0 0,0 0 0,0 1 1,0-1-1,0 0 0,0 1 1,0-1-1,0 0 0,0 0 1,0 1-1,0-1 0,0 0 1,0 1-1,0-1 0,0 0 0,0 0 1,0 1-1,0-1 0,0 0 1,0 0-1,1 1 0,-1-1 1,0 0-1,0 0 0,0 1 1,0-1-1,1 0 0,-1 0 0,0 0 1,0 0-1,1 1 0,16 0-2743,-13-1 2825,10 0-1733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0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4130,'0'0'4722,"12"18"-3393,34 131-1233,-4-12 18,-42-137-180,0 1-1,0-1 0,0 1 0,0 0 0,0-1 0,0 1 0,0-1 1,0 1-1,0 0 0,0-1 0,0 1 0,0-1 0,-1 1 1,1-1-1,0 1 0,0 0 0,-1-1 0,1 1 0,0-1 0,-1 0 1,1 1-1,-1-1 0,1 1 0,0-1 0,-1 1 0,1-1 0,-1 0 1,1 1-1,-1-1 0,1 0 0,-1 0 0,0 1 0,1-1 1,-1 0-1,1 0 0,-1 0 0,1 0 0,-1 0 0,0 1 0,1-1 1,-1 0-1,1 0 0,-1-1 0,0 1 0,1 0 0,-2 0 1,2 0-7,-19 1-2398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0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3954,'0'0'5778,"0"-61"-5746,5 61-32,2 0 0,2 0-208,5 19-384,-7 8-608,0 2-561,-4-1-736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1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4306,'0'0'2606,"4"2"-2560,-1 0-48,0 0 1,-1 0-1,1 1 0,0-1 1,-1 1-1,0 0 1,1 0-1,-1 0 1,0 0-1,0 0 0,-1 0 1,1 0-1,-1 1 1,3 6-1,13 59-21,-13-48 11,10 81 509,-12-78-313,0-1-1,2 1 1,1-1-1,0-1 1,13 31-1,-16-50 44,-2-3-172,0 0-1,1 0 1,-1 0 0,0 0 0,1 0-1,-1 0 1,0 0 0,0 0-1,1 0 1,-1 0 0,0 0 0,1 0-1,-1 0 1,0 0 0,1 0-1,-1 0 1,0-1 0,0 1-1,1 0 1,-1 0 0,0 0 0,0 0-1,1-1 1,-1 1 0,0 0-1,0 0 1,0 0 0,1-1 0,-1 1-1,0 0 1,0 0 0,0-1-1,0 1 1,0 0 0,1-1 0,-1 1-1,0 0 1,0 0 0,0-1-1,0 1 1,0-1 0,8-12-147,31-60 118,93-128-1,-131 199-25,2-2 7,-1 0-1,1 1 0,1-1 0,-1 1 0,0 0 0,7-5 1,-10 8-8,1 0 1,-1-1-1,0 1 0,1 0 1,-1 0-1,0 0 1,1 0-1,-1 0 1,1 0-1,-1 0 1,1 0-1,-1 0 1,0 0-1,1 0 1,-1 0-1,1 0 1,-1 0-1,0 0 1,1 0-1,-1 0 0,1 1 1,-1-1-1,0 0 1,1 0-1,-1 0 1,0 1-1,1-1 1,-1 0-1,9 20-91,9 83 178,-11-60-82,12 45-1,-10-51 35,-7-27-55,0 1-1,0-1 0,2 0 0,5 15 1,-9-25-61,0-13-5161,0-1 1869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1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6147,'0'0'2011,"6"13"-2120,8 16 186,-2 0-1,-1 2 1,9 40 0,-5 15 362,7 142 0,-17 88 272,-6-238-574,3-60 69,-2-18-195,0 0 0,0 0 0,0 0 0,0 0 0,0 0 0,0 0 0,0 0 0,0 0 0,0 0 0,1 0 0,-1 0 0,0 1 0,0-1 0,0 0 0,0 0 0,0 0-1,0 0 1,0 0 0,0 0 0,0 0 0,0 0 0,1 0 0,-1 0 0,0 0 0,0 0 0,0 0 0,0 0 0,0 0 0,0 0 0,0 0 0,0 0 0,0 0 0,1 0 0,-1 0 0,0 0 0,0 0 0,0 0 0,0 0 0,0 0 0,0 0 0,0-1 0,0 1 0,0 0 0,0 0 0,0 0 0,1 0 0,-1 0 0,0 0 0,0 0 0,0 0 0,0 0 0,0 0 0,0 0 0,0 0 0,0-1 0,0 1 0,0 0 0,0 0 0,0 0 0,0 0 0,0 0 0,0 0 0,0 0 0,0 0 0,0 0 0,0-1 0,0 1 0,11-32 1613,-3 9-1864,0 10 213,0 0-1,0 0 0,2 1 1,0 1-1,0 0 1,1 0-1,21-16 1,1 2-143,58-31 0,-89 55 159,0 0 0,0 0 1,-1 0-1,1 0 0,0 1 1,0-1-1,0 0 0,0 1 1,0-1-1,0 1 0,0 0 0,0 0 1,0 0-1,0 0 0,4 0 1,-5 1 5,1-1 0,-1 1 1,0-1-1,0 1 0,0 0 0,0 0 1,0-1-1,0 1 0,0 0 0,0 0 1,0 0-1,0 0 0,-1 0 0,1 0 1,0 0-1,-1 0 0,1 0 0,0 3 1,2 4-2,-1 0 0,-1 1 0,1-1 1,-2 1-1,1-1 0,-1 10 0,-1 28-10,0-22 47,0 1 0,6 36 1,-5-59-116,0 0 0,1-1 1,-1 1-1,1-1 0,-1 1 0,1-1 1,0 1-1,-1-1 0,1 1 1,0-1-1,0 0 0,0 1 0,0-1 1,0 0-1,0 0 0,0 0 1,1 0-1,-1 0 0,0 0 1,1 0-1,-1 0 0,0 0 0,1-1 1,-1 1-1,1-1 0,0 1 1,-1-1-1,1 1 0,-1-1 0,1 0 1,0 0-1,-1 0 0,1 0 1,-1 0-1,1 0 0,0 0 1,-1 0-1,1-1 0,-1 1 0,1-1 1,-1 1-1,1-1 0,-1 1 1,1-1-1,-1 0 0,1 0 1,1-1-1,13-22-2859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8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 5651,'0'0'2457,"-3"-1"-2383,3 1-75,0-1 0,-1 1-1,1 0 1,0 0-1,-1-1 1,1 1-1,0 0 1,-1 0 0,1 0-1,0-1 1,-1 1-1,1 0 1,0 0-1,-1 0 1,1 0-1,0 0 1,-1 0 0,1 0-1,-1 0 1,1 0-1,0 0 1,-1 0-1,1 0 1,-1 0 0,1 0-1,0 0 1,-1 0-1,1 1 1,0-1-1,-1 0 1,1 0 0,-1 1-1,0 16-129,1-12 152,-17 239 139,32-245-1198,5-8-152,-1-10-1582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2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70 4498,'0'0'5261,"0"-8"-4882,-2-25-184,3 32-189,-1 0 0,0 0 0,0 1 0,0-1 0,0 0 1,1 0-1,-1 1 0,0-1 0,1 0 0,-1 1 0,0-1 0,1 0 0,-1 1 1,1-1-1,-1 0 0,1 1 0,-1-1 0,1 1 0,0-1 0,-1 1 0,1-1 1,0 1-1,-1-1 0,1 1 0,0 0 0,0-1 0,-1 1 0,1 0 1,0 0-1,0 0 0,-1-1 0,1 1 0,0 0 0,0 0 0,0 0 0,-1 0 1,3 1-1,0-2 14,40-4 12,0 1 1,70 2-1,-69 3-65,-39-1 32,0 0 0,0 1 0,0-1 1,-1 2-1,1-1 0,0 0 0,0 1 0,-1 0 0,1 0 0,-1 0 0,1 0 0,-1 1 0,0 0 0,6 5 0,-8-6 0,0-1 0,-1 1 0,1 0-1,-1 0 1,0 0 0,1 0-1,-1 0 1,0 0 0,0 0 0,0 0-1,-1 0 1,1 1 0,-1-1-1,1 0 1,-1 0 0,1 1 0,-1-1-1,0 0 1,0 1 0,0-1 0,-1 0-1,1 1 1,0-1 0,-1 0-1,0 1 1,1-1 0,-1 0 0,0 0-1,0 0 1,0 0 0,-1 0-1,1 0 1,0 0 0,-2 2 0,-7 7 53,-1 0 0,0-1 0,0 0 0,-1-1 0,0 0 0,-21 11 0,20-12-19,0 0 1,0 1-1,0 1 0,1 0 1,1 0-1,-15 17 0,25-26-33,0-1 1,1 1-1,-1 0 0,0 0 1,0 0-1,1 0 0,-1 0 1,1 0-1,-1 0 0,1 0 1,-1 0-1,1 0 0,-1 0 1,1 0-1,0 0 0,0 0 1,-1 0-1,1 0 0,0 1 0,0-1 1,0 0-1,0 0 0,0 0 1,1 0-1,-1 0 0,0 0 1,1 0-1,-1 1 0,0-1 1,1 0-1,-1 0 0,1 0 1,-1 0-1,1-1 0,0 1 1,-1 0-1,1 0 0,0 0 0,0 0 1,0-1-1,0 1 0,0 0 1,1 0-1,6 3 4,-1-1 1,1 0-1,0 0 1,1-1-1,9 1 0,17 7 9,-26-6-92,-1 0 0,0 1 0,0 0 0,0 1 0,-1 0-1,0 0 1,10 11 0,-6-4-1062,-2-1 0,0 1 0,13 24 0,-12-17-1254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2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11 6227,'0'0'4981,"1"-8"-4738,0 5-243,-1 10-2,1 27-5,-3 48-35,-10 27 60,-10 164 121,19-96-89,2-145-2704,1-44 878,0 0-1623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3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93 6499,'0'0'4698,"0"-10"-4250,0 4-391,-1 4-50,1 0 0,0 0 0,0 0 0,0 0 0,0 0 0,0 0 0,0 0 0,0 0 0,0 0 0,1 0 0,-1 0 0,1 1 0,0-1 0,-1 0 0,1 0 0,0 0 0,0 1 0,0-1 0,0 0 0,1 1 0,-1-1 0,0 1 0,1 0 0,-1-1 0,1 1 0,-1 0 0,1 0 0,0 0-1,-1 0 1,1 0 0,3-1 0,29-6 16,-1 2-1,1 2 0,0 1 0,0 1 0,49 4 0,-13 0-5,-43-3-182,-8 1 248,0 0-1,29 4 1,-43-3-243,0 0 0,0 0 0,-1 0 0,1 1 0,0-1-1,-1 1 1,0 1 0,1-1 0,-1 1 0,0-1 0,0 1 0,0 0 0,0 0 0,4 7-1,3 7-2776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4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2657,'0'0'1737,"5"0"-1649,-2 0-348,0 0 550,1 0 1,-1 0 0,1 0 0,-1 0-1,0 0 1,1-1 0,-1 0 0,0 0-1,1 0 1,-1 0 0,0 0-1,0-1 1,0 1 0,0-1 0,5-3-1,-2 1-249,0 1-1,0 0 0,1 1 0,0-1 0,-1 1 0,1 1 1,0-1-1,0 1 0,0 0 0,7 1 0,12-4 63,38-7 57,91-5 1,-123 16-124,-1 0 0,1 2 0,-1 1 0,62 15 1,-43-4-19,1-3 0,0-1 0,1-3 0,72 1 1,-67-8 1428,-58-8 396,2 7-1844,-1 0 0,0 0 0,1 0-1,-1 0 1,0 0 0,0 0 0,0 0 0,0 0 0,0 0 0,0 0 0,0-1-1,0 1 1,-1 0 0,1 0 0,0 0 0,-1 0 0,1 0 0,0 0 0,-1 0 0,0 1-1,1-1 1,-1 0 0,0-1 0,-2 2-148,0 1 1,0 0-1,0 0 1,0 0-1,1 0 0,-1 0 1,1 1-1,-1-1 1,1 1-1,-1 0 0,1 0 1,0 0-1,0 0 0,0 0 1,-2 3-1,-4 2-542,-21 20-2173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5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22 3810,'0'0'4250,"-2"-4"-3629,2 3-552,-1-1-1,0 1 1,1-1-1,-1 1 1,0 0-1,1-1 1,-1 1-1,0 0 1,0 0-1,0 0 1,-3-2 292,4 3-211,-2 0 165,2 0-209,7 0-135,78-1 252,197 6 218,-281-5-526,0 0-1,0 0 0,0 0 1,0 0-1,0 0 0,-1 0 0,1 0 1,0 0-1,0 0 0,0 0 1,0 1-1,0-1 0,0 0 0,0 1 1,-1-1-1,1 0 0,0 1 1,0-1-1,0 1 0,-1 0 1,1-1-1,0 1 0,-1-1 0,1 1 1,0 0-1,-1 0 0,1-1 1,-1 1-1,1 0 0,-1 0 0,0 0 1,1 0-1,-1-1 0,0 1 1,0 0-1,1 0 0,-1 0 1,0 0-1,0 1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5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32 3282,'0'0'3481,"-15"-5"-3142,-47-14-51,55 17-196,0 0 0,0 1 0,0 0 0,0 0 0,0 1 0,0 0 0,-1 0 0,1 1 0,0 0 0,0 0 0,0 0 0,0 1 0,0 0 0,0 1 0,-8 3 1,1 2-53,1 1 0,-1 0 0,2 0 0,-23 22 0,29-26-25,1 0-1,0 1 1,0-1 0,0 1 0,1 0 0,0 0 0,0 0-1,1 1 1,-1-1 0,1 1 0,1 0 0,-1 0 0,1 0-1,0 0 1,1 0 0,0 0 0,-1 12 0,2-18-15,0 0-1,1 0 1,-1 0 0,0 0 0,1 0 0,-1 0 0,0 0 0,1 0 0,-1-1 0,1 1 0,0 0-1,-1 0 1,1 0 0,0-1 0,-1 1 0,1 0 0,0-1 0,0 1 0,0 0 0,-1-1 0,1 0-1,0 1 1,1 0 0,27 9 71,-19-7-30,14 5 20,0 1 0,0 1 0,-1 1 1,0 1-1,35 25 0,-51-32-46,0 1 1,0 0-1,-1 1 1,0-1 0,0 1-1,-1 0 1,0 1-1,0-1 1,0 1-1,-1 0 1,0 1-1,-1-1 1,0 0-1,0 1 1,-1 0-1,0 0 1,0 0 0,-1-1-1,0 16 1,-1-18-9,-1-1 0,0 1 0,0-1 0,-1 1 1,1-1-1,-1 0 0,0 0 0,-1 0 0,1 0 1,-1 0-1,0-1 0,0 1 0,-1-1 0,1 1 1,-1-1-1,0 0 0,0-1 0,0 1 0,-6 3 1,-8 5 28,-1 0 0,0-1 0,-29 13 0,42-22-154,-1 1-1068,26-4-3003,4 1 702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6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3970,'0'0'5781,"0"-6"-5693,0 5-82,2-20 8,1 17-27,1 17-18,2 29-5,-1 1-1,-3 78 1,-2-69 96,7 64 0,-6-111-167,-2-34-2681,-3-4-1550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6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0 168 8628,'0'0'2273,"31"-138"-1457,-24 117-784,-3 12 48,1 9-80,-1 0-880,3 25-913,3 15 1073,1 8-513,-1-2-1072,-3-6-1184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7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2401,'0'0'4605,"7"8"-4538,-1-3-68,-2-2-1,-1 0 1,0 0-1,0 0 0,0 0 0,0 1 0,-1-1 1,1 1-1,-1 0 0,0 0 0,0 0 0,0 0 0,-1 0 1,1 0-1,-1 0 0,1 6 0,6 97 370,-8-78-55,2 0 1,1 0-1,1 0 0,11 38 0,-9-57 163,1-13 532,4-19 563,-8 17-1747,21-41 200,1 2-1,3 1 1,1 2-1,53-59 0,-36 46 175,-46 76-326,10 92 93,-1-33 81,-8-66-160,7 131 261,-6-50-3729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7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12 4114,'0'0'3956,"4"-3"-3502,-4 2-454,0 1 1,1-1 0,-1 1-1,1-1 1,-1 0-1,0 1 1,1 0 0,-1-1-1,1 1 1,0-1-1,-1 1 1,1 0-1,-1-1 1,1 1 0,0 0-1,-1-1 1,1 1-1,0 0 1,-1 0-1,1 0 1,0 0 0,-1 0-1,1 0 1,0 0-1,-1 0 1,1 0-1,0 0 1,-1 0 0,1 0-1,1 0 1,-1 2-2,1 0-1,0 0 1,-1 0 0,0 0 0,1 0 0,-1 0 0,0 0 0,0 0 0,0 1-1,1 3 1,6 17 112,-1 0-1,-1 0 0,-1 1 1,-1 0-1,1 27 1,-4 125 874,-2-87-619,-3-23-191,-2 1-1,-3-1 0,-3 0 1,-3-1-1,-34 93 0,56-171 104,1 1 0,1 0 0,0 0 0,1 1 0,20-19 0,80-66-734,-93 83 439,-2 0-6,1 2 1,1 0-1,20-11 1,-37 22 59,1 18-360,4 127 276,-3-15 38,0-118-29,0-1-1,1 0 0,0 1 1,1-1-1,7 16 0,-5-14-91,-1 0-1,0 0 0,2 15 0,-7-17-2246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9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25 3490,'0'0'5327,"-4"-5"-4758,-10-15-54,20 26-512,0-1 0,1 0 1,-1 0-1,1 0 0,0-1 1,1 0-1,-1 0 0,1-1 0,8 3 1,9 2 29,50 11-1,-30-14 20,0-1 1,74-5-1,-43 0-2335,-76 1 2133,1 0 0,0 0 0,0 0 0,0 0 0,0 0 0,0 1 1,0-1-1,0 0 0,0 0 0,0 1 0,-1-1 0,1 1 0,0-1 0,0 1 0,0-1 0,-1 1 0,1-1 1,0 1-1,-1 0 0,2 0 0,5 6-1726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8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7571,'0'0'1836,"2"1"-1895,0 1 59,-1-1-1,1 1 1,-1-1-1,1 1 1,-1 0-1,0 0 0,1 0 1,-1 0-1,0 0 1,0 0-1,0 0 1,-1 0-1,1 0 1,-1 0-1,1 0 1,0 4-1,5 44 74,-5-32-6,10 429 1681,-13-284-1404,2 14-811,0-176 372,0 0 1,-1 0-1,1-1 1,-1 1-1,1 0 0,-1-1 1,0 1-1,1-1 1,-1 1-1,1-1 1,-1 1-1,0-1 0,0 1 1,1-1-1,-1 0 1,0 1-1,0-1 1,1 0-1,-1 0 1,0 0-1,0 1 0,0-1 1,1 0-1,-1 0 1,0 0-1,0 0 1,0 0-1,0 0 0,1-1 1,-1 1-1,0 0 1,0 0-1,0-1 1,-6 1-1443,-8 0-3054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8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4322,'0'0'6003,"16"-4"-5987,23 4 288,10-7-288,5 5 352,-1-2-256,-4 2 64,-11 2-144,-11 0-32,-13 19-336,-14 12-816,-9 1-1538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9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 6051,'0'0'4525,"-9"-2"-3835,4 1-628,7 1 285,37 11-381,48 20 0,-62-21-7,1 0 0,0-2 0,0 0-1,1-2 1,52 5 0,41-10-2720,-111-2 749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39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7668,'0'0'1296,"140"-14"-1168,-87 14-32,6 0-96,-1 0 0,0 18-432,-5 1-656,-1 0-1458,-8-8-2576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40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60 182 1008,'0'0'6107,"12"0"-6149,-2-1 27,0 1 41,1-1 1,-1 1 0,0 1 0,1 0 0,-1 1 0,18 4 0,40 27 676,-55-25-596,1 0 0,0-1 0,1-1 1,-1 0-1,1-1 0,0-1 0,1 0 0,26 3 0,-39-7-59,1 0 0,0-1 0,-1 1 0,1-1 0,0 0 0,-1 0 0,1 0 0,-1 0-1,0-1 1,1 1 0,-1-1 0,0 0 0,0 0 0,0 0 0,5-5 0,-3 2-28,0-1-1,-1 1 1,0-1 0,0 0 0,0 0 0,-1 0 0,5-13 0,-2 2-73,-1 0 1,-1 0-1,0 0 1,-2-1-1,0 1 1,0-18-1,-2 33 46,0-1 1,0 1-1,0 0 1,0 0-1,0 0 1,-1 0-1,1 0 1,-1 0-1,1 0 1,-1 0-1,0 0 1,0 1-1,0-1 1,0 0-1,0 0 1,0 1-1,0-1 1,-1 0-1,1 1 1,-3-3-1,0 2 1,1 0-1,-1 0 0,0 1 0,0 0 1,1-1-1,-1 1 0,0 1 0,0-1 1,0 1-1,-5-1 0,-6 0 11,0 0 0,0 1 0,0 1 0,0 0 0,0 1 0,1 1 0,-1 0 0,1 1 0,-1 1-1,1 0 1,1 1 0,-1 0 0,1 1 0,0 1 0,0 0 0,-19 16 0,8-4 27,0 1 1,1 1-1,1 1 0,-18 25 1,32-37-13,1 0 1,0 0-1,1 0 1,1 0-1,0 1 1,0 0-1,1 1 1,1-1 0,0 0-1,0 1 1,1 0-1,0 20 1,2-31-19,-1 5 36,1 0 1,0 0 0,0-1 0,0 1 0,1 0 0,0 0-1,1-1 1,-1 1 0,1-1 0,0 1 0,1-1 0,-1 0-1,1 1 1,7 8 0,-3-4-4,1-1-1,0 0 1,1-1 0,0 0-1,0-1 1,1 1 0,0-2-1,0 1 1,1-2 0,0 1-1,0-1 1,0-1 0,1 0-1,0-1 1,0 0 0,0-1-1,0 0 1,1-1 0,-1 0-1,18 0 1,-11-2 82,3 1-41,0-1 0,0-1 0,-1-1 0,1-1 0,37-10 0,-14-2-393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40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0 5763,'0'0'2454,"0"6"-2555,-3 21 185,-1 0 1,-2 0-1,-16 52 1,9-37 12,-6 26 6,-3 0 146,4 2 1,3-1 0,-7 88-1,21-101-4024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40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9492,'0'0'2145,"126"-28"-2177,-68 28 32,3 11-112,-3 18-256,-7 3-1713,-16-3-1937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48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48 1745,'0'0'1384,"-7"0"-911,-45-12 754,46 11-928,-1 0 0,0 0 0,1 0-1,-13 1 1,15 1-46,-1-1 0,1 0 0,0 0 0,0 0 0,0 0 0,-1-1 0,1 0 0,0 0 0,0 0 0,0 0-1,0 0 1,1-1 0,-1 0 0,0 0 0,-6-4 579,436-1-790,-327 4-12,-40 1 27,-9 0-181,96 7-1,-101 7-194,-43-11 154,1 0 0,-1 0 0,0 0 0,1 0 0,-1 0 0,0 1 0,0-1 0,0 1 0,0-1 0,0 1 0,0 0 0,0 0 0,-1 0 0,1 0 0,1 2 0,-3-4 124,0 0 0,0 1 1,0-1-1,0 0 0,0 0 0,0 1 0,0-1 0,0 0 0,0 0 0,0 1 0,0-1 1,0 0-1,0 0 0,0 1 0,0-1 0,0 0 0,0 0 0,0 0 0,-1 1 0,1-1 1,0 0-1,0 0 0,0 0 0,0 1 0,0-1 0,-1 0 0,1 0 0,0 0 0,0 0 1,0 1-1,-1-1 0,1 0 0,0 0 0,0 0 0,0 0 0,-1 0 0,1 0 0,0 0 1,0 0-1,-1 0 0,1 1 0,0-1 0,0 0 0,-1 0 0,1 0 0,0 0 0,0-1 0,-1 1 1,1 0-1,0 0 0,0 0 0,-1 0 0,1 0 0,0 0 0,-1 0 0,0 0-195,-14 0-1650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48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 4306,'0'0'3420,"10"0"-2809,28-3-62,0-2 0,60-15 0,22-4-38,-8 11-444,212 3 0,-317 10-124,-1 0 0,0 1 0,1 0 0,-1 0 1,0 1-1,0-1 0,0 1 0,11 5 0,-15-5-111,0-1-1,0 0 1,0 1-1,0-1 0,0 1 1,0-1-1,-1 1 1,1 0-1,0 0 1,-1 0-1,1 0 1,-1 0-1,0 0 1,0 0-1,0 0 0,0 1 1,0-1-1,0 0 1,-1 1-1,1-1 1,-1 1-1,0-1 1,1 5-1,-1-3-1341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49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37 3858,'0'0'4605,"6"-6"-4357,21-20-187,-25 26-52,-1-1 0,1 0 0,-1 1 0,1-1 0,0 1 0,-1-1 0,1 1 0,0 0 0,-1 0 0,1 0 0,0 0 0,-1 0 0,1 0 0,0 0 0,0 1 0,-1-1 0,1 1 0,-1-1-1,1 1 1,0-1 0,-1 1 0,1 0 0,-1 0 0,0 0 0,1 0 0,-1 0 0,0 0 0,1 0 0,-1 0 0,0 0 0,2 3 0,2 1 5,117 110 608,-3-3-35,-115-109-570,-1 0 0,0 0-1,0 0 1,0 0 0,0 1 0,0-1-1,0 1 1,-1-1 0,0 1 0,0 0-1,0 0 1,0 0 0,0 0 0,-1 0-1,0 1 1,0-1 0,0 0 0,0 1-1,-1-1 1,0 0 0,0 1 0,0-1-1,0 1 1,-1-1 0,1 0 0,-1 1-1,0-1 1,-1 0 0,1 0 0,-1 1 0,-3 5-1,-13 18-11,-1 0 0,-1-2 0,-1 0 0,-1-2 0,-28 24 0,19-17-3,1-1-53,-9 10-945,-1-1 1,-2-3-1,-48 33 0,16-27-4315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9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16 2609,'0'0'5357,"-2"-4"-4978,-5-8-292,5 14-104,17 28-74,27 29 247,77 81 0,-94-116-6,1-2 1,0-1-1,34 20 1,-2-2-65,-58-39-111,0 0-1,0 0 0,0-1 0,0 1 1,0 0-1,-1 0 0,1 0 1,0-1-1,0 1 0,0 0 1,0 0-1,0 0 0,0-1 1,0 1-1,0 0 0,0 0 0,0-1 1,0 1-1,0 0 0,0 0 1,0 0-1,1-1 0,-1 1 1,0 0-1,0 0 0,0 0 0,0 0 1,0-1-1,0 1 0,0 0 1,1 0-1,-1 0 0,0 0 1,0-1-1,0 1 0,0 0 0,1 0 1,-1 0-1,0 0 0,0 0 1,0 0-1,0 0 0,1 0 1,-1 0-1,0 0 0,0-1 0,0 1 1,1 0-1,-1 0 0,0 0 1,0 0-1,1 0 0,-1 0 1,0 1-1,0-1 0,0 0 1,1 0-1,-1 0 0,0 0 0,0 0 1,0 0-1,0 0 0,1 0 1,-1 0-1,0 0 0,0 1 1,1-1-1,-1-2-236,0-12-2843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8:53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26 2753,'0'0'5299,"0"-4"-4611,0-17 814,0 21-1459,-2 0 346,2 3-514,-12 314 106,10-195-16,7 159 94,-5-271-61,1 1 0,1-1-1,-1 1 1,2-1 0,-1 0-1,9 20 2242,-11-87-451,12 56-4128,-3-2-1419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3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0 617 3602,'0'0'5506,"0"-12"-4842,0-53 361,0 65-990,7 2-489,4 6 426,0 0 0,0 1 0,-1 0 0,0 1 0,0 0 0,14 21 0,45 79 88,-52-83-89,124 247 158,-51-90 14,-87-178-50,14 24-288,-16-29 259,0 0 0,-1 0 0,1 1 0,0-1 0,0 0 0,0 0 0,0 0 0,0 0 0,0 0 0,0 0 0,0 0 1,1-1-1,-1 1 0,0 0 0,0 0 0,1-1 0,1 1 0,-3-26 966,16-223-1292,-5 107-149,-8-175-1,-5 157 179,0 78 218,3-74-14,1 132 12,0 0-1,2 1 1,0 0 0,13-36-1,-17 58-2,0 0 0,0 0 1,0 1-1,0-1 0,0 0 0,0 1 0,1-1 0,-1 0 0,0 0 0,0 1 1,0-1-1,0 0 0,1 0 0,-1 0 0,0 1 0,0-1 0,1 0 1,-1 0-1,0 0 0,0 0 0,1 0 0,-1 1 0,0-1 0,1 0 1,-1 0-1,0 0 0,0 0 0,1 0 0,-1 0 0,0 0 0,1 0 1,-1 0-1,0 0 0,1 0 0,-1 0 0,0 0 0,0 0 0,1 0 1,-1-1-1,0 1 0,1 0 0,-1 0 0,0 0 0,0 0 0,1 0 0,-1-1 1,0 1-1,0 0 0,0 0 0,1 0 0,-1-1 0,0 1 0,0 0 1,0 0-1,0-1 0,1 1 0,-1 0 0,0-1 0,0 1 0,0 0 1,0 0-1,0-1 0,13 38-573,-4-15-126,-2-1 1,-1 2-1,0-1 0,2 24 1,-8-15-1376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4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0 182 2273,'0'0'6448,"2"-6"-5839,0 2-595,-1 0 0,1 0 1,0 1-1,0-1 0,0 0 0,0 1 1,1 0-1,-1-1 0,1 1 1,0 0-1,0 1 0,0-1 1,0 0-1,1 1 0,-1 0 1,1-1-1,-1 2 0,1-1 0,0 0 1,0 1-1,4-2 0,15-3 1,1 1-1,-1 1 1,43-2 0,8-1-4,499-22 129,-299 23 77,-205 4-135,39-3-23,149 11 0,-154 7-59,-43-4 93,1-3 1,90-2-1,-123-8 63,-1 0-1,0-2 1,47-17-1,30-6-94,-93 26-67,1 1 11,1-1 0,-1 2 0,13-1 0,-24 2-3,0 1 3,0-1 1,-1 0-1,1 0 0,0 0 1,0 0-1,-1 0 0,1 0 1,0 0-1,0 0 0,0 0 1,-1 0-1,1 0 1,0-1-1,-1 1 0,1 0 1,0 0-1,0-1 0,-1 1 1,1 0-1,0-1 1,0-1 452,-1 4 144,0 4-1449,0-2 530,-1 0 1,1 1 0,-1-1-1,0 1 1,0-1-1,-1 0 1,1 0-1,-1 0 1,0 0-1,0 0 1,0 0-1,-1 0 1,1-1-1,-1 1 1,-5 5-1,-38 32-4242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4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90 2209,'0'0'5210,"-1"-14"-4503,-5-62 56,8 98-496,2 0 0,0-1 0,1 1 0,11 26 0,-1 3-161,4 21-47,30 93 125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5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3970,'0'0'2929,"0"0"-2903,0 1 1,0-1-1,0 0 0,-1 1 0,1-1 1,0 0-1,0 0 0,0 1 0,1-1 0,-1 0 1,0 1-1,0-1 0,0 0 0,0 0 1,0 1-1,0-1 0,0 0 0,0 0 0,1 1 1,-1-1-1,0 0 0,0 0 0,0 1 1,0-1-1,1 0 0,-1 0 0,0 0 0,0 0 1,1 1-1,-1-1 0,0 0 0,0 0 1,1 0-1,-1 0 0,0 0 0,0 0 0,1 1 1,-1-1-1,0 0 0,0 0 0,1 0 1,-1 0-1,0 0 0,1 0 0,-1 0 0,1-1 1,38 9 218,0-3 0,1-1 1,0-2-1,49-4 0,-36 0 134,86 9 1,-100 1-588,-36-7 184,-1-1 0,0 1 0,1 0-1,-1 0 1,0 0 0,0 0 0,1 0 0,-1 0 0,0 1 0,0-1 0,0 1 0,-1-1 0,3 4 0,-3 9-3812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5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7491,'0'0'1190,"9"2"-1163,24 10 11,-1 1 0,-1 2 0,41 25 0,-16-4 182,-2 3 0,-2 2 0,66 67 0,-94-86-160,39 28 1,-62-49 159,-2-2-202,-9-5-528,-15-11-2233,5 3-1094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6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1 6563,'0'0'2017,"-8"10"-1969,-66 104 376,-81 167 0,155-280-481,-1 0 0,0-1 0,1 1 0,-1 0 0,1 0 0,0 0 0,-1 0 0,1-1 0,0 1 0,-1 0 0,1 0-1,0 0 1,0 0 0,0 0 0,0 0 0,0 0 0,0 0 0,0 0 0,0 0 0,0 0 0,1 0 0,-1 1 0,1-2-137,0 1 0,0-1 0,0 1 0,0-1 1,0 1-1,0-1 0,0 0 0,0 1 0,0-1 1,0 0-1,0 0 0,0 0 0,0 1 0,0-1 1,0 0-1,2-1 0,16 1-1474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4:56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0 114 3890,'0'0'4263,"17"-12"-3705,0-1-434,-1 0-1,1 1 0,1 0 0,0 2 0,33-16 0,-46 24-56,-1 0-8,1 0 1,-1 0-1,1 0 1,-1 1-1,1 0 1,0 0-1,0 0 1,0 0-1,0 1 1,0 0-1,0 0 1,4 0-1,-8 20-208,-1-8 174,0-1-1,-1 0 1,0 0 0,0 1 0,-2-1 0,1 0 0,-1-1 0,-1 1 0,0 0 0,-1-1 0,0 0-1,0 0 1,-1 0 0,-7 9 0,10-16-3,1 0 0,0-1 0,0 1 0,0 1 0,1-1-1,-1 0 1,1 0 0,-1 1 0,1-1 0,0 0 0,0 1 0,1-1 0,-1 1-1,1 6 1,44-8 488,-17-3-278,-17 1-180,-1-1-1,1 1 1,-1 1-1,1 0 1,13 3-1,-20-3-61,0 0-1,-1 0 1,1 0-1,0 0 1,-1 1-1,1-1 0,-1 1 1,0 0-1,1-1 1,-1 1-1,0 1 1,0-1-1,0 0 1,0 0-1,-1 1 1,1-1-1,0 1 0,-1-1 1,0 1-1,0 0 1,0-1-1,1 5 1,2 9-471,-1 0 1,-1 0-1,-1 0 0,0 0 1,-1 0-1,-1 0 1,-3 21-1,-10 13-3147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00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2065,'0'0'3377,"23"-15"-3601,-20 15 16,1 0-192,-2 0-96,1 0-513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00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1 174 3217,'31'-100'828,"-24"75"945,-4 15 1316,2 9-985,6 3-2966,170-1 959,243-5 227,-400 3-264,-3 0 139,1 0 0,33-8-1,-55 9-156,1 0-1,-1-1 0,0 1 0,0 0 1,0 0-1,0 0 0,0-1 1,1 1-1,-1 0 0,0 0 0,0 0 1,0-1-1,0 1 0,0 0 0,0 0 1,0-1-1,0 1 0,0 0 0,0 0 1,0-1-1,0 1 0,0 0 0,0 0 1,0-1-1,0 1 0,0 0 0,0 0 1,0-1-1,0 1 0,-1 0 0,1 0 1,0 0-1,0-1 0,0 1 0,0 0 1,0 0-1,-1 0 0,1-1 0,0 1 1,0 0-1,0 0 0,-1 0 0,1 0 1,0 0-1,0 0 0,-1-1 0,1 1 1,0 0-1,-12-10-153,11 9 214,-6-2-3262,7 3 3043,-1 0 0,1 0 0,0 0 0,-1 0 0,1 1 0,0-1 0,-1 0 0,1 0 0,-1 1-352,0 13-967,1 8-748,-10-5-2560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7:51:59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44 5699,'0'0'3945,"-3"-8"-3608,-10-21-44,13 29-293,-1-1 0,1 1 0,0-1 0,0 1 0,0 0 0,-1-1-1,1 1 1,0 0 0,-1-1 0,1 1 0,0 0 0,0 0 0,-1-1 0,1 1 0,-1 0 0,1 0 0,0-1-1,-1 1 1,1 0 0,-1 0 0,1 0 0,0 0 0,-1 0 0,1 0 0,-1 0 0,1 0 0,-1 0 0,1 0-1,0 0 1,-1 0 0,1 0 0,-1 0 0,1 0 0,0 0 0,-1 0 0,1 0 0,-1 0 0,1 1 0,0-1-1,-1 0 1,1 0 0,-1 1 0,1-1 0,0 0 0,-1 0 0,1 1 0,0-1 0,0 0 0,-1 1 0,-14 19-112,14-18 103,-153 261 67,116-194-10,16-33-29,-51 64 0,72-99-161,0 0 0,0 0 1,0 1-1,0-1 0,0 0 1,1 0-1,-1 1 0,0-1 1,1 1-1,-1-1 0,0 0 1,1 1-1,0-1 0,-1 1 1,1-1-1,0 1 0,0 0 1,0-1-1,0 1 0,0-1 1,0 1-1,0-1 0,0 1 1,1-1-1,-1 1 0,1-1 1,-1 1-1,1-1 0,0 0 1,-1 1-1,1-1 0,0 0 1,0 1-1,0-1 0,0 0 1,0 0-1,0 0 0,0 0 1,0 0-1,1 0 0,-1 0 1,0 0-1,0 0 0,1-1 1,-1 1-1,1-1 0,-1 1 1,2 0-1,13 0-2056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03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3954,'0'0'2372,"27"19"-822,211 134-576,-128-86-542,251 176 3864,-365-251-4163,3 7-263,1 1 1,-1-1-1,1 1 1,0-1-1,-1 1 0,1-1 1,-1 1-1,0-1 1,1 1-1,-1-1 1,1 1-1,-1 0 0,0-1 1,1 1-1,-1 0 1,0 0-1,1-1 0,-1 1 1,0 0-1,1 0 1,-1 0-1,0 0 0,1 0 1,-1 0-1,0 0 1,0 0-1,1 0 0,-1 0 1,0 0-1,1 1 1,-1-1-1,0 0 0,1 0 1,-1 1-1,0-1 1,0 1-1,-10 11-2135,-4 1-528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5:03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16 1345,'0'0'8441,"0"-4"-8268,-3-8 64,-8 24-74,4-4-149,-367 502 92,351-473-57,1 1 0,-26 63 0,40-80-261,1 1 1,1 0-1,0 0 1,2 0 0,1 1-1,-1 34 1,3-54-157,1 1 1,0-1-1,0 1 1,1-1-1,-1 1 1,1-1-1,1 6 1,-1-8 40,-1 0 0,5 3-1632,-4-4 1632,0 1 0,-1-1 1,1 0-1,0 1 1,0-1-1,0 0 0,0 1 1,0-1-1,0 0 1,2 0-1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03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12 141 2689,'0'0'5696,"-2"-14"-5522,-5-51 464,5 4 2808,2 61-3371,1 5-529,6 12 412,10 22-20,-2 0 0,-2 1 0,14 74-1,-16-33 66,30 177 43,-40-250 58,-1-7-54,-1 0-1,1 0 0,0 0 0,0 0 1,0 0-1,1 0 0,-1 0 0,0 1 1,0-1-1,1 0 0,-1 0 1,0 0-1,1 0 0,-1 0 0,1 0 1,-1 0-1,1 0 0,0-1 0,-1 1 1,1 0-1,0 0 0,3 2 1508,-4-3-1581,0 0 0,0-1 0,0 1 1,0 0-1,0 0 0,0 0 0,0-1 1,0 1-1,0 0 0,0 0 0,0 0 1,0-1-1,0 1 0,0 0 0,0 0 1,0 0-1,1-1 0,-1 1 0,0 0 1,0 0-1,0 0 0,0 0 0,0-1 1,1 1-1,-1 0 0,0 0 0,0 0 1,0 0-1,0 0 0,1 0 0,-1-1 0,0 1 1,0 0-1,0 0 0,0 0 0,1 0 1,-1 0-1,0 0 0,0 0 0,0 0 1,1 0-1,-1 0 0,0 0 0,0 0 1,1 0-1,-1 0 0,0 0 0,0 0 1,0 0-1,0 0 0,1 1 0,-1-1 1,7 16-2547,-2 6-556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06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19 136 3410,'0'0'5954,"-3"-10"-5055,0 0-689,0 2 82,1 0 1,0-1 0,0 1 0,0-1 0,0-12 0,46 20-245,24-2-1,108-20 1,-105 12-28,86-4 1,-23 15-1801,-136 27-1643,-9-12 1751,-6-2-858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07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54 496,'0'0'9930,"8"-4"-9471,25-5-340,0 1-1,0 2 1,58-2-1,-63 5 22,173-5 63,-29 2-108,-170 6-136,-1-1-1,1 1 1,-1 0-1,1 0 1,-1 0-1,1 0 1,-1 0-1,1 0 1,0 0-1,-1 1 1,1-1-1,-1 1 1,1-1-1,1 2 0,-2-1-44,-1 0-1,1 0 0,0 1 0,-1-1 0,0 1 0,1-1 0,-1 0 0,0 1 0,1-1 1,-1 1-1,0-1 0,0 1 0,0-1 0,-1 3 0,-3 26-1554,-18 1-970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09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109 175 4418,'0'0'4463,"11"13"-2232,26 9-2230,-25-14-1,1 0 0,0-1-1,0 0 1,0-1-1,1 0 1,0-1 0,0-1-1,1 0 1,-1-1-1,19 2 1,-14-4 22,-1-1 0,1-1 1,-1 0-1,33-7 0,-43 6-13,0-1 0,0 0 0,-1 0 0,1-1 0,-1 0 1,1 0-1,-1 0 0,-1-1 0,1-1 0,0 1 0,-1-1 0,9-11 1,-13 15-3,0-1 0,0 0 1,-1 0-1,1 0 1,-1 0-1,1 0 1,-1 0-1,0 0 1,0 0-1,-1 0 1,1-1-1,-1 1 1,1 0-1,-1 0 1,0-1-1,0 1 1,0 0-1,-1-1 1,1 1-1,-3-6 1,2 4-10,-1-1 0,-1 1 1,1 0-1,-1 0 0,1 0 1,-2 0-1,1 0 0,0 0 1,-1 1-1,-7-7 0,3 5-39,0 0 1,0 0-1,-1 1 0,0 0 0,0 1 0,0 0 1,-1 0-1,1 1 0,-11-3 0,-10 0-163,-52-4 0,71 10 206,-1 0 1,1 0 0,0 1-1,-1 1 1,1 0 0,0 1-1,0 0 1,0 0-1,0 1 1,1 1 0,-1-1-1,-11 9 1,6-3 0,0 2 0,0 0 0,1 0 0,1 2 1,0 0-1,-16 21 0,25-28 7,0 1-1,1-1 1,0 1 0,0 0 0,1 1-1,0-1 1,0 0 0,1 1 0,0 0 0,-1 15-1,2 11 83,2 50 0,1-28-55,-2-42-1,0-1 0,1 1 0,1-1-1,0 1 1,1-1 0,7 19 0,-8-28-20,0 1-1,0-1 1,1 0 0,0 0 0,0-1-1,0 1 1,1-1 0,-1 1 0,1-1-1,0 0 1,0-1 0,1 1-1,-1-1 1,1 1 0,0-1 0,0-1-1,0 1 1,0-1 0,8 3 0,16 2 145,0-2 0,0-1 0,0-1 1,1-1-1,34-4 0,-27 2-91,-18-1-15,0-1 0,-1-1 0,1 0 0,26-9 0,-20 4-83,37-4 0,-62 12-30,1 0-1,-1 0 0,1 0 1,-1 0-1,1 0 0,-1 0 1,1 0-1,-1 0 1,1 0-1,-1 0 0,1 0 1,-1 0-1,1 1 0,-1-1 1,1 0-1,-1 0 1,1 1-1,-1-1 0,0 0 1,1 1-1,-1-1 0,1 0 1,-1 1-1,0-1 1,0 1-1,1-1 0,-1 0 1,0 1-1,0-1 0,1 1 1,-1-1-1,0 1 1,0-1-1,0 1 0,0-1 1,0 1-1,1-1 0,-1 1 1,0-1-1,0 1 1,0-1-1,-1 1 0,1-1 1,0 1-1,0-1 0,0 1 1,0 0-1,-1 2-198,1-1 0,-1 1 0,0-1 0,0 1 0,0 0 0,0-1 0,0 0 0,-3 5 0,-16 12-2889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0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39 5090,'0'0'5387,"2"-8"-4840,4-19-272,-4 23-178,-4 25-133,-5 25 10,-3 0 0,-16 46 0,1-5 160,12-36-106,2 0 0,2 0 1,3 1-1,1 104 0,7-141-44,1 0-1,1-1 0,0 1 1,1-1-1,0 0 0,1 0 1,8 14-1,-12-26-197,0 0 0,1 0 0,-1 0-1,0-1 1,0 1 0,1 0 0,-1-1 0,1 0 0,0 1 0,-1-1 0,1 0 0,5 1 0,4 2-1523,-7-3-605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0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3458,'0'0'5114,"4"-2"-4701,13-4-209,-1 2-1,0 0 1,1 0-1,33-1 0,77 2 881,-100 3-925,35-1-69,73 3-62,-132-2-57,-1 1 0,1-1 1,-1 0-1,1 1 0,-1-1 0,0 1 1,1 0-1,-1 0 0,0 0 1,0 0-1,1 0 0,-1 1 1,0-1-1,0 0 0,0 1 1,-1 0-1,1-1 0,3 5 1,-3-3-131,-1 1 0,1-1 1,-1 1-1,1-1 0,-1 1 1,0 0-1,0 0 0,-1-1 0,1 1 1,-1 0-1,0 4 0,0 36-2207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1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87 1985,'0'0'4087,"0"-1"-3863,0 1 1,-1-1-1,1 0 1,0 0-1,0 1 0,0-1 1,0 0-1,0 1 1,0-1-1,0 0 0,1 0 1,-1 1-1,0-1 0,0 0 1,1 1-1,-1-1 1,0 0-1,1-1 0,61-1 0,96-17 0,-64 6-37,354-20 504,-442 34-757,1 0 1,-1 0-1,1 1 0,-1 0 0,1 0 0,-1 0 0,1 1 0,-1 0 0,0 0 0,0 0 1,0 1-1,0 0 0,0 0 0,-1 1 0,1 0 0,-1 0 0,0 0 0,0 0 1,-1 1-1,1 0 0,-1 0 0,5 8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1T08:26:12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16 3922,'0'0'4018,"-4"-3"-3592,-11-10-337,19 16-82,1-1 0,0 0 0,-1 0 0,1 0 0,0 0 0,0-1 0,0 1 0,0-1 0,10 0 0,55 2 439,-56-2-362,606-1 1759,-611 0-1902,1 0 0,-1 0 0,0 1-1,0 0 1,0 1 0,0 0 0,0 0 0,-1 1-1,12 5 1,-20-8-29,1 1-1,-1 0 1,1-1 0,-1 1-1,0 0 1,0-1 0,1 1-1,-1 0 1,0-1-1,0 1 1,0 0 0,0 0-1,0-1 1,0 1 0,0 0-1,0 0 1,0-1 0,0 1-1,0 0 1,0-1 0,-1 1-1,1 0 1,0 0-1,-1 0 1,-6 16-1078,-2-5-648,-3-5-550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820C02-5AF5-6656-3A72-302D31C6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82198F4-4B4A-08D5-65D7-6278E4F3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1AFD86-55E0-04EB-4AFB-F39886BC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DFD15C-B27D-D525-E165-A2100F35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3AF5B3-11B7-752A-DC07-6E7C6EC4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63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C67C15-8877-1839-D543-1337C4A8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9D1F52-BD6C-B775-5CC0-D53877691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360E81-19C3-E746-F48D-0F83463C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73B181-D8DA-2542-F14C-0244259E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19B5E5-91CB-6202-0F83-F7D821AA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7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D55B1F6-17AC-CF22-F438-45AB0F6EE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D5DE4BE-B4C2-227F-9C21-BCBEFD192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C545BD-9F8B-7211-2575-C2D1FB9D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D6292A-C5F4-DBEC-CFA1-EC7CCF15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718CBB-4997-AED8-4499-322F6A22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8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8AC175-E57A-1D66-860F-B804105B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E826FE-DE95-52EA-F498-7C9655C54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B710CC-A98D-9637-81B6-BB5F1470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2DC0FB-3A76-8FE6-B8C4-174ED63B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F88113-A538-7739-A63C-3861D9B7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9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8354E-549E-8CE5-C7C3-D97BCB4F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2C1F78-59E8-298E-CD2F-B6CE61879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C24953-EFAC-0569-D31F-C5315725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E35EC8-CA7B-E8E2-1EA6-77D007CF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246391-68E4-2B9D-A237-41525F8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34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101E80-BFD1-C8D1-22A9-BE9A8968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E1DA1E-6459-F4AE-060C-52A92831A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786DE4B-DB55-CE1B-DB4D-608961BF4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FDA86CD-B428-0D2C-EDB9-2EF222F8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15846C-DFB4-E735-6EEC-B9BF81D6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349878-0AA8-83DE-9BF7-D95A50EB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32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919A79-E93A-90C1-3A8F-957F8F90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27FAAF-9C87-9E70-D83A-4C365E6C7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DDD1939-EBA0-BF33-8CED-A9939897C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119156C-D5FC-5403-2808-249DAF1C3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BCD11BC-8C0C-BDD2-2EF5-293717E13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AB0F1ED-2F44-BCE2-DFD6-1EA75875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E48EDA2-4127-AED4-70DD-020A711E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F28AA6D-8BDA-343B-5745-EAB0F832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0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1C8F8-42E8-C34D-A032-E323CBB4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6684C0-FED0-FFDE-64C4-C7A22A8E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0C8DA0-D23C-105E-2DCB-6185D789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A56E136-DA14-A341-019F-B24D689D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8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951300B-81BF-3C70-030A-C5B877E9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ADEBBB7-4B4E-548F-50B4-2B46B381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3DC1CEF-9490-B62A-C443-04279765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40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CEE5BE-0AF4-76BF-849B-98E8E1FF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B8FB69-AC78-A569-3BEB-3BF06537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8BB82EF-148A-F4D2-D97E-64812A7A1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695B9D2-20AE-2EDB-F773-0B45186D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0592D9B-FB19-2F03-E846-B3DD04FC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91B9C6-160E-3E97-927A-A1236CB3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5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520918-B5C3-B3BD-4047-72BC2332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97D7870-32DC-7287-42E6-532ED98F6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3C2E60B-AE15-BEC4-9AFC-64D4CF248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A9487D-95E7-6812-E829-7BC1BF5A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5FC39B-CC00-C679-F6E5-F5BAF98F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E1B712-48E5-79A3-4E67-A8B82B94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59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92F6FE3-334C-B7F8-1750-C36E7C55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5BC3483-48E7-8352-880D-44914FFCA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E2F68F-182E-5CBD-3923-54F2F38D7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43B6-5C7E-4E26-9356-C85FE69F28E7}" type="datetimeFigureOut">
              <a:rPr lang="el-GR" smtClean="0"/>
              <a:t>11/1/2025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F3465F-B4C4-5752-F4A7-5D55EB948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39EFA7-E3E0-D946-BC54-108A69E1D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EEB8-1E41-4C40-A3C4-0AB6D6CF34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39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38" Type="http://schemas.openxmlformats.org/officeDocument/2006/relationships/customXml" Target="../ink/ink69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40" Type="http://schemas.openxmlformats.org/officeDocument/2006/relationships/customXml" Target="../ink/ink7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2.png"/><Relationship Id="rId299" Type="http://schemas.openxmlformats.org/officeDocument/2006/relationships/image" Target="../media/image2213.png"/><Relationship Id="rId671" Type="http://schemas.openxmlformats.org/officeDocument/2006/relationships/customXml" Target="../ink/ink2422.xml"/><Relationship Id="rId727" Type="http://schemas.openxmlformats.org/officeDocument/2006/relationships/customXml" Target="../ink/ink2450.xml"/><Relationship Id="rId21" Type="http://schemas.openxmlformats.org/officeDocument/2006/relationships/image" Target="../media/image2074.png"/><Relationship Id="rId63" Type="http://schemas.openxmlformats.org/officeDocument/2006/relationships/image" Target="../media/image2095.png"/><Relationship Id="rId159" Type="http://schemas.openxmlformats.org/officeDocument/2006/relationships/image" Target="../media/image2143.png"/><Relationship Id="rId324" Type="http://schemas.openxmlformats.org/officeDocument/2006/relationships/customXml" Target="../ink/ink2248.xml"/><Relationship Id="rId366" Type="http://schemas.openxmlformats.org/officeDocument/2006/relationships/customXml" Target="../ink/ink2269.xml"/><Relationship Id="rId531" Type="http://schemas.openxmlformats.org/officeDocument/2006/relationships/customXml" Target="../ink/ink2352.xml"/><Relationship Id="rId573" Type="http://schemas.openxmlformats.org/officeDocument/2006/relationships/customXml" Target="../ink/ink2373.xml"/><Relationship Id="rId629" Type="http://schemas.openxmlformats.org/officeDocument/2006/relationships/customXml" Target="../ink/ink2401.xml"/><Relationship Id="rId170" Type="http://schemas.openxmlformats.org/officeDocument/2006/relationships/customXml" Target="../ink/ink2171.xml"/><Relationship Id="rId226" Type="http://schemas.openxmlformats.org/officeDocument/2006/relationships/customXml" Target="../ink/ink2199.xml"/><Relationship Id="rId433" Type="http://schemas.openxmlformats.org/officeDocument/2006/relationships/customXml" Target="../ink/ink2303.xml"/><Relationship Id="rId268" Type="http://schemas.openxmlformats.org/officeDocument/2006/relationships/customXml" Target="../ink/ink2220.xml"/><Relationship Id="rId475" Type="http://schemas.openxmlformats.org/officeDocument/2006/relationships/customXml" Target="../ink/ink2324.xml"/><Relationship Id="rId640" Type="http://schemas.openxmlformats.org/officeDocument/2006/relationships/image" Target="../media/image2381.png"/><Relationship Id="rId682" Type="http://schemas.openxmlformats.org/officeDocument/2006/relationships/image" Target="../media/image2402.png"/><Relationship Id="rId738" Type="http://schemas.openxmlformats.org/officeDocument/2006/relationships/image" Target="../media/image2430.png"/><Relationship Id="rId32" Type="http://schemas.openxmlformats.org/officeDocument/2006/relationships/customXml" Target="../ink/ink2102.xml"/><Relationship Id="rId74" Type="http://schemas.openxmlformats.org/officeDocument/2006/relationships/customXml" Target="../ink/ink2123.xml"/><Relationship Id="rId128" Type="http://schemas.openxmlformats.org/officeDocument/2006/relationships/customXml" Target="../ink/ink2150.xml"/><Relationship Id="rId335" Type="http://schemas.openxmlformats.org/officeDocument/2006/relationships/image" Target="../media/image2231.png"/><Relationship Id="rId377" Type="http://schemas.openxmlformats.org/officeDocument/2006/relationships/image" Target="../media/image2252.png"/><Relationship Id="rId500" Type="http://schemas.openxmlformats.org/officeDocument/2006/relationships/image" Target="../media/image2311.png"/><Relationship Id="rId542" Type="http://schemas.openxmlformats.org/officeDocument/2006/relationships/image" Target="../media/image2332.png"/><Relationship Id="rId584" Type="http://schemas.openxmlformats.org/officeDocument/2006/relationships/image" Target="../media/image2353.png"/><Relationship Id="rId5" Type="http://schemas.openxmlformats.org/officeDocument/2006/relationships/image" Target="../media/image2066.png"/><Relationship Id="rId181" Type="http://schemas.openxmlformats.org/officeDocument/2006/relationships/image" Target="../media/image2154.png"/><Relationship Id="rId237" Type="http://schemas.openxmlformats.org/officeDocument/2006/relationships/image" Target="../media/image2182.png"/><Relationship Id="rId402" Type="http://schemas.openxmlformats.org/officeDocument/2006/relationships/customXml" Target="../ink/ink2287.xml"/><Relationship Id="rId279" Type="http://schemas.openxmlformats.org/officeDocument/2006/relationships/image" Target="../media/image2203.png"/><Relationship Id="rId444" Type="http://schemas.openxmlformats.org/officeDocument/2006/relationships/image" Target="../media/image2284.png"/><Relationship Id="rId486" Type="http://schemas.openxmlformats.org/officeDocument/2006/relationships/image" Target="../media/image2304.png"/><Relationship Id="rId651" Type="http://schemas.openxmlformats.org/officeDocument/2006/relationships/customXml" Target="../ink/ink2412.xml"/><Relationship Id="rId693" Type="http://schemas.openxmlformats.org/officeDocument/2006/relationships/customXml" Target="../ink/ink2433.xml"/><Relationship Id="rId707" Type="http://schemas.openxmlformats.org/officeDocument/2006/relationships/customXml" Target="../ink/ink2440.xml"/><Relationship Id="rId749" Type="http://schemas.openxmlformats.org/officeDocument/2006/relationships/customXml" Target="../ink/ink2461.xml"/><Relationship Id="rId43" Type="http://schemas.openxmlformats.org/officeDocument/2006/relationships/image" Target="../media/image2085.png"/><Relationship Id="rId139" Type="http://schemas.openxmlformats.org/officeDocument/2006/relationships/image" Target="../media/image2133.png"/><Relationship Id="rId290" Type="http://schemas.openxmlformats.org/officeDocument/2006/relationships/customXml" Target="../ink/ink2231.xml"/><Relationship Id="rId304" Type="http://schemas.openxmlformats.org/officeDocument/2006/relationships/customXml" Target="../ink/ink2238.xml"/><Relationship Id="rId346" Type="http://schemas.openxmlformats.org/officeDocument/2006/relationships/customXml" Target="../ink/ink2259.xml"/><Relationship Id="rId388" Type="http://schemas.openxmlformats.org/officeDocument/2006/relationships/customXml" Target="../ink/ink2280.xml"/><Relationship Id="rId511" Type="http://schemas.openxmlformats.org/officeDocument/2006/relationships/customXml" Target="../ink/ink2342.xml"/><Relationship Id="rId553" Type="http://schemas.openxmlformats.org/officeDocument/2006/relationships/customXml" Target="../ink/ink2363.xml"/><Relationship Id="rId609" Type="http://schemas.openxmlformats.org/officeDocument/2006/relationships/customXml" Target="../ink/ink2391.xml"/><Relationship Id="rId85" Type="http://schemas.openxmlformats.org/officeDocument/2006/relationships/image" Target="../media/image2106.png"/><Relationship Id="rId150" Type="http://schemas.openxmlformats.org/officeDocument/2006/relationships/customXml" Target="../ink/ink2161.xml"/><Relationship Id="rId192" Type="http://schemas.openxmlformats.org/officeDocument/2006/relationships/customXml" Target="../ink/ink2182.xml"/><Relationship Id="rId206" Type="http://schemas.openxmlformats.org/officeDocument/2006/relationships/customXml" Target="../ink/ink2189.xml"/><Relationship Id="rId413" Type="http://schemas.openxmlformats.org/officeDocument/2006/relationships/image" Target="../media/image2270.png"/><Relationship Id="rId595" Type="http://schemas.openxmlformats.org/officeDocument/2006/relationships/customXml" Target="../ink/ink2384.xml"/><Relationship Id="rId248" Type="http://schemas.openxmlformats.org/officeDocument/2006/relationships/customXml" Target="../ink/ink2210.xml"/><Relationship Id="rId455" Type="http://schemas.openxmlformats.org/officeDocument/2006/relationships/customXml" Target="../ink/ink2314.xml"/><Relationship Id="rId497" Type="http://schemas.openxmlformats.org/officeDocument/2006/relationships/customXml" Target="../ink/ink2335.xml"/><Relationship Id="rId620" Type="http://schemas.openxmlformats.org/officeDocument/2006/relationships/image" Target="../media/image2371.png"/><Relationship Id="rId662" Type="http://schemas.openxmlformats.org/officeDocument/2006/relationships/image" Target="../media/image2392.png"/><Relationship Id="rId718" Type="http://schemas.openxmlformats.org/officeDocument/2006/relationships/image" Target="../media/image2420.png"/><Relationship Id="rId12" Type="http://schemas.openxmlformats.org/officeDocument/2006/relationships/customXml" Target="../ink/ink2092.xml"/><Relationship Id="rId108" Type="http://schemas.openxmlformats.org/officeDocument/2006/relationships/customXml" Target="../ink/ink2140.xml"/><Relationship Id="rId315" Type="http://schemas.openxmlformats.org/officeDocument/2006/relationships/image" Target="../media/image2221.png"/><Relationship Id="rId357" Type="http://schemas.openxmlformats.org/officeDocument/2006/relationships/image" Target="../media/image2242.png"/><Relationship Id="rId522" Type="http://schemas.openxmlformats.org/officeDocument/2006/relationships/image" Target="../media/image2322.png"/><Relationship Id="rId54" Type="http://schemas.openxmlformats.org/officeDocument/2006/relationships/customXml" Target="../ink/ink2113.xml"/><Relationship Id="rId96" Type="http://schemas.openxmlformats.org/officeDocument/2006/relationships/customXml" Target="../ink/ink2134.xml"/><Relationship Id="rId161" Type="http://schemas.openxmlformats.org/officeDocument/2006/relationships/image" Target="../media/image2144.png"/><Relationship Id="rId217" Type="http://schemas.openxmlformats.org/officeDocument/2006/relationships/image" Target="../media/image2172.png"/><Relationship Id="rId399" Type="http://schemas.openxmlformats.org/officeDocument/2006/relationships/image" Target="../media/image2263.png"/><Relationship Id="rId564" Type="http://schemas.openxmlformats.org/officeDocument/2006/relationships/image" Target="../media/image2343.png"/><Relationship Id="rId259" Type="http://schemas.openxmlformats.org/officeDocument/2006/relationships/image" Target="../media/image2193.png"/><Relationship Id="rId424" Type="http://schemas.openxmlformats.org/officeDocument/2006/relationships/image" Target="../media/image2275.png"/><Relationship Id="rId466" Type="http://schemas.openxmlformats.org/officeDocument/2006/relationships/image" Target="../media/image103.png"/><Relationship Id="rId631" Type="http://schemas.openxmlformats.org/officeDocument/2006/relationships/customXml" Target="../ink/ink2402.xml"/><Relationship Id="rId673" Type="http://schemas.openxmlformats.org/officeDocument/2006/relationships/customXml" Target="../ink/ink2423.xml"/><Relationship Id="rId729" Type="http://schemas.openxmlformats.org/officeDocument/2006/relationships/customXml" Target="../ink/ink2451.xml"/><Relationship Id="rId23" Type="http://schemas.openxmlformats.org/officeDocument/2006/relationships/image" Target="../media/image2075.png"/><Relationship Id="rId119" Type="http://schemas.openxmlformats.org/officeDocument/2006/relationships/image" Target="../media/image2123.png"/><Relationship Id="rId270" Type="http://schemas.openxmlformats.org/officeDocument/2006/relationships/customXml" Target="../ink/ink2221.xml"/><Relationship Id="rId326" Type="http://schemas.openxmlformats.org/officeDocument/2006/relationships/customXml" Target="../ink/ink2249.xml"/><Relationship Id="rId533" Type="http://schemas.openxmlformats.org/officeDocument/2006/relationships/customXml" Target="../ink/ink2353.xml"/><Relationship Id="rId65" Type="http://schemas.openxmlformats.org/officeDocument/2006/relationships/image" Target="../media/image2096.png"/><Relationship Id="rId130" Type="http://schemas.openxmlformats.org/officeDocument/2006/relationships/customXml" Target="../ink/ink2151.xml"/><Relationship Id="rId368" Type="http://schemas.openxmlformats.org/officeDocument/2006/relationships/customXml" Target="../ink/ink2270.xml"/><Relationship Id="rId575" Type="http://schemas.openxmlformats.org/officeDocument/2006/relationships/customXml" Target="../ink/ink2374.xml"/><Relationship Id="rId740" Type="http://schemas.openxmlformats.org/officeDocument/2006/relationships/image" Target="../media/image2431.png"/><Relationship Id="rId172" Type="http://schemas.openxmlformats.org/officeDocument/2006/relationships/customXml" Target="../ink/ink2172.xml"/><Relationship Id="rId228" Type="http://schemas.openxmlformats.org/officeDocument/2006/relationships/customXml" Target="../ink/ink2200.xml"/><Relationship Id="rId435" Type="http://schemas.openxmlformats.org/officeDocument/2006/relationships/customXml" Target="../ink/ink2304.xml"/><Relationship Id="rId477" Type="http://schemas.openxmlformats.org/officeDocument/2006/relationships/customXml" Target="../ink/ink2325.xml"/><Relationship Id="rId600" Type="http://schemas.openxmlformats.org/officeDocument/2006/relationships/image" Target="../media/image2361.png"/><Relationship Id="rId642" Type="http://schemas.openxmlformats.org/officeDocument/2006/relationships/image" Target="../media/image2382.png"/><Relationship Id="rId684" Type="http://schemas.openxmlformats.org/officeDocument/2006/relationships/image" Target="../media/image2403.png"/><Relationship Id="rId281" Type="http://schemas.openxmlformats.org/officeDocument/2006/relationships/image" Target="../media/image2204.png"/><Relationship Id="rId337" Type="http://schemas.openxmlformats.org/officeDocument/2006/relationships/image" Target="../media/image2232.png"/><Relationship Id="rId502" Type="http://schemas.openxmlformats.org/officeDocument/2006/relationships/image" Target="../media/image2312.png"/><Relationship Id="rId34" Type="http://schemas.openxmlformats.org/officeDocument/2006/relationships/customXml" Target="../ink/ink2103.xml"/><Relationship Id="rId76" Type="http://schemas.openxmlformats.org/officeDocument/2006/relationships/customXml" Target="../ink/ink2124.xml"/><Relationship Id="rId141" Type="http://schemas.openxmlformats.org/officeDocument/2006/relationships/image" Target="../media/image2134.png"/><Relationship Id="rId379" Type="http://schemas.openxmlformats.org/officeDocument/2006/relationships/image" Target="../media/image2253.png"/><Relationship Id="rId544" Type="http://schemas.openxmlformats.org/officeDocument/2006/relationships/image" Target="../media/image2333.png"/><Relationship Id="rId586" Type="http://schemas.openxmlformats.org/officeDocument/2006/relationships/image" Target="../media/image2354.png"/><Relationship Id="rId7" Type="http://schemas.openxmlformats.org/officeDocument/2006/relationships/image" Target="../media/image2067.png"/><Relationship Id="rId183" Type="http://schemas.openxmlformats.org/officeDocument/2006/relationships/image" Target="../media/image2155.png"/><Relationship Id="rId239" Type="http://schemas.openxmlformats.org/officeDocument/2006/relationships/image" Target="../media/image2183.png"/><Relationship Id="rId390" Type="http://schemas.openxmlformats.org/officeDocument/2006/relationships/customXml" Target="../ink/ink2281.xml"/><Relationship Id="rId404" Type="http://schemas.openxmlformats.org/officeDocument/2006/relationships/customXml" Target="../ink/ink2288.xml"/><Relationship Id="rId446" Type="http://schemas.openxmlformats.org/officeDocument/2006/relationships/image" Target="../media/image2285.png"/><Relationship Id="rId611" Type="http://schemas.openxmlformats.org/officeDocument/2006/relationships/customXml" Target="../ink/ink2392.xml"/><Relationship Id="rId653" Type="http://schemas.openxmlformats.org/officeDocument/2006/relationships/customXml" Target="../ink/ink2413.xml"/><Relationship Id="rId250" Type="http://schemas.openxmlformats.org/officeDocument/2006/relationships/customXml" Target="../ink/ink2211.xml"/><Relationship Id="rId292" Type="http://schemas.openxmlformats.org/officeDocument/2006/relationships/customXml" Target="../ink/ink2232.xml"/><Relationship Id="rId306" Type="http://schemas.openxmlformats.org/officeDocument/2006/relationships/customXml" Target="../ink/ink2239.xml"/><Relationship Id="rId488" Type="http://schemas.openxmlformats.org/officeDocument/2006/relationships/image" Target="../media/image2305.png"/><Relationship Id="rId695" Type="http://schemas.openxmlformats.org/officeDocument/2006/relationships/customXml" Target="../ink/ink2434.xml"/><Relationship Id="rId709" Type="http://schemas.openxmlformats.org/officeDocument/2006/relationships/customXml" Target="../ink/ink2441.xml"/><Relationship Id="rId45" Type="http://schemas.openxmlformats.org/officeDocument/2006/relationships/image" Target="../media/image2086.png"/><Relationship Id="rId87" Type="http://schemas.openxmlformats.org/officeDocument/2006/relationships/image" Target="../media/image2107.png"/><Relationship Id="rId110" Type="http://schemas.openxmlformats.org/officeDocument/2006/relationships/customXml" Target="../ink/ink2141.xml"/><Relationship Id="rId348" Type="http://schemas.openxmlformats.org/officeDocument/2006/relationships/customXml" Target="../ink/ink2260.xml"/><Relationship Id="rId513" Type="http://schemas.openxmlformats.org/officeDocument/2006/relationships/customXml" Target="../ink/ink2343.xml"/><Relationship Id="rId555" Type="http://schemas.openxmlformats.org/officeDocument/2006/relationships/customXml" Target="../ink/ink2364.xml"/><Relationship Id="rId597" Type="http://schemas.openxmlformats.org/officeDocument/2006/relationships/customXml" Target="../ink/ink2385.xml"/><Relationship Id="rId720" Type="http://schemas.openxmlformats.org/officeDocument/2006/relationships/image" Target="../media/image2421.png"/><Relationship Id="rId152" Type="http://schemas.openxmlformats.org/officeDocument/2006/relationships/customXml" Target="../ink/ink2162.xml"/><Relationship Id="rId194" Type="http://schemas.openxmlformats.org/officeDocument/2006/relationships/customXml" Target="../ink/ink2183.xml"/><Relationship Id="rId208" Type="http://schemas.openxmlformats.org/officeDocument/2006/relationships/customXml" Target="../ink/ink2190.xml"/><Relationship Id="rId415" Type="http://schemas.openxmlformats.org/officeDocument/2006/relationships/image" Target="../media/image2271.png"/><Relationship Id="rId457" Type="http://schemas.openxmlformats.org/officeDocument/2006/relationships/customXml" Target="../ink/ink2315.xml"/><Relationship Id="rId622" Type="http://schemas.openxmlformats.org/officeDocument/2006/relationships/image" Target="../media/image2372.png"/><Relationship Id="rId261" Type="http://schemas.openxmlformats.org/officeDocument/2006/relationships/image" Target="../media/image2194.png"/><Relationship Id="rId499" Type="http://schemas.openxmlformats.org/officeDocument/2006/relationships/customXml" Target="../ink/ink2336.xml"/><Relationship Id="rId664" Type="http://schemas.openxmlformats.org/officeDocument/2006/relationships/image" Target="../media/image2393.png"/><Relationship Id="rId14" Type="http://schemas.openxmlformats.org/officeDocument/2006/relationships/customXml" Target="../ink/ink2093.xml"/><Relationship Id="rId56" Type="http://schemas.openxmlformats.org/officeDocument/2006/relationships/customXml" Target="../ink/ink2114.xml"/><Relationship Id="rId317" Type="http://schemas.openxmlformats.org/officeDocument/2006/relationships/image" Target="../media/image2222.png"/><Relationship Id="rId359" Type="http://schemas.openxmlformats.org/officeDocument/2006/relationships/image" Target="../media/image2243.png"/><Relationship Id="rId524" Type="http://schemas.openxmlformats.org/officeDocument/2006/relationships/image" Target="../media/image2323.png"/><Relationship Id="rId566" Type="http://schemas.openxmlformats.org/officeDocument/2006/relationships/image" Target="../media/image2344.png"/><Relationship Id="rId731" Type="http://schemas.openxmlformats.org/officeDocument/2006/relationships/customXml" Target="../ink/ink2452.xml"/><Relationship Id="rId98" Type="http://schemas.openxmlformats.org/officeDocument/2006/relationships/customXml" Target="../ink/ink2135.xml"/><Relationship Id="rId121" Type="http://schemas.openxmlformats.org/officeDocument/2006/relationships/image" Target="../media/image2124.png"/><Relationship Id="rId163" Type="http://schemas.openxmlformats.org/officeDocument/2006/relationships/image" Target="../media/image2145.png"/><Relationship Id="rId219" Type="http://schemas.openxmlformats.org/officeDocument/2006/relationships/image" Target="../media/image2173.png"/><Relationship Id="rId370" Type="http://schemas.openxmlformats.org/officeDocument/2006/relationships/customXml" Target="../ink/ink2271.xml"/><Relationship Id="rId426" Type="http://schemas.openxmlformats.org/officeDocument/2006/relationships/image" Target="../media/image2276.png"/><Relationship Id="rId633" Type="http://schemas.openxmlformats.org/officeDocument/2006/relationships/customXml" Target="../ink/ink2403.xml"/><Relationship Id="rId230" Type="http://schemas.openxmlformats.org/officeDocument/2006/relationships/customXml" Target="../ink/ink2201.xml"/><Relationship Id="rId468" Type="http://schemas.openxmlformats.org/officeDocument/2006/relationships/image" Target="../media/image2295.png"/><Relationship Id="rId675" Type="http://schemas.openxmlformats.org/officeDocument/2006/relationships/customXml" Target="../ink/ink2424.xml"/><Relationship Id="rId25" Type="http://schemas.openxmlformats.org/officeDocument/2006/relationships/image" Target="../media/image2076.png"/><Relationship Id="rId67" Type="http://schemas.openxmlformats.org/officeDocument/2006/relationships/image" Target="../media/image2097.png"/><Relationship Id="rId272" Type="http://schemas.openxmlformats.org/officeDocument/2006/relationships/customXml" Target="../ink/ink2222.xml"/><Relationship Id="rId328" Type="http://schemas.openxmlformats.org/officeDocument/2006/relationships/customXml" Target="../ink/ink2250.xml"/><Relationship Id="rId535" Type="http://schemas.openxmlformats.org/officeDocument/2006/relationships/customXml" Target="../ink/ink2354.xml"/><Relationship Id="rId577" Type="http://schemas.openxmlformats.org/officeDocument/2006/relationships/customXml" Target="../ink/ink2375.xml"/><Relationship Id="rId700" Type="http://schemas.openxmlformats.org/officeDocument/2006/relationships/image" Target="../media/image2411.png"/><Relationship Id="rId742" Type="http://schemas.openxmlformats.org/officeDocument/2006/relationships/image" Target="../media/image2432.png"/><Relationship Id="rId132" Type="http://schemas.openxmlformats.org/officeDocument/2006/relationships/customXml" Target="../ink/ink2152.xml"/><Relationship Id="rId174" Type="http://schemas.openxmlformats.org/officeDocument/2006/relationships/customXml" Target="../ink/ink2173.xml"/><Relationship Id="rId381" Type="http://schemas.openxmlformats.org/officeDocument/2006/relationships/image" Target="../media/image2254.png"/><Relationship Id="rId602" Type="http://schemas.openxmlformats.org/officeDocument/2006/relationships/image" Target="../media/image2362.png"/><Relationship Id="rId241" Type="http://schemas.openxmlformats.org/officeDocument/2006/relationships/image" Target="../media/image2184.png"/><Relationship Id="rId437" Type="http://schemas.openxmlformats.org/officeDocument/2006/relationships/customXml" Target="../ink/ink2305.xml"/><Relationship Id="rId479" Type="http://schemas.openxmlformats.org/officeDocument/2006/relationships/customXml" Target="../ink/ink2326.xml"/><Relationship Id="rId644" Type="http://schemas.openxmlformats.org/officeDocument/2006/relationships/image" Target="../media/image2383.png"/><Relationship Id="rId686" Type="http://schemas.openxmlformats.org/officeDocument/2006/relationships/image" Target="../media/image2404.png"/><Relationship Id="rId36" Type="http://schemas.openxmlformats.org/officeDocument/2006/relationships/customXml" Target="../ink/ink2104.xml"/><Relationship Id="rId283" Type="http://schemas.openxmlformats.org/officeDocument/2006/relationships/image" Target="../media/image2205.png"/><Relationship Id="rId339" Type="http://schemas.openxmlformats.org/officeDocument/2006/relationships/image" Target="../media/image2233.png"/><Relationship Id="rId490" Type="http://schemas.openxmlformats.org/officeDocument/2006/relationships/image" Target="../media/image2306.png"/><Relationship Id="rId504" Type="http://schemas.openxmlformats.org/officeDocument/2006/relationships/image" Target="../media/image2313.png"/><Relationship Id="rId546" Type="http://schemas.openxmlformats.org/officeDocument/2006/relationships/image" Target="../media/image2334.png"/><Relationship Id="rId711" Type="http://schemas.openxmlformats.org/officeDocument/2006/relationships/customXml" Target="../ink/ink2442.xml"/><Relationship Id="rId78" Type="http://schemas.openxmlformats.org/officeDocument/2006/relationships/customXml" Target="../ink/ink2125.xml"/><Relationship Id="rId101" Type="http://schemas.openxmlformats.org/officeDocument/2006/relationships/image" Target="../media/image2114.png"/><Relationship Id="rId143" Type="http://schemas.openxmlformats.org/officeDocument/2006/relationships/image" Target="../media/image2135.png"/><Relationship Id="rId185" Type="http://schemas.openxmlformats.org/officeDocument/2006/relationships/image" Target="../media/image2156.png"/><Relationship Id="rId350" Type="http://schemas.openxmlformats.org/officeDocument/2006/relationships/customXml" Target="../ink/ink2261.xml"/><Relationship Id="rId406" Type="http://schemas.openxmlformats.org/officeDocument/2006/relationships/customXml" Target="../ink/ink2289.xml"/><Relationship Id="rId588" Type="http://schemas.openxmlformats.org/officeDocument/2006/relationships/image" Target="../media/image2355.png"/><Relationship Id="rId9" Type="http://schemas.openxmlformats.org/officeDocument/2006/relationships/image" Target="../media/image2068.png"/><Relationship Id="rId210" Type="http://schemas.openxmlformats.org/officeDocument/2006/relationships/customXml" Target="../ink/ink2191.xml"/><Relationship Id="rId392" Type="http://schemas.openxmlformats.org/officeDocument/2006/relationships/customXml" Target="../ink/ink2282.xml"/><Relationship Id="rId448" Type="http://schemas.openxmlformats.org/officeDocument/2006/relationships/image" Target="../media/image2286.png"/><Relationship Id="rId613" Type="http://schemas.openxmlformats.org/officeDocument/2006/relationships/customXml" Target="../ink/ink2393.xml"/><Relationship Id="rId655" Type="http://schemas.openxmlformats.org/officeDocument/2006/relationships/customXml" Target="../ink/ink2414.xml"/><Relationship Id="rId697" Type="http://schemas.openxmlformats.org/officeDocument/2006/relationships/customXml" Target="../ink/ink2435.xml"/><Relationship Id="rId252" Type="http://schemas.openxmlformats.org/officeDocument/2006/relationships/customXml" Target="../ink/ink2212.xml"/><Relationship Id="rId294" Type="http://schemas.openxmlformats.org/officeDocument/2006/relationships/customXml" Target="../ink/ink2233.xml"/><Relationship Id="rId308" Type="http://schemas.openxmlformats.org/officeDocument/2006/relationships/customXml" Target="../ink/ink2240.xml"/><Relationship Id="rId515" Type="http://schemas.openxmlformats.org/officeDocument/2006/relationships/customXml" Target="../ink/ink2344.xml"/><Relationship Id="rId722" Type="http://schemas.openxmlformats.org/officeDocument/2006/relationships/image" Target="../media/image2422.png"/><Relationship Id="rId47" Type="http://schemas.openxmlformats.org/officeDocument/2006/relationships/image" Target="../media/image2087.png"/><Relationship Id="rId89" Type="http://schemas.openxmlformats.org/officeDocument/2006/relationships/image" Target="../media/image2108.png"/><Relationship Id="rId112" Type="http://schemas.openxmlformats.org/officeDocument/2006/relationships/customXml" Target="../ink/ink2142.xml"/><Relationship Id="rId154" Type="http://schemas.openxmlformats.org/officeDocument/2006/relationships/customXml" Target="../ink/ink2163.xml"/><Relationship Id="rId361" Type="http://schemas.openxmlformats.org/officeDocument/2006/relationships/image" Target="../media/image2244.png"/><Relationship Id="rId557" Type="http://schemas.openxmlformats.org/officeDocument/2006/relationships/customXml" Target="../ink/ink2365.xml"/><Relationship Id="rId599" Type="http://schemas.openxmlformats.org/officeDocument/2006/relationships/customXml" Target="../ink/ink2386.xml"/><Relationship Id="rId196" Type="http://schemas.openxmlformats.org/officeDocument/2006/relationships/customXml" Target="../ink/ink2184.xml"/><Relationship Id="rId417" Type="http://schemas.openxmlformats.org/officeDocument/2006/relationships/image" Target="../media/image2272.png"/><Relationship Id="rId459" Type="http://schemas.openxmlformats.org/officeDocument/2006/relationships/customXml" Target="../ink/ink2316.xml"/><Relationship Id="rId624" Type="http://schemas.openxmlformats.org/officeDocument/2006/relationships/image" Target="../media/image2373.png"/><Relationship Id="rId666" Type="http://schemas.openxmlformats.org/officeDocument/2006/relationships/image" Target="../media/image2394.png"/><Relationship Id="rId16" Type="http://schemas.openxmlformats.org/officeDocument/2006/relationships/customXml" Target="../ink/ink2094.xml"/><Relationship Id="rId221" Type="http://schemas.openxmlformats.org/officeDocument/2006/relationships/image" Target="../media/image2174.png"/><Relationship Id="rId263" Type="http://schemas.openxmlformats.org/officeDocument/2006/relationships/image" Target="../media/image2195.png"/><Relationship Id="rId319" Type="http://schemas.openxmlformats.org/officeDocument/2006/relationships/image" Target="../media/image2223.png"/><Relationship Id="rId470" Type="http://schemas.openxmlformats.org/officeDocument/2006/relationships/image" Target="../media/image2296.png"/><Relationship Id="rId526" Type="http://schemas.openxmlformats.org/officeDocument/2006/relationships/image" Target="../media/image2324.png"/><Relationship Id="rId58" Type="http://schemas.openxmlformats.org/officeDocument/2006/relationships/customXml" Target="../ink/ink2115.xml"/><Relationship Id="rId123" Type="http://schemas.openxmlformats.org/officeDocument/2006/relationships/image" Target="../media/image2125.png"/><Relationship Id="rId330" Type="http://schemas.openxmlformats.org/officeDocument/2006/relationships/customXml" Target="../ink/ink2251.xml"/><Relationship Id="rId568" Type="http://schemas.openxmlformats.org/officeDocument/2006/relationships/image" Target="../media/image2345.png"/><Relationship Id="rId733" Type="http://schemas.openxmlformats.org/officeDocument/2006/relationships/customXml" Target="../ink/ink2453.xml"/><Relationship Id="rId165" Type="http://schemas.openxmlformats.org/officeDocument/2006/relationships/image" Target="../media/image2146.png"/><Relationship Id="rId372" Type="http://schemas.openxmlformats.org/officeDocument/2006/relationships/customXml" Target="../ink/ink2272.xml"/><Relationship Id="rId428" Type="http://schemas.openxmlformats.org/officeDocument/2006/relationships/image" Target="../media/image2277.png"/><Relationship Id="rId635" Type="http://schemas.openxmlformats.org/officeDocument/2006/relationships/customXml" Target="../ink/ink2404.xml"/><Relationship Id="rId677" Type="http://schemas.openxmlformats.org/officeDocument/2006/relationships/customXml" Target="../ink/ink2425.xml"/><Relationship Id="rId232" Type="http://schemas.openxmlformats.org/officeDocument/2006/relationships/customXml" Target="../ink/ink2202.xml"/><Relationship Id="rId274" Type="http://schemas.openxmlformats.org/officeDocument/2006/relationships/customXml" Target="../ink/ink2223.xml"/><Relationship Id="rId481" Type="http://schemas.openxmlformats.org/officeDocument/2006/relationships/customXml" Target="../ink/ink2327.xml"/><Relationship Id="rId702" Type="http://schemas.openxmlformats.org/officeDocument/2006/relationships/image" Target="../media/image2412.png"/><Relationship Id="rId27" Type="http://schemas.openxmlformats.org/officeDocument/2006/relationships/image" Target="../media/image2077.png"/><Relationship Id="rId69" Type="http://schemas.openxmlformats.org/officeDocument/2006/relationships/image" Target="../media/image2098.png"/><Relationship Id="rId134" Type="http://schemas.openxmlformats.org/officeDocument/2006/relationships/customXml" Target="../ink/ink2153.xml"/><Relationship Id="rId537" Type="http://schemas.openxmlformats.org/officeDocument/2006/relationships/customXml" Target="../ink/ink2355.xml"/><Relationship Id="rId579" Type="http://schemas.openxmlformats.org/officeDocument/2006/relationships/customXml" Target="../ink/ink2376.xml"/><Relationship Id="rId744" Type="http://schemas.openxmlformats.org/officeDocument/2006/relationships/image" Target="../media/image2433.png"/><Relationship Id="rId80" Type="http://schemas.openxmlformats.org/officeDocument/2006/relationships/customXml" Target="../ink/ink2126.xml"/><Relationship Id="rId176" Type="http://schemas.openxmlformats.org/officeDocument/2006/relationships/customXml" Target="../ink/ink2174.xml"/><Relationship Id="rId341" Type="http://schemas.openxmlformats.org/officeDocument/2006/relationships/image" Target="../media/image2234.png"/><Relationship Id="rId383" Type="http://schemas.openxmlformats.org/officeDocument/2006/relationships/image" Target="../media/image2255.png"/><Relationship Id="rId439" Type="http://schemas.openxmlformats.org/officeDocument/2006/relationships/customXml" Target="../ink/ink2306.xml"/><Relationship Id="rId590" Type="http://schemas.openxmlformats.org/officeDocument/2006/relationships/image" Target="../media/image2356.png"/><Relationship Id="rId604" Type="http://schemas.openxmlformats.org/officeDocument/2006/relationships/image" Target="../media/image2363.png"/><Relationship Id="rId646" Type="http://schemas.openxmlformats.org/officeDocument/2006/relationships/image" Target="../media/image2384.png"/><Relationship Id="rId201" Type="http://schemas.openxmlformats.org/officeDocument/2006/relationships/image" Target="../media/image2164.png"/><Relationship Id="rId243" Type="http://schemas.openxmlformats.org/officeDocument/2006/relationships/image" Target="../media/image2185.png"/><Relationship Id="rId285" Type="http://schemas.openxmlformats.org/officeDocument/2006/relationships/image" Target="../media/image2206.png"/><Relationship Id="rId450" Type="http://schemas.openxmlformats.org/officeDocument/2006/relationships/image" Target="../media/image2287.png"/><Relationship Id="rId506" Type="http://schemas.openxmlformats.org/officeDocument/2006/relationships/image" Target="../media/image2314.png"/><Relationship Id="rId688" Type="http://schemas.openxmlformats.org/officeDocument/2006/relationships/image" Target="../media/image2405.png"/><Relationship Id="rId38" Type="http://schemas.openxmlformats.org/officeDocument/2006/relationships/customXml" Target="../ink/ink2105.xml"/><Relationship Id="rId103" Type="http://schemas.openxmlformats.org/officeDocument/2006/relationships/image" Target="../media/image2115.png"/><Relationship Id="rId310" Type="http://schemas.openxmlformats.org/officeDocument/2006/relationships/customXml" Target="../ink/ink2241.xml"/><Relationship Id="rId492" Type="http://schemas.openxmlformats.org/officeDocument/2006/relationships/image" Target="../media/image2307.png"/><Relationship Id="rId548" Type="http://schemas.openxmlformats.org/officeDocument/2006/relationships/image" Target="../media/image2335.png"/><Relationship Id="rId713" Type="http://schemas.openxmlformats.org/officeDocument/2006/relationships/customXml" Target="../ink/ink2443.xml"/><Relationship Id="rId91" Type="http://schemas.openxmlformats.org/officeDocument/2006/relationships/image" Target="../media/image2109.png"/><Relationship Id="rId145" Type="http://schemas.openxmlformats.org/officeDocument/2006/relationships/image" Target="../media/image2136.png"/><Relationship Id="rId187" Type="http://schemas.openxmlformats.org/officeDocument/2006/relationships/image" Target="../media/image2157.png"/><Relationship Id="rId352" Type="http://schemas.openxmlformats.org/officeDocument/2006/relationships/customXml" Target="../ink/ink2262.xml"/><Relationship Id="rId394" Type="http://schemas.openxmlformats.org/officeDocument/2006/relationships/customXml" Target="../ink/ink2283.xml"/><Relationship Id="rId408" Type="http://schemas.openxmlformats.org/officeDocument/2006/relationships/customXml" Target="../ink/ink2290.xml"/><Relationship Id="rId615" Type="http://schemas.openxmlformats.org/officeDocument/2006/relationships/customXml" Target="../ink/ink2394.xml"/><Relationship Id="rId212" Type="http://schemas.openxmlformats.org/officeDocument/2006/relationships/customXml" Target="../ink/ink2192.xml"/><Relationship Id="rId254" Type="http://schemas.openxmlformats.org/officeDocument/2006/relationships/customXml" Target="../ink/ink2213.xml"/><Relationship Id="rId657" Type="http://schemas.openxmlformats.org/officeDocument/2006/relationships/customXml" Target="../ink/ink2415.xml"/><Relationship Id="rId699" Type="http://schemas.openxmlformats.org/officeDocument/2006/relationships/customXml" Target="../ink/ink2436.xml"/><Relationship Id="rId49" Type="http://schemas.openxmlformats.org/officeDocument/2006/relationships/image" Target="../media/image2088.png"/><Relationship Id="rId114" Type="http://schemas.openxmlformats.org/officeDocument/2006/relationships/customXml" Target="../ink/ink2143.xml"/><Relationship Id="rId296" Type="http://schemas.openxmlformats.org/officeDocument/2006/relationships/customXml" Target="../ink/ink2234.xml"/><Relationship Id="rId461" Type="http://schemas.openxmlformats.org/officeDocument/2006/relationships/customXml" Target="../ink/ink2317.xml"/><Relationship Id="rId517" Type="http://schemas.openxmlformats.org/officeDocument/2006/relationships/customXml" Target="../ink/ink2345.xml"/><Relationship Id="rId559" Type="http://schemas.openxmlformats.org/officeDocument/2006/relationships/customXml" Target="../ink/ink2366.xml"/><Relationship Id="rId724" Type="http://schemas.openxmlformats.org/officeDocument/2006/relationships/image" Target="../media/image2423.png"/><Relationship Id="rId60" Type="http://schemas.openxmlformats.org/officeDocument/2006/relationships/customXml" Target="../ink/ink2116.xml"/><Relationship Id="rId156" Type="http://schemas.openxmlformats.org/officeDocument/2006/relationships/customXml" Target="../ink/ink2164.xml"/><Relationship Id="rId198" Type="http://schemas.openxmlformats.org/officeDocument/2006/relationships/customXml" Target="../ink/ink2185.xml"/><Relationship Id="rId321" Type="http://schemas.openxmlformats.org/officeDocument/2006/relationships/image" Target="../media/image2224.png"/><Relationship Id="rId363" Type="http://schemas.openxmlformats.org/officeDocument/2006/relationships/image" Target="../media/image2245.png"/><Relationship Id="rId419" Type="http://schemas.openxmlformats.org/officeDocument/2006/relationships/image" Target="../media/image2273.png"/><Relationship Id="rId570" Type="http://schemas.openxmlformats.org/officeDocument/2006/relationships/image" Target="../media/image2346.png"/><Relationship Id="rId626" Type="http://schemas.openxmlformats.org/officeDocument/2006/relationships/image" Target="../media/image2374.png"/><Relationship Id="rId223" Type="http://schemas.openxmlformats.org/officeDocument/2006/relationships/image" Target="../media/image2175.png"/><Relationship Id="rId430" Type="http://schemas.openxmlformats.org/officeDocument/2006/relationships/image" Target="../media/image2278.png"/><Relationship Id="rId668" Type="http://schemas.openxmlformats.org/officeDocument/2006/relationships/image" Target="../media/image2395.png"/><Relationship Id="rId18" Type="http://schemas.openxmlformats.org/officeDocument/2006/relationships/customXml" Target="../ink/ink2095.xml"/><Relationship Id="rId265" Type="http://schemas.openxmlformats.org/officeDocument/2006/relationships/image" Target="../media/image2196.png"/><Relationship Id="rId472" Type="http://schemas.openxmlformats.org/officeDocument/2006/relationships/image" Target="../media/image2297.png"/><Relationship Id="rId528" Type="http://schemas.openxmlformats.org/officeDocument/2006/relationships/image" Target="../media/image2325.png"/><Relationship Id="rId735" Type="http://schemas.openxmlformats.org/officeDocument/2006/relationships/customXml" Target="../ink/ink2454.xml"/><Relationship Id="rId125" Type="http://schemas.openxmlformats.org/officeDocument/2006/relationships/image" Target="../media/image2126.png"/><Relationship Id="rId167" Type="http://schemas.openxmlformats.org/officeDocument/2006/relationships/image" Target="../media/image2147.png"/><Relationship Id="rId332" Type="http://schemas.openxmlformats.org/officeDocument/2006/relationships/customXml" Target="../ink/ink2252.xml"/><Relationship Id="rId374" Type="http://schemas.openxmlformats.org/officeDocument/2006/relationships/customXml" Target="../ink/ink2273.xml"/><Relationship Id="rId581" Type="http://schemas.openxmlformats.org/officeDocument/2006/relationships/customXml" Target="../ink/ink2377.xml"/><Relationship Id="rId71" Type="http://schemas.openxmlformats.org/officeDocument/2006/relationships/image" Target="../media/image2099.png"/><Relationship Id="rId234" Type="http://schemas.openxmlformats.org/officeDocument/2006/relationships/customXml" Target="../ink/ink2203.xml"/><Relationship Id="rId637" Type="http://schemas.openxmlformats.org/officeDocument/2006/relationships/customXml" Target="../ink/ink2405.xml"/><Relationship Id="rId679" Type="http://schemas.openxmlformats.org/officeDocument/2006/relationships/customXml" Target="../ink/ink2426.xml"/><Relationship Id="rId2" Type="http://schemas.openxmlformats.org/officeDocument/2006/relationships/customXml" Target="../ink/ink2087.xml"/><Relationship Id="rId29" Type="http://schemas.openxmlformats.org/officeDocument/2006/relationships/image" Target="../media/image2078.png"/><Relationship Id="rId276" Type="http://schemas.openxmlformats.org/officeDocument/2006/relationships/customXml" Target="../ink/ink2224.xml"/><Relationship Id="rId441" Type="http://schemas.openxmlformats.org/officeDocument/2006/relationships/customXml" Target="../ink/ink2307.xml"/><Relationship Id="rId483" Type="http://schemas.openxmlformats.org/officeDocument/2006/relationships/customXml" Target="../ink/ink2328.xml"/><Relationship Id="rId539" Type="http://schemas.openxmlformats.org/officeDocument/2006/relationships/customXml" Target="../ink/ink2356.xml"/><Relationship Id="rId690" Type="http://schemas.openxmlformats.org/officeDocument/2006/relationships/image" Target="../media/image2406.png"/><Relationship Id="rId704" Type="http://schemas.openxmlformats.org/officeDocument/2006/relationships/image" Target="../media/image2413.png"/><Relationship Id="rId746" Type="http://schemas.openxmlformats.org/officeDocument/2006/relationships/image" Target="../media/image2434.png"/><Relationship Id="rId40" Type="http://schemas.openxmlformats.org/officeDocument/2006/relationships/customXml" Target="../ink/ink2106.xml"/><Relationship Id="rId136" Type="http://schemas.openxmlformats.org/officeDocument/2006/relationships/customXml" Target="../ink/ink2154.xml"/><Relationship Id="rId178" Type="http://schemas.openxmlformats.org/officeDocument/2006/relationships/customXml" Target="../ink/ink2175.xml"/><Relationship Id="rId301" Type="http://schemas.openxmlformats.org/officeDocument/2006/relationships/image" Target="../media/image2214.png"/><Relationship Id="rId343" Type="http://schemas.openxmlformats.org/officeDocument/2006/relationships/image" Target="../media/image2235.png"/><Relationship Id="rId550" Type="http://schemas.openxmlformats.org/officeDocument/2006/relationships/image" Target="../media/image2336.png"/><Relationship Id="rId82" Type="http://schemas.openxmlformats.org/officeDocument/2006/relationships/customXml" Target="../ink/ink2127.xml"/><Relationship Id="rId203" Type="http://schemas.openxmlformats.org/officeDocument/2006/relationships/image" Target="../media/image2165.png"/><Relationship Id="rId385" Type="http://schemas.openxmlformats.org/officeDocument/2006/relationships/image" Target="../media/image2256.png"/><Relationship Id="rId592" Type="http://schemas.openxmlformats.org/officeDocument/2006/relationships/image" Target="../media/image2357.png"/><Relationship Id="rId606" Type="http://schemas.openxmlformats.org/officeDocument/2006/relationships/image" Target="../media/image2364.png"/><Relationship Id="rId648" Type="http://schemas.openxmlformats.org/officeDocument/2006/relationships/image" Target="../media/image2385.png"/><Relationship Id="rId245" Type="http://schemas.openxmlformats.org/officeDocument/2006/relationships/image" Target="../media/image2186.png"/><Relationship Id="rId287" Type="http://schemas.openxmlformats.org/officeDocument/2006/relationships/image" Target="../media/image2207.png"/><Relationship Id="rId410" Type="http://schemas.openxmlformats.org/officeDocument/2006/relationships/customXml" Target="../ink/ink2291.xml"/><Relationship Id="rId452" Type="http://schemas.openxmlformats.org/officeDocument/2006/relationships/image" Target="../media/image2288.png"/><Relationship Id="rId494" Type="http://schemas.openxmlformats.org/officeDocument/2006/relationships/image" Target="../media/image2308.png"/><Relationship Id="rId508" Type="http://schemas.openxmlformats.org/officeDocument/2006/relationships/image" Target="../media/image2315.png"/><Relationship Id="rId715" Type="http://schemas.openxmlformats.org/officeDocument/2006/relationships/customXml" Target="../ink/ink2444.xml"/><Relationship Id="rId105" Type="http://schemas.openxmlformats.org/officeDocument/2006/relationships/image" Target="../media/image2116.png"/><Relationship Id="rId147" Type="http://schemas.openxmlformats.org/officeDocument/2006/relationships/image" Target="../media/image2137.png"/><Relationship Id="rId312" Type="http://schemas.openxmlformats.org/officeDocument/2006/relationships/customXml" Target="../ink/ink2242.xml"/><Relationship Id="rId354" Type="http://schemas.openxmlformats.org/officeDocument/2006/relationships/customXml" Target="../ink/ink2263.xml"/><Relationship Id="rId51" Type="http://schemas.openxmlformats.org/officeDocument/2006/relationships/image" Target="../media/image2089.png"/><Relationship Id="rId93" Type="http://schemas.openxmlformats.org/officeDocument/2006/relationships/image" Target="../media/image2110.png"/><Relationship Id="rId189" Type="http://schemas.openxmlformats.org/officeDocument/2006/relationships/image" Target="../media/image2158.png"/><Relationship Id="rId396" Type="http://schemas.openxmlformats.org/officeDocument/2006/relationships/customXml" Target="../ink/ink2284.xml"/><Relationship Id="rId561" Type="http://schemas.openxmlformats.org/officeDocument/2006/relationships/customXml" Target="../ink/ink2367.xml"/><Relationship Id="rId617" Type="http://schemas.openxmlformats.org/officeDocument/2006/relationships/customXml" Target="../ink/ink2395.xml"/><Relationship Id="rId659" Type="http://schemas.openxmlformats.org/officeDocument/2006/relationships/customXml" Target="../ink/ink2416.xml"/><Relationship Id="rId214" Type="http://schemas.openxmlformats.org/officeDocument/2006/relationships/customXml" Target="../ink/ink2193.xml"/><Relationship Id="rId256" Type="http://schemas.openxmlformats.org/officeDocument/2006/relationships/customXml" Target="../ink/ink2214.xml"/><Relationship Id="rId298" Type="http://schemas.openxmlformats.org/officeDocument/2006/relationships/customXml" Target="../ink/ink2235.xml"/><Relationship Id="rId421" Type="http://schemas.openxmlformats.org/officeDocument/2006/relationships/customXml" Target="../ink/ink2297.xml"/><Relationship Id="rId463" Type="http://schemas.openxmlformats.org/officeDocument/2006/relationships/customXml" Target="../ink/ink2318.xml"/><Relationship Id="rId519" Type="http://schemas.openxmlformats.org/officeDocument/2006/relationships/customXml" Target="../ink/ink2346.xml"/><Relationship Id="rId670" Type="http://schemas.openxmlformats.org/officeDocument/2006/relationships/image" Target="../media/image2396.png"/><Relationship Id="rId116" Type="http://schemas.openxmlformats.org/officeDocument/2006/relationships/customXml" Target="../ink/ink2144.xml"/><Relationship Id="rId158" Type="http://schemas.openxmlformats.org/officeDocument/2006/relationships/customXml" Target="../ink/ink2165.xml"/><Relationship Id="rId323" Type="http://schemas.openxmlformats.org/officeDocument/2006/relationships/image" Target="../media/image2225.png"/><Relationship Id="rId530" Type="http://schemas.openxmlformats.org/officeDocument/2006/relationships/image" Target="../media/image2326.png"/><Relationship Id="rId726" Type="http://schemas.openxmlformats.org/officeDocument/2006/relationships/image" Target="../media/image2424.png"/><Relationship Id="rId20" Type="http://schemas.openxmlformats.org/officeDocument/2006/relationships/customXml" Target="../ink/ink2096.xml"/><Relationship Id="rId62" Type="http://schemas.openxmlformats.org/officeDocument/2006/relationships/customXml" Target="../ink/ink2117.xml"/><Relationship Id="rId365" Type="http://schemas.openxmlformats.org/officeDocument/2006/relationships/image" Target="../media/image2246.png"/><Relationship Id="rId572" Type="http://schemas.openxmlformats.org/officeDocument/2006/relationships/image" Target="../media/image2347.png"/><Relationship Id="rId628" Type="http://schemas.openxmlformats.org/officeDocument/2006/relationships/image" Target="../media/image2375.png"/><Relationship Id="rId225" Type="http://schemas.openxmlformats.org/officeDocument/2006/relationships/image" Target="../media/image2176.png"/><Relationship Id="rId267" Type="http://schemas.openxmlformats.org/officeDocument/2006/relationships/image" Target="../media/image2197.png"/><Relationship Id="rId432" Type="http://schemas.openxmlformats.org/officeDocument/2006/relationships/image" Target="../media/image1211.png"/><Relationship Id="rId474" Type="http://schemas.openxmlformats.org/officeDocument/2006/relationships/image" Target="../media/image2298.png"/><Relationship Id="rId106" Type="http://schemas.openxmlformats.org/officeDocument/2006/relationships/customXml" Target="../ink/ink2139.xml"/><Relationship Id="rId127" Type="http://schemas.openxmlformats.org/officeDocument/2006/relationships/image" Target="../media/image2127.png"/><Relationship Id="rId313" Type="http://schemas.openxmlformats.org/officeDocument/2006/relationships/image" Target="../media/image2220.png"/><Relationship Id="rId495" Type="http://schemas.openxmlformats.org/officeDocument/2006/relationships/customXml" Target="../ink/ink2334.xml"/><Relationship Id="rId681" Type="http://schemas.openxmlformats.org/officeDocument/2006/relationships/customXml" Target="../ink/ink2427.xml"/><Relationship Id="rId716" Type="http://schemas.openxmlformats.org/officeDocument/2006/relationships/image" Target="../media/image2419.png"/><Relationship Id="rId737" Type="http://schemas.openxmlformats.org/officeDocument/2006/relationships/customXml" Target="../ink/ink2455.xml"/><Relationship Id="rId10" Type="http://schemas.openxmlformats.org/officeDocument/2006/relationships/customXml" Target="../ink/ink2091.xml"/><Relationship Id="rId31" Type="http://schemas.openxmlformats.org/officeDocument/2006/relationships/image" Target="../media/image2079.png"/><Relationship Id="rId52" Type="http://schemas.openxmlformats.org/officeDocument/2006/relationships/customXml" Target="../ink/ink2112.xml"/><Relationship Id="rId73" Type="http://schemas.openxmlformats.org/officeDocument/2006/relationships/image" Target="../media/image2100.png"/><Relationship Id="rId94" Type="http://schemas.openxmlformats.org/officeDocument/2006/relationships/customXml" Target="../ink/ink2133.xml"/><Relationship Id="rId148" Type="http://schemas.openxmlformats.org/officeDocument/2006/relationships/customXml" Target="../ink/ink2160.xml"/><Relationship Id="rId169" Type="http://schemas.openxmlformats.org/officeDocument/2006/relationships/image" Target="../media/image2148.png"/><Relationship Id="rId334" Type="http://schemas.openxmlformats.org/officeDocument/2006/relationships/customXml" Target="../ink/ink2253.xml"/><Relationship Id="rId355" Type="http://schemas.openxmlformats.org/officeDocument/2006/relationships/image" Target="../media/image2241.png"/><Relationship Id="rId376" Type="http://schemas.openxmlformats.org/officeDocument/2006/relationships/customXml" Target="../ink/ink2274.xml"/><Relationship Id="rId397" Type="http://schemas.openxmlformats.org/officeDocument/2006/relationships/image" Target="../media/image2262.png"/><Relationship Id="rId520" Type="http://schemas.openxmlformats.org/officeDocument/2006/relationships/image" Target="../media/image2321.png"/><Relationship Id="rId541" Type="http://schemas.openxmlformats.org/officeDocument/2006/relationships/customXml" Target="../ink/ink2357.xml"/><Relationship Id="rId562" Type="http://schemas.openxmlformats.org/officeDocument/2006/relationships/image" Target="../media/image2342.png"/><Relationship Id="rId583" Type="http://schemas.openxmlformats.org/officeDocument/2006/relationships/customXml" Target="../ink/ink2378.xml"/><Relationship Id="rId618" Type="http://schemas.openxmlformats.org/officeDocument/2006/relationships/image" Target="../media/image2370.png"/><Relationship Id="rId639" Type="http://schemas.openxmlformats.org/officeDocument/2006/relationships/customXml" Target="../ink/ink2406.xml"/><Relationship Id="rId4" Type="http://schemas.openxmlformats.org/officeDocument/2006/relationships/customXml" Target="../ink/ink2088.xml"/><Relationship Id="rId180" Type="http://schemas.openxmlformats.org/officeDocument/2006/relationships/customXml" Target="../ink/ink2176.xml"/><Relationship Id="rId215" Type="http://schemas.openxmlformats.org/officeDocument/2006/relationships/image" Target="../media/image2171.png"/><Relationship Id="rId236" Type="http://schemas.openxmlformats.org/officeDocument/2006/relationships/customXml" Target="../ink/ink2204.xml"/><Relationship Id="rId257" Type="http://schemas.openxmlformats.org/officeDocument/2006/relationships/image" Target="../media/image2192.png"/><Relationship Id="rId278" Type="http://schemas.openxmlformats.org/officeDocument/2006/relationships/customXml" Target="../ink/ink2225.xml"/><Relationship Id="rId401" Type="http://schemas.openxmlformats.org/officeDocument/2006/relationships/image" Target="../media/image2264.png"/><Relationship Id="rId422" Type="http://schemas.openxmlformats.org/officeDocument/2006/relationships/image" Target="../media/image2274.png"/><Relationship Id="rId443" Type="http://schemas.openxmlformats.org/officeDocument/2006/relationships/customXml" Target="../ink/ink2308.xml"/><Relationship Id="rId464" Type="http://schemas.openxmlformats.org/officeDocument/2006/relationships/image" Target="../media/image2294.png"/><Relationship Id="rId650" Type="http://schemas.openxmlformats.org/officeDocument/2006/relationships/image" Target="../media/image2386.png"/><Relationship Id="rId303" Type="http://schemas.openxmlformats.org/officeDocument/2006/relationships/image" Target="../media/image2215.png"/><Relationship Id="rId485" Type="http://schemas.openxmlformats.org/officeDocument/2006/relationships/customXml" Target="../ink/ink2329.xml"/><Relationship Id="rId692" Type="http://schemas.openxmlformats.org/officeDocument/2006/relationships/image" Target="../media/image2407.png"/><Relationship Id="rId706" Type="http://schemas.openxmlformats.org/officeDocument/2006/relationships/image" Target="../media/image2414.png"/><Relationship Id="rId748" Type="http://schemas.openxmlformats.org/officeDocument/2006/relationships/image" Target="../media/image2435.png"/><Relationship Id="rId42" Type="http://schemas.openxmlformats.org/officeDocument/2006/relationships/customXml" Target="../ink/ink2107.xml"/><Relationship Id="rId84" Type="http://schemas.openxmlformats.org/officeDocument/2006/relationships/customXml" Target="../ink/ink2128.xml"/><Relationship Id="rId138" Type="http://schemas.openxmlformats.org/officeDocument/2006/relationships/customXml" Target="../ink/ink2155.xml"/><Relationship Id="rId345" Type="http://schemas.openxmlformats.org/officeDocument/2006/relationships/image" Target="../media/image2236.png"/><Relationship Id="rId387" Type="http://schemas.openxmlformats.org/officeDocument/2006/relationships/image" Target="../media/image2257.png"/><Relationship Id="rId510" Type="http://schemas.openxmlformats.org/officeDocument/2006/relationships/image" Target="../media/image2316.png"/><Relationship Id="rId552" Type="http://schemas.openxmlformats.org/officeDocument/2006/relationships/image" Target="../media/image2337.png"/><Relationship Id="rId594" Type="http://schemas.openxmlformats.org/officeDocument/2006/relationships/image" Target="../media/image2358.png"/><Relationship Id="rId608" Type="http://schemas.openxmlformats.org/officeDocument/2006/relationships/image" Target="../media/image2365.png"/><Relationship Id="rId191" Type="http://schemas.openxmlformats.org/officeDocument/2006/relationships/image" Target="../media/image2159.png"/><Relationship Id="rId205" Type="http://schemas.openxmlformats.org/officeDocument/2006/relationships/image" Target="../media/image2166.png"/><Relationship Id="rId247" Type="http://schemas.openxmlformats.org/officeDocument/2006/relationships/image" Target="../media/image2187.png"/><Relationship Id="rId412" Type="http://schemas.openxmlformats.org/officeDocument/2006/relationships/customXml" Target="../ink/ink2292.xml"/><Relationship Id="rId107" Type="http://schemas.openxmlformats.org/officeDocument/2006/relationships/image" Target="../media/image2117.png"/><Relationship Id="rId289" Type="http://schemas.openxmlformats.org/officeDocument/2006/relationships/image" Target="../media/image2208.png"/><Relationship Id="rId454" Type="http://schemas.openxmlformats.org/officeDocument/2006/relationships/image" Target="../media/image2289.png"/><Relationship Id="rId496" Type="http://schemas.openxmlformats.org/officeDocument/2006/relationships/image" Target="../media/image2309.png"/><Relationship Id="rId661" Type="http://schemas.openxmlformats.org/officeDocument/2006/relationships/customXml" Target="../ink/ink2417.xml"/><Relationship Id="rId717" Type="http://schemas.openxmlformats.org/officeDocument/2006/relationships/customXml" Target="../ink/ink2445.xml"/><Relationship Id="rId11" Type="http://schemas.openxmlformats.org/officeDocument/2006/relationships/image" Target="../media/image2069.png"/><Relationship Id="rId53" Type="http://schemas.openxmlformats.org/officeDocument/2006/relationships/image" Target="../media/image2090.png"/><Relationship Id="rId149" Type="http://schemas.openxmlformats.org/officeDocument/2006/relationships/image" Target="../media/image2138.png"/><Relationship Id="rId314" Type="http://schemas.openxmlformats.org/officeDocument/2006/relationships/customXml" Target="../ink/ink2243.xml"/><Relationship Id="rId356" Type="http://schemas.openxmlformats.org/officeDocument/2006/relationships/customXml" Target="../ink/ink2264.xml"/><Relationship Id="rId398" Type="http://schemas.openxmlformats.org/officeDocument/2006/relationships/customXml" Target="../ink/ink2285.xml"/><Relationship Id="rId521" Type="http://schemas.openxmlformats.org/officeDocument/2006/relationships/customXml" Target="../ink/ink2347.xml"/><Relationship Id="rId563" Type="http://schemas.openxmlformats.org/officeDocument/2006/relationships/customXml" Target="../ink/ink2368.xml"/><Relationship Id="rId619" Type="http://schemas.openxmlformats.org/officeDocument/2006/relationships/customXml" Target="../ink/ink2396.xml"/><Relationship Id="rId95" Type="http://schemas.openxmlformats.org/officeDocument/2006/relationships/image" Target="../media/image2111.png"/><Relationship Id="rId160" Type="http://schemas.openxmlformats.org/officeDocument/2006/relationships/customXml" Target="../ink/ink2166.xml"/><Relationship Id="rId216" Type="http://schemas.openxmlformats.org/officeDocument/2006/relationships/customXml" Target="../ink/ink2194.xml"/><Relationship Id="rId423" Type="http://schemas.openxmlformats.org/officeDocument/2006/relationships/customXml" Target="../ink/ink2298.xml"/><Relationship Id="rId258" Type="http://schemas.openxmlformats.org/officeDocument/2006/relationships/customXml" Target="../ink/ink2215.xml"/><Relationship Id="rId465" Type="http://schemas.openxmlformats.org/officeDocument/2006/relationships/customXml" Target="../ink/ink2319.xml"/><Relationship Id="rId630" Type="http://schemas.openxmlformats.org/officeDocument/2006/relationships/image" Target="../media/image2376.png"/><Relationship Id="rId672" Type="http://schemas.openxmlformats.org/officeDocument/2006/relationships/image" Target="../media/image2397.png"/><Relationship Id="rId728" Type="http://schemas.openxmlformats.org/officeDocument/2006/relationships/image" Target="../media/image2425.png"/><Relationship Id="rId22" Type="http://schemas.openxmlformats.org/officeDocument/2006/relationships/customXml" Target="../ink/ink2097.xml"/><Relationship Id="rId64" Type="http://schemas.openxmlformats.org/officeDocument/2006/relationships/customXml" Target="../ink/ink2118.xml"/><Relationship Id="rId118" Type="http://schemas.openxmlformats.org/officeDocument/2006/relationships/customXml" Target="../ink/ink2145.xml"/><Relationship Id="rId325" Type="http://schemas.openxmlformats.org/officeDocument/2006/relationships/image" Target="../media/image2226.png"/><Relationship Id="rId367" Type="http://schemas.openxmlformats.org/officeDocument/2006/relationships/image" Target="../media/image2247.png"/><Relationship Id="rId532" Type="http://schemas.openxmlformats.org/officeDocument/2006/relationships/image" Target="../media/image2327.png"/><Relationship Id="rId574" Type="http://schemas.openxmlformats.org/officeDocument/2006/relationships/image" Target="../media/image2348.png"/><Relationship Id="rId171" Type="http://schemas.openxmlformats.org/officeDocument/2006/relationships/image" Target="../media/image2149.png"/><Relationship Id="rId227" Type="http://schemas.openxmlformats.org/officeDocument/2006/relationships/image" Target="../media/image2177.png"/><Relationship Id="rId269" Type="http://schemas.openxmlformats.org/officeDocument/2006/relationships/image" Target="../media/image2198.png"/><Relationship Id="rId434" Type="http://schemas.openxmlformats.org/officeDocument/2006/relationships/image" Target="../media/image2279.png"/><Relationship Id="rId476" Type="http://schemas.openxmlformats.org/officeDocument/2006/relationships/image" Target="../media/image2299.png"/><Relationship Id="rId641" Type="http://schemas.openxmlformats.org/officeDocument/2006/relationships/customXml" Target="../ink/ink2407.xml"/><Relationship Id="rId683" Type="http://schemas.openxmlformats.org/officeDocument/2006/relationships/customXml" Target="../ink/ink2428.xml"/><Relationship Id="rId739" Type="http://schemas.openxmlformats.org/officeDocument/2006/relationships/customXml" Target="../ink/ink2456.xml"/><Relationship Id="rId33" Type="http://schemas.openxmlformats.org/officeDocument/2006/relationships/image" Target="../media/image2080.png"/><Relationship Id="rId129" Type="http://schemas.openxmlformats.org/officeDocument/2006/relationships/image" Target="../media/image2128.png"/><Relationship Id="rId280" Type="http://schemas.openxmlformats.org/officeDocument/2006/relationships/customXml" Target="../ink/ink2226.xml"/><Relationship Id="rId336" Type="http://schemas.openxmlformats.org/officeDocument/2006/relationships/customXml" Target="../ink/ink2254.xml"/><Relationship Id="rId501" Type="http://schemas.openxmlformats.org/officeDocument/2006/relationships/customXml" Target="../ink/ink2337.xml"/><Relationship Id="rId543" Type="http://schemas.openxmlformats.org/officeDocument/2006/relationships/customXml" Target="../ink/ink2358.xml"/><Relationship Id="rId75" Type="http://schemas.openxmlformats.org/officeDocument/2006/relationships/image" Target="../media/image2101.png"/><Relationship Id="rId140" Type="http://schemas.openxmlformats.org/officeDocument/2006/relationships/customXml" Target="../ink/ink2156.xml"/><Relationship Id="rId182" Type="http://schemas.openxmlformats.org/officeDocument/2006/relationships/customXml" Target="../ink/ink2177.xml"/><Relationship Id="rId378" Type="http://schemas.openxmlformats.org/officeDocument/2006/relationships/customXml" Target="../ink/ink2275.xml"/><Relationship Id="rId403" Type="http://schemas.openxmlformats.org/officeDocument/2006/relationships/image" Target="../media/image2265.png"/><Relationship Id="rId585" Type="http://schemas.openxmlformats.org/officeDocument/2006/relationships/customXml" Target="../ink/ink2379.xml"/><Relationship Id="rId750" Type="http://schemas.openxmlformats.org/officeDocument/2006/relationships/image" Target="../media/image2436.png"/><Relationship Id="rId6" Type="http://schemas.openxmlformats.org/officeDocument/2006/relationships/customXml" Target="../ink/ink2089.xml"/><Relationship Id="rId238" Type="http://schemas.openxmlformats.org/officeDocument/2006/relationships/customXml" Target="../ink/ink2205.xml"/><Relationship Id="rId445" Type="http://schemas.openxmlformats.org/officeDocument/2006/relationships/customXml" Target="../ink/ink2309.xml"/><Relationship Id="rId487" Type="http://schemas.openxmlformats.org/officeDocument/2006/relationships/customXml" Target="../ink/ink2330.xml"/><Relationship Id="rId610" Type="http://schemas.openxmlformats.org/officeDocument/2006/relationships/image" Target="../media/image2366.png"/><Relationship Id="rId652" Type="http://schemas.openxmlformats.org/officeDocument/2006/relationships/image" Target="../media/image2387.png"/><Relationship Id="rId694" Type="http://schemas.openxmlformats.org/officeDocument/2006/relationships/image" Target="../media/image2408.png"/><Relationship Id="rId708" Type="http://schemas.openxmlformats.org/officeDocument/2006/relationships/image" Target="../media/image2415.png"/><Relationship Id="rId291" Type="http://schemas.openxmlformats.org/officeDocument/2006/relationships/image" Target="../media/image2209.png"/><Relationship Id="rId305" Type="http://schemas.openxmlformats.org/officeDocument/2006/relationships/image" Target="../media/image2216.png"/><Relationship Id="rId347" Type="http://schemas.openxmlformats.org/officeDocument/2006/relationships/image" Target="../media/image2237.png"/><Relationship Id="rId512" Type="http://schemas.openxmlformats.org/officeDocument/2006/relationships/image" Target="../media/image2317.png"/><Relationship Id="rId44" Type="http://schemas.openxmlformats.org/officeDocument/2006/relationships/customXml" Target="../ink/ink2108.xml"/><Relationship Id="rId86" Type="http://schemas.openxmlformats.org/officeDocument/2006/relationships/customXml" Target="../ink/ink2129.xml"/><Relationship Id="rId151" Type="http://schemas.openxmlformats.org/officeDocument/2006/relationships/image" Target="../media/image2139.png"/><Relationship Id="rId389" Type="http://schemas.openxmlformats.org/officeDocument/2006/relationships/image" Target="../media/image2258.png"/><Relationship Id="rId554" Type="http://schemas.openxmlformats.org/officeDocument/2006/relationships/image" Target="../media/image2338.png"/><Relationship Id="rId596" Type="http://schemas.openxmlformats.org/officeDocument/2006/relationships/image" Target="../media/image2359.png"/><Relationship Id="rId193" Type="http://schemas.openxmlformats.org/officeDocument/2006/relationships/image" Target="../media/image2160.png"/><Relationship Id="rId207" Type="http://schemas.openxmlformats.org/officeDocument/2006/relationships/image" Target="../media/image2167.png"/><Relationship Id="rId249" Type="http://schemas.openxmlformats.org/officeDocument/2006/relationships/image" Target="../media/image2188.png"/><Relationship Id="rId414" Type="http://schemas.openxmlformats.org/officeDocument/2006/relationships/customXml" Target="../ink/ink2293.xml"/><Relationship Id="rId456" Type="http://schemas.openxmlformats.org/officeDocument/2006/relationships/image" Target="../media/image2290.png"/><Relationship Id="rId498" Type="http://schemas.openxmlformats.org/officeDocument/2006/relationships/image" Target="../media/image2310.png"/><Relationship Id="rId621" Type="http://schemas.openxmlformats.org/officeDocument/2006/relationships/customXml" Target="../ink/ink2397.xml"/><Relationship Id="rId663" Type="http://schemas.openxmlformats.org/officeDocument/2006/relationships/customXml" Target="../ink/ink2418.xml"/><Relationship Id="rId13" Type="http://schemas.openxmlformats.org/officeDocument/2006/relationships/image" Target="../media/image2070.png"/><Relationship Id="rId109" Type="http://schemas.openxmlformats.org/officeDocument/2006/relationships/image" Target="../media/image2118.png"/><Relationship Id="rId260" Type="http://schemas.openxmlformats.org/officeDocument/2006/relationships/customXml" Target="../ink/ink2216.xml"/><Relationship Id="rId316" Type="http://schemas.openxmlformats.org/officeDocument/2006/relationships/customXml" Target="../ink/ink2244.xml"/><Relationship Id="rId523" Type="http://schemas.openxmlformats.org/officeDocument/2006/relationships/customXml" Target="../ink/ink2348.xml"/><Relationship Id="rId719" Type="http://schemas.openxmlformats.org/officeDocument/2006/relationships/customXml" Target="../ink/ink2446.xml"/><Relationship Id="rId55" Type="http://schemas.openxmlformats.org/officeDocument/2006/relationships/image" Target="../media/image2091.png"/><Relationship Id="rId97" Type="http://schemas.openxmlformats.org/officeDocument/2006/relationships/image" Target="../media/image2112.png"/><Relationship Id="rId120" Type="http://schemas.openxmlformats.org/officeDocument/2006/relationships/customXml" Target="../ink/ink2146.xml"/><Relationship Id="rId358" Type="http://schemas.openxmlformats.org/officeDocument/2006/relationships/customXml" Target="../ink/ink2265.xml"/><Relationship Id="rId565" Type="http://schemas.openxmlformats.org/officeDocument/2006/relationships/customXml" Target="../ink/ink2369.xml"/><Relationship Id="rId730" Type="http://schemas.openxmlformats.org/officeDocument/2006/relationships/image" Target="../media/image2426.png"/><Relationship Id="rId162" Type="http://schemas.openxmlformats.org/officeDocument/2006/relationships/customXml" Target="../ink/ink2167.xml"/><Relationship Id="rId218" Type="http://schemas.openxmlformats.org/officeDocument/2006/relationships/customXml" Target="../ink/ink2195.xml"/><Relationship Id="rId425" Type="http://schemas.openxmlformats.org/officeDocument/2006/relationships/customXml" Target="../ink/ink2299.xml"/><Relationship Id="rId467" Type="http://schemas.openxmlformats.org/officeDocument/2006/relationships/customXml" Target="../ink/ink2320.xml"/><Relationship Id="rId632" Type="http://schemas.openxmlformats.org/officeDocument/2006/relationships/image" Target="../media/image2377.png"/><Relationship Id="rId271" Type="http://schemas.openxmlformats.org/officeDocument/2006/relationships/image" Target="../media/image2199.png"/><Relationship Id="rId674" Type="http://schemas.openxmlformats.org/officeDocument/2006/relationships/image" Target="../media/image2398.png"/><Relationship Id="rId24" Type="http://schemas.openxmlformats.org/officeDocument/2006/relationships/customXml" Target="../ink/ink2098.xml"/><Relationship Id="rId66" Type="http://schemas.openxmlformats.org/officeDocument/2006/relationships/customXml" Target="../ink/ink2119.xml"/><Relationship Id="rId131" Type="http://schemas.openxmlformats.org/officeDocument/2006/relationships/image" Target="../media/image2129.png"/><Relationship Id="rId327" Type="http://schemas.openxmlformats.org/officeDocument/2006/relationships/image" Target="../media/image2227.png"/><Relationship Id="rId369" Type="http://schemas.openxmlformats.org/officeDocument/2006/relationships/image" Target="../media/image2248.png"/><Relationship Id="rId534" Type="http://schemas.openxmlformats.org/officeDocument/2006/relationships/image" Target="../media/image2328.png"/><Relationship Id="rId576" Type="http://schemas.openxmlformats.org/officeDocument/2006/relationships/image" Target="../media/image2349.png"/><Relationship Id="rId741" Type="http://schemas.openxmlformats.org/officeDocument/2006/relationships/customXml" Target="../ink/ink2457.xml"/><Relationship Id="rId173" Type="http://schemas.openxmlformats.org/officeDocument/2006/relationships/image" Target="../media/image2150.png"/><Relationship Id="rId229" Type="http://schemas.openxmlformats.org/officeDocument/2006/relationships/image" Target="../media/image2178.png"/><Relationship Id="rId380" Type="http://schemas.openxmlformats.org/officeDocument/2006/relationships/customXml" Target="../ink/ink2276.xml"/><Relationship Id="rId436" Type="http://schemas.openxmlformats.org/officeDocument/2006/relationships/image" Target="../media/image2280.png"/><Relationship Id="rId601" Type="http://schemas.openxmlformats.org/officeDocument/2006/relationships/customXml" Target="../ink/ink2387.xml"/><Relationship Id="rId643" Type="http://schemas.openxmlformats.org/officeDocument/2006/relationships/customXml" Target="../ink/ink2408.xml"/><Relationship Id="rId240" Type="http://schemas.openxmlformats.org/officeDocument/2006/relationships/customXml" Target="../ink/ink2206.xml"/><Relationship Id="rId478" Type="http://schemas.openxmlformats.org/officeDocument/2006/relationships/image" Target="../media/image2300.png"/><Relationship Id="rId685" Type="http://schemas.openxmlformats.org/officeDocument/2006/relationships/customXml" Target="../ink/ink2429.xml"/><Relationship Id="rId35" Type="http://schemas.openxmlformats.org/officeDocument/2006/relationships/image" Target="../media/image2081.png"/><Relationship Id="rId77" Type="http://schemas.openxmlformats.org/officeDocument/2006/relationships/image" Target="../media/image2102.png"/><Relationship Id="rId100" Type="http://schemas.openxmlformats.org/officeDocument/2006/relationships/customXml" Target="../ink/ink2136.xml"/><Relationship Id="rId282" Type="http://schemas.openxmlformats.org/officeDocument/2006/relationships/customXml" Target="../ink/ink2227.xml"/><Relationship Id="rId338" Type="http://schemas.openxmlformats.org/officeDocument/2006/relationships/customXml" Target="../ink/ink2255.xml"/><Relationship Id="rId503" Type="http://schemas.openxmlformats.org/officeDocument/2006/relationships/customXml" Target="../ink/ink2338.xml"/><Relationship Id="rId545" Type="http://schemas.openxmlformats.org/officeDocument/2006/relationships/customXml" Target="../ink/ink2359.xml"/><Relationship Id="rId587" Type="http://schemas.openxmlformats.org/officeDocument/2006/relationships/customXml" Target="../ink/ink2380.xml"/><Relationship Id="rId710" Type="http://schemas.openxmlformats.org/officeDocument/2006/relationships/image" Target="../media/image2416.png"/><Relationship Id="rId8" Type="http://schemas.openxmlformats.org/officeDocument/2006/relationships/customXml" Target="../ink/ink2090.xml"/><Relationship Id="rId142" Type="http://schemas.openxmlformats.org/officeDocument/2006/relationships/customXml" Target="../ink/ink2157.xml"/><Relationship Id="rId184" Type="http://schemas.openxmlformats.org/officeDocument/2006/relationships/customXml" Target="../ink/ink2178.xml"/><Relationship Id="rId391" Type="http://schemas.openxmlformats.org/officeDocument/2006/relationships/image" Target="../media/image2259.png"/><Relationship Id="rId405" Type="http://schemas.openxmlformats.org/officeDocument/2006/relationships/image" Target="../media/image2266.png"/><Relationship Id="rId447" Type="http://schemas.openxmlformats.org/officeDocument/2006/relationships/customXml" Target="../ink/ink2310.xml"/><Relationship Id="rId612" Type="http://schemas.openxmlformats.org/officeDocument/2006/relationships/image" Target="../media/image2367.png"/><Relationship Id="rId251" Type="http://schemas.openxmlformats.org/officeDocument/2006/relationships/image" Target="../media/image2189.png"/><Relationship Id="rId489" Type="http://schemas.openxmlformats.org/officeDocument/2006/relationships/customXml" Target="../ink/ink2331.xml"/><Relationship Id="rId654" Type="http://schemas.openxmlformats.org/officeDocument/2006/relationships/image" Target="../media/image2388.png"/><Relationship Id="rId696" Type="http://schemas.openxmlformats.org/officeDocument/2006/relationships/image" Target="../media/image2409.png"/><Relationship Id="rId46" Type="http://schemas.openxmlformats.org/officeDocument/2006/relationships/customXml" Target="../ink/ink2109.xml"/><Relationship Id="rId293" Type="http://schemas.openxmlformats.org/officeDocument/2006/relationships/image" Target="../media/image2210.png"/><Relationship Id="rId307" Type="http://schemas.openxmlformats.org/officeDocument/2006/relationships/image" Target="../media/image2217.png"/><Relationship Id="rId349" Type="http://schemas.openxmlformats.org/officeDocument/2006/relationships/image" Target="../media/image2238.png"/><Relationship Id="rId514" Type="http://schemas.openxmlformats.org/officeDocument/2006/relationships/image" Target="../media/image2318.png"/><Relationship Id="rId556" Type="http://schemas.openxmlformats.org/officeDocument/2006/relationships/image" Target="../media/image2339.png"/><Relationship Id="rId721" Type="http://schemas.openxmlformats.org/officeDocument/2006/relationships/customXml" Target="../ink/ink2447.xml"/><Relationship Id="rId88" Type="http://schemas.openxmlformats.org/officeDocument/2006/relationships/customXml" Target="../ink/ink2130.xml"/><Relationship Id="rId111" Type="http://schemas.openxmlformats.org/officeDocument/2006/relationships/image" Target="../media/image2119.png"/><Relationship Id="rId153" Type="http://schemas.openxmlformats.org/officeDocument/2006/relationships/image" Target="../media/image2140.png"/><Relationship Id="rId195" Type="http://schemas.openxmlformats.org/officeDocument/2006/relationships/image" Target="../media/image2161.png"/><Relationship Id="rId209" Type="http://schemas.openxmlformats.org/officeDocument/2006/relationships/image" Target="../media/image2168.png"/><Relationship Id="rId360" Type="http://schemas.openxmlformats.org/officeDocument/2006/relationships/customXml" Target="../ink/ink2266.xml"/><Relationship Id="rId416" Type="http://schemas.openxmlformats.org/officeDocument/2006/relationships/customXml" Target="../ink/ink2294.xml"/><Relationship Id="rId598" Type="http://schemas.openxmlformats.org/officeDocument/2006/relationships/image" Target="../media/image2360.png"/><Relationship Id="rId220" Type="http://schemas.openxmlformats.org/officeDocument/2006/relationships/customXml" Target="../ink/ink2196.xml"/><Relationship Id="rId458" Type="http://schemas.openxmlformats.org/officeDocument/2006/relationships/image" Target="../media/image2291.png"/><Relationship Id="rId623" Type="http://schemas.openxmlformats.org/officeDocument/2006/relationships/customXml" Target="../ink/ink2398.xml"/><Relationship Id="rId665" Type="http://schemas.openxmlformats.org/officeDocument/2006/relationships/customXml" Target="../ink/ink2419.xml"/><Relationship Id="rId15" Type="http://schemas.openxmlformats.org/officeDocument/2006/relationships/image" Target="../media/image2071.png"/><Relationship Id="rId57" Type="http://schemas.openxmlformats.org/officeDocument/2006/relationships/image" Target="../media/image2092.png"/><Relationship Id="rId262" Type="http://schemas.openxmlformats.org/officeDocument/2006/relationships/customXml" Target="../ink/ink2217.xml"/><Relationship Id="rId318" Type="http://schemas.openxmlformats.org/officeDocument/2006/relationships/customXml" Target="../ink/ink2245.xml"/><Relationship Id="rId525" Type="http://schemas.openxmlformats.org/officeDocument/2006/relationships/customXml" Target="../ink/ink2349.xml"/><Relationship Id="rId567" Type="http://schemas.openxmlformats.org/officeDocument/2006/relationships/customXml" Target="../ink/ink2370.xml"/><Relationship Id="rId732" Type="http://schemas.openxmlformats.org/officeDocument/2006/relationships/image" Target="../media/image2427.png"/><Relationship Id="rId99" Type="http://schemas.openxmlformats.org/officeDocument/2006/relationships/image" Target="../media/image2113.png"/><Relationship Id="rId122" Type="http://schemas.openxmlformats.org/officeDocument/2006/relationships/customXml" Target="../ink/ink2147.xml"/><Relationship Id="rId164" Type="http://schemas.openxmlformats.org/officeDocument/2006/relationships/customXml" Target="../ink/ink2168.xml"/><Relationship Id="rId371" Type="http://schemas.openxmlformats.org/officeDocument/2006/relationships/image" Target="../media/image2249.png"/><Relationship Id="rId427" Type="http://schemas.openxmlformats.org/officeDocument/2006/relationships/customXml" Target="../ink/ink2300.xml"/><Relationship Id="rId469" Type="http://schemas.openxmlformats.org/officeDocument/2006/relationships/customXml" Target="../ink/ink2321.xml"/><Relationship Id="rId634" Type="http://schemas.openxmlformats.org/officeDocument/2006/relationships/image" Target="../media/image2378.png"/><Relationship Id="rId676" Type="http://schemas.openxmlformats.org/officeDocument/2006/relationships/image" Target="../media/image2399.png"/><Relationship Id="rId26" Type="http://schemas.openxmlformats.org/officeDocument/2006/relationships/customXml" Target="../ink/ink2099.xml"/><Relationship Id="rId231" Type="http://schemas.openxmlformats.org/officeDocument/2006/relationships/image" Target="../media/image2179.png"/><Relationship Id="rId273" Type="http://schemas.openxmlformats.org/officeDocument/2006/relationships/image" Target="../media/image2200.png"/><Relationship Id="rId329" Type="http://schemas.openxmlformats.org/officeDocument/2006/relationships/image" Target="../media/image2228.png"/><Relationship Id="rId480" Type="http://schemas.openxmlformats.org/officeDocument/2006/relationships/image" Target="../media/image2301.png"/><Relationship Id="rId536" Type="http://schemas.openxmlformats.org/officeDocument/2006/relationships/image" Target="../media/image2329.png"/><Relationship Id="rId701" Type="http://schemas.openxmlformats.org/officeDocument/2006/relationships/customXml" Target="../ink/ink2437.xml"/><Relationship Id="rId68" Type="http://schemas.openxmlformats.org/officeDocument/2006/relationships/customXml" Target="../ink/ink2120.xml"/><Relationship Id="rId133" Type="http://schemas.openxmlformats.org/officeDocument/2006/relationships/image" Target="../media/image2130.png"/><Relationship Id="rId175" Type="http://schemas.openxmlformats.org/officeDocument/2006/relationships/image" Target="../media/image2151.png"/><Relationship Id="rId340" Type="http://schemas.openxmlformats.org/officeDocument/2006/relationships/customXml" Target="../ink/ink2256.xml"/><Relationship Id="rId578" Type="http://schemas.openxmlformats.org/officeDocument/2006/relationships/image" Target="../media/image2350.png"/><Relationship Id="rId743" Type="http://schemas.openxmlformats.org/officeDocument/2006/relationships/customXml" Target="../ink/ink2458.xml"/><Relationship Id="rId200" Type="http://schemas.openxmlformats.org/officeDocument/2006/relationships/customXml" Target="../ink/ink2186.xml"/><Relationship Id="rId382" Type="http://schemas.openxmlformats.org/officeDocument/2006/relationships/customXml" Target="../ink/ink2277.xml"/><Relationship Id="rId438" Type="http://schemas.openxmlformats.org/officeDocument/2006/relationships/image" Target="../media/image2281.png"/><Relationship Id="rId603" Type="http://schemas.openxmlformats.org/officeDocument/2006/relationships/customXml" Target="../ink/ink2388.xml"/><Relationship Id="rId645" Type="http://schemas.openxmlformats.org/officeDocument/2006/relationships/customXml" Target="../ink/ink2409.xml"/><Relationship Id="rId687" Type="http://schemas.openxmlformats.org/officeDocument/2006/relationships/customXml" Target="../ink/ink2430.xml"/><Relationship Id="rId242" Type="http://schemas.openxmlformats.org/officeDocument/2006/relationships/customXml" Target="../ink/ink2207.xml"/><Relationship Id="rId284" Type="http://schemas.openxmlformats.org/officeDocument/2006/relationships/customXml" Target="../ink/ink2228.xml"/><Relationship Id="rId491" Type="http://schemas.openxmlformats.org/officeDocument/2006/relationships/customXml" Target="../ink/ink2332.xml"/><Relationship Id="rId505" Type="http://schemas.openxmlformats.org/officeDocument/2006/relationships/customXml" Target="../ink/ink2339.xml"/><Relationship Id="rId712" Type="http://schemas.openxmlformats.org/officeDocument/2006/relationships/image" Target="../media/image2417.png"/><Relationship Id="rId37" Type="http://schemas.openxmlformats.org/officeDocument/2006/relationships/image" Target="../media/image2082.png"/><Relationship Id="rId79" Type="http://schemas.openxmlformats.org/officeDocument/2006/relationships/image" Target="../media/image2103.png"/><Relationship Id="rId102" Type="http://schemas.openxmlformats.org/officeDocument/2006/relationships/customXml" Target="../ink/ink2137.xml"/><Relationship Id="rId144" Type="http://schemas.openxmlformats.org/officeDocument/2006/relationships/customXml" Target="../ink/ink2158.xml"/><Relationship Id="rId547" Type="http://schemas.openxmlformats.org/officeDocument/2006/relationships/customXml" Target="../ink/ink2360.xml"/><Relationship Id="rId589" Type="http://schemas.openxmlformats.org/officeDocument/2006/relationships/customXml" Target="../ink/ink2381.xml"/><Relationship Id="rId90" Type="http://schemas.openxmlformats.org/officeDocument/2006/relationships/customXml" Target="../ink/ink2131.xml"/><Relationship Id="rId186" Type="http://schemas.openxmlformats.org/officeDocument/2006/relationships/customXml" Target="../ink/ink2179.xml"/><Relationship Id="rId351" Type="http://schemas.openxmlformats.org/officeDocument/2006/relationships/image" Target="../media/image2239.png"/><Relationship Id="rId393" Type="http://schemas.openxmlformats.org/officeDocument/2006/relationships/image" Target="../media/image2260.png"/><Relationship Id="rId407" Type="http://schemas.openxmlformats.org/officeDocument/2006/relationships/image" Target="../media/image2267.png"/><Relationship Id="rId449" Type="http://schemas.openxmlformats.org/officeDocument/2006/relationships/customXml" Target="../ink/ink2311.xml"/><Relationship Id="rId614" Type="http://schemas.openxmlformats.org/officeDocument/2006/relationships/image" Target="../media/image2368.png"/><Relationship Id="rId656" Type="http://schemas.openxmlformats.org/officeDocument/2006/relationships/image" Target="../media/image2389.png"/><Relationship Id="rId211" Type="http://schemas.openxmlformats.org/officeDocument/2006/relationships/image" Target="../media/image2169.png"/><Relationship Id="rId253" Type="http://schemas.openxmlformats.org/officeDocument/2006/relationships/image" Target="../media/image2190.png"/><Relationship Id="rId295" Type="http://schemas.openxmlformats.org/officeDocument/2006/relationships/image" Target="../media/image2211.png"/><Relationship Id="rId309" Type="http://schemas.openxmlformats.org/officeDocument/2006/relationships/image" Target="../media/image2218.png"/><Relationship Id="rId460" Type="http://schemas.openxmlformats.org/officeDocument/2006/relationships/image" Target="../media/image2292.png"/><Relationship Id="rId516" Type="http://schemas.openxmlformats.org/officeDocument/2006/relationships/image" Target="../media/image2319.png"/><Relationship Id="rId698" Type="http://schemas.openxmlformats.org/officeDocument/2006/relationships/image" Target="../media/image2410.png"/><Relationship Id="rId48" Type="http://schemas.openxmlformats.org/officeDocument/2006/relationships/customXml" Target="../ink/ink2110.xml"/><Relationship Id="rId113" Type="http://schemas.openxmlformats.org/officeDocument/2006/relationships/image" Target="../media/image2120.png"/><Relationship Id="rId320" Type="http://schemas.openxmlformats.org/officeDocument/2006/relationships/customXml" Target="../ink/ink2246.xml"/><Relationship Id="rId558" Type="http://schemas.openxmlformats.org/officeDocument/2006/relationships/image" Target="../media/image2340.png"/><Relationship Id="rId723" Type="http://schemas.openxmlformats.org/officeDocument/2006/relationships/customXml" Target="../ink/ink2448.xml"/><Relationship Id="rId155" Type="http://schemas.openxmlformats.org/officeDocument/2006/relationships/image" Target="../media/image2141.png"/><Relationship Id="rId197" Type="http://schemas.openxmlformats.org/officeDocument/2006/relationships/image" Target="../media/image2162.png"/><Relationship Id="rId362" Type="http://schemas.openxmlformats.org/officeDocument/2006/relationships/customXml" Target="../ink/ink2267.xml"/><Relationship Id="rId418" Type="http://schemas.openxmlformats.org/officeDocument/2006/relationships/customXml" Target="../ink/ink2295.xml"/><Relationship Id="rId625" Type="http://schemas.openxmlformats.org/officeDocument/2006/relationships/customXml" Target="../ink/ink2399.xml"/><Relationship Id="rId222" Type="http://schemas.openxmlformats.org/officeDocument/2006/relationships/customXml" Target="../ink/ink2197.xml"/><Relationship Id="rId264" Type="http://schemas.openxmlformats.org/officeDocument/2006/relationships/customXml" Target="../ink/ink2218.xml"/><Relationship Id="rId471" Type="http://schemas.openxmlformats.org/officeDocument/2006/relationships/customXml" Target="../ink/ink2322.xml"/><Relationship Id="rId667" Type="http://schemas.openxmlformats.org/officeDocument/2006/relationships/customXml" Target="../ink/ink2420.xml"/><Relationship Id="rId17" Type="http://schemas.openxmlformats.org/officeDocument/2006/relationships/image" Target="../media/image2072.png"/><Relationship Id="rId59" Type="http://schemas.openxmlformats.org/officeDocument/2006/relationships/image" Target="../media/image2093.png"/><Relationship Id="rId124" Type="http://schemas.openxmlformats.org/officeDocument/2006/relationships/customXml" Target="../ink/ink2148.xml"/><Relationship Id="rId527" Type="http://schemas.openxmlformats.org/officeDocument/2006/relationships/customXml" Target="../ink/ink2350.xml"/><Relationship Id="rId569" Type="http://schemas.openxmlformats.org/officeDocument/2006/relationships/customXml" Target="../ink/ink2371.xml"/><Relationship Id="rId734" Type="http://schemas.openxmlformats.org/officeDocument/2006/relationships/image" Target="../media/image2428.png"/><Relationship Id="rId70" Type="http://schemas.openxmlformats.org/officeDocument/2006/relationships/customXml" Target="../ink/ink2121.xml"/><Relationship Id="rId166" Type="http://schemas.openxmlformats.org/officeDocument/2006/relationships/customXml" Target="../ink/ink2169.xml"/><Relationship Id="rId331" Type="http://schemas.openxmlformats.org/officeDocument/2006/relationships/image" Target="../media/image2229.png"/><Relationship Id="rId373" Type="http://schemas.openxmlformats.org/officeDocument/2006/relationships/image" Target="../media/image2250.png"/><Relationship Id="rId429" Type="http://schemas.openxmlformats.org/officeDocument/2006/relationships/customXml" Target="../ink/ink2301.xml"/><Relationship Id="rId580" Type="http://schemas.openxmlformats.org/officeDocument/2006/relationships/image" Target="../media/image2351.png"/><Relationship Id="rId636" Type="http://schemas.openxmlformats.org/officeDocument/2006/relationships/image" Target="../media/image237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80.png"/><Relationship Id="rId440" Type="http://schemas.openxmlformats.org/officeDocument/2006/relationships/image" Target="../media/image2282.png"/><Relationship Id="rId678" Type="http://schemas.openxmlformats.org/officeDocument/2006/relationships/image" Target="../media/image2400.png"/><Relationship Id="rId28" Type="http://schemas.openxmlformats.org/officeDocument/2006/relationships/customXml" Target="../ink/ink2100.xml"/><Relationship Id="rId275" Type="http://schemas.openxmlformats.org/officeDocument/2006/relationships/image" Target="../media/image2201.png"/><Relationship Id="rId300" Type="http://schemas.openxmlformats.org/officeDocument/2006/relationships/customXml" Target="../ink/ink2236.xml"/><Relationship Id="rId482" Type="http://schemas.openxmlformats.org/officeDocument/2006/relationships/image" Target="../media/image2302.png"/><Relationship Id="rId538" Type="http://schemas.openxmlformats.org/officeDocument/2006/relationships/image" Target="../media/image2330.png"/><Relationship Id="rId703" Type="http://schemas.openxmlformats.org/officeDocument/2006/relationships/customXml" Target="../ink/ink2438.xml"/><Relationship Id="rId745" Type="http://schemas.openxmlformats.org/officeDocument/2006/relationships/customXml" Target="../ink/ink2459.xml"/><Relationship Id="rId81" Type="http://schemas.openxmlformats.org/officeDocument/2006/relationships/image" Target="../media/image2104.png"/><Relationship Id="rId135" Type="http://schemas.openxmlformats.org/officeDocument/2006/relationships/image" Target="../media/image2131.png"/><Relationship Id="rId177" Type="http://schemas.openxmlformats.org/officeDocument/2006/relationships/image" Target="../media/image2152.png"/><Relationship Id="rId342" Type="http://schemas.openxmlformats.org/officeDocument/2006/relationships/customXml" Target="../ink/ink2257.xml"/><Relationship Id="rId384" Type="http://schemas.openxmlformats.org/officeDocument/2006/relationships/customXml" Target="../ink/ink2278.xml"/><Relationship Id="rId591" Type="http://schemas.openxmlformats.org/officeDocument/2006/relationships/customXml" Target="../ink/ink2382.xml"/><Relationship Id="rId605" Type="http://schemas.openxmlformats.org/officeDocument/2006/relationships/customXml" Target="../ink/ink2389.xml"/><Relationship Id="rId202" Type="http://schemas.openxmlformats.org/officeDocument/2006/relationships/customXml" Target="../ink/ink2187.xml"/><Relationship Id="rId244" Type="http://schemas.openxmlformats.org/officeDocument/2006/relationships/customXml" Target="../ink/ink2208.xml"/><Relationship Id="rId647" Type="http://schemas.openxmlformats.org/officeDocument/2006/relationships/customXml" Target="../ink/ink2410.xml"/><Relationship Id="rId689" Type="http://schemas.openxmlformats.org/officeDocument/2006/relationships/customXml" Target="../ink/ink2431.xml"/><Relationship Id="rId39" Type="http://schemas.openxmlformats.org/officeDocument/2006/relationships/image" Target="../media/image2083.png"/><Relationship Id="rId286" Type="http://schemas.openxmlformats.org/officeDocument/2006/relationships/customXml" Target="../ink/ink2229.xml"/><Relationship Id="rId451" Type="http://schemas.openxmlformats.org/officeDocument/2006/relationships/customXml" Target="../ink/ink2312.xml"/><Relationship Id="rId493" Type="http://schemas.openxmlformats.org/officeDocument/2006/relationships/customXml" Target="../ink/ink2333.xml"/><Relationship Id="rId507" Type="http://schemas.openxmlformats.org/officeDocument/2006/relationships/customXml" Target="../ink/ink2340.xml"/><Relationship Id="rId549" Type="http://schemas.openxmlformats.org/officeDocument/2006/relationships/customXml" Target="../ink/ink2361.xml"/><Relationship Id="rId714" Type="http://schemas.openxmlformats.org/officeDocument/2006/relationships/image" Target="../media/image2418.png"/><Relationship Id="rId50" Type="http://schemas.openxmlformats.org/officeDocument/2006/relationships/customXml" Target="../ink/ink2111.xml"/><Relationship Id="rId104" Type="http://schemas.openxmlformats.org/officeDocument/2006/relationships/customXml" Target="../ink/ink2138.xml"/><Relationship Id="rId146" Type="http://schemas.openxmlformats.org/officeDocument/2006/relationships/customXml" Target="../ink/ink2159.xml"/><Relationship Id="rId188" Type="http://schemas.openxmlformats.org/officeDocument/2006/relationships/customXml" Target="../ink/ink2180.xml"/><Relationship Id="rId311" Type="http://schemas.openxmlformats.org/officeDocument/2006/relationships/image" Target="../media/image2219.png"/><Relationship Id="rId353" Type="http://schemas.openxmlformats.org/officeDocument/2006/relationships/image" Target="../media/image2240.png"/><Relationship Id="rId395" Type="http://schemas.openxmlformats.org/officeDocument/2006/relationships/image" Target="../media/image2261.png"/><Relationship Id="rId409" Type="http://schemas.openxmlformats.org/officeDocument/2006/relationships/image" Target="../media/image2268.png"/><Relationship Id="rId560" Type="http://schemas.openxmlformats.org/officeDocument/2006/relationships/image" Target="../media/image2341.png"/><Relationship Id="rId92" Type="http://schemas.openxmlformats.org/officeDocument/2006/relationships/customXml" Target="../ink/ink2132.xml"/><Relationship Id="rId213" Type="http://schemas.openxmlformats.org/officeDocument/2006/relationships/image" Target="../media/image2170.png"/><Relationship Id="rId420" Type="http://schemas.openxmlformats.org/officeDocument/2006/relationships/customXml" Target="../ink/ink2296.xml"/><Relationship Id="rId616" Type="http://schemas.openxmlformats.org/officeDocument/2006/relationships/image" Target="../media/image2369.png"/><Relationship Id="rId658" Type="http://schemas.openxmlformats.org/officeDocument/2006/relationships/image" Target="../media/image2390.png"/><Relationship Id="rId255" Type="http://schemas.openxmlformats.org/officeDocument/2006/relationships/image" Target="../media/image2191.png"/><Relationship Id="rId297" Type="http://schemas.openxmlformats.org/officeDocument/2006/relationships/image" Target="../media/image2212.png"/><Relationship Id="rId462" Type="http://schemas.openxmlformats.org/officeDocument/2006/relationships/image" Target="../media/image2293.png"/><Relationship Id="rId518" Type="http://schemas.openxmlformats.org/officeDocument/2006/relationships/image" Target="../media/image2320.png"/><Relationship Id="rId725" Type="http://schemas.openxmlformats.org/officeDocument/2006/relationships/customXml" Target="../ink/ink2449.xml"/><Relationship Id="rId115" Type="http://schemas.openxmlformats.org/officeDocument/2006/relationships/image" Target="../media/image2121.png"/><Relationship Id="rId157" Type="http://schemas.openxmlformats.org/officeDocument/2006/relationships/image" Target="../media/image2142.png"/><Relationship Id="rId322" Type="http://schemas.openxmlformats.org/officeDocument/2006/relationships/customXml" Target="../ink/ink2247.xml"/><Relationship Id="rId364" Type="http://schemas.openxmlformats.org/officeDocument/2006/relationships/customXml" Target="../ink/ink2268.xml"/><Relationship Id="rId61" Type="http://schemas.openxmlformats.org/officeDocument/2006/relationships/image" Target="../media/image2094.png"/><Relationship Id="rId199" Type="http://schemas.openxmlformats.org/officeDocument/2006/relationships/image" Target="../media/image2163.png"/><Relationship Id="rId571" Type="http://schemas.openxmlformats.org/officeDocument/2006/relationships/customXml" Target="../ink/ink2372.xml"/><Relationship Id="rId627" Type="http://schemas.openxmlformats.org/officeDocument/2006/relationships/customXml" Target="../ink/ink2400.xml"/><Relationship Id="rId669" Type="http://schemas.openxmlformats.org/officeDocument/2006/relationships/customXml" Target="../ink/ink2421.xml"/><Relationship Id="rId19" Type="http://schemas.openxmlformats.org/officeDocument/2006/relationships/image" Target="../media/image2073.png"/><Relationship Id="rId224" Type="http://schemas.openxmlformats.org/officeDocument/2006/relationships/customXml" Target="../ink/ink2198.xml"/><Relationship Id="rId266" Type="http://schemas.openxmlformats.org/officeDocument/2006/relationships/customXml" Target="../ink/ink2219.xml"/><Relationship Id="rId431" Type="http://schemas.openxmlformats.org/officeDocument/2006/relationships/customXml" Target="../ink/ink2302.xml"/><Relationship Id="rId473" Type="http://schemas.openxmlformats.org/officeDocument/2006/relationships/customXml" Target="../ink/ink2323.xml"/><Relationship Id="rId529" Type="http://schemas.openxmlformats.org/officeDocument/2006/relationships/customXml" Target="../ink/ink2351.xml"/><Relationship Id="rId680" Type="http://schemas.openxmlformats.org/officeDocument/2006/relationships/image" Target="../media/image2401.png"/><Relationship Id="rId736" Type="http://schemas.openxmlformats.org/officeDocument/2006/relationships/image" Target="../media/image2429.png"/><Relationship Id="rId30" Type="http://schemas.openxmlformats.org/officeDocument/2006/relationships/customXml" Target="../ink/ink2101.xml"/><Relationship Id="rId126" Type="http://schemas.openxmlformats.org/officeDocument/2006/relationships/customXml" Target="../ink/ink2149.xml"/><Relationship Id="rId168" Type="http://schemas.openxmlformats.org/officeDocument/2006/relationships/customXml" Target="../ink/ink2170.xml"/><Relationship Id="rId333" Type="http://schemas.openxmlformats.org/officeDocument/2006/relationships/image" Target="../media/image2230.png"/><Relationship Id="rId540" Type="http://schemas.openxmlformats.org/officeDocument/2006/relationships/image" Target="../media/image2331.png"/><Relationship Id="rId72" Type="http://schemas.openxmlformats.org/officeDocument/2006/relationships/customXml" Target="../ink/ink2122.xml"/><Relationship Id="rId375" Type="http://schemas.openxmlformats.org/officeDocument/2006/relationships/image" Target="../media/image2251.png"/><Relationship Id="rId582" Type="http://schemas.openxmlformats.org/officeDocument/2006/relationships/image" Target="../media/image2352.png"/><Relationship Id="rId638" Type="http://schemas.openxmlformats.org/officeDocument/2006/relationships/image" Target="../media/image2380.png"/><Relationship Id="rId3" Type="http://schemas.openxmlformats.org/officeDocument/2006/relationships/image" Target="../media/image1180.png"/><Relationship Id="rId235" Type="http://schemas.openxmlformats.org/officeDocument/2006/relationships/image" Target="../media/image2181.png"/><Relationship Id="rId277" Type="http://schemas.openxmlformats.org/officeDocument/2006/relationships/image" Target="../media/image2202.png"/><Relationship Id="rId400" Type="http://schemas.openxmlformats.org/officeDocument/2006/relationships/customXml" Target="../ink/ink2286.xml"/><Relationship Id="rId442" Type="http://schemas.openxmlformats.org/officeDocument/2006/relationships/image" Target="../media/image2283.png"/><Relationship Id="rId484" Type="http://schemas.openxmlformats.org/officeDocument/2006/relationships/image" Target="../media/image2303.png"/><Relationship Id="rId705" Type="http://schemas.openxmlformats.org/officeDocument/2006/relationships/customXml" Target="../ink/ink2439.xml"/><Relationship Id="rId137" Type="http://schemas.openxmlformats.org/officeDocument/2006/relationships/image" Target="../media/image2132.png"/><Relationship Id="rId302" Type="http://schemas.openxmlformats.org/officeDocument/2006/relationships/customXml" Target="../ink/ink2237.xml"/><Relationship Id="rId344" Type="http://schemas.openxmlformats.org/officeDocument/2006/relationships/customXml" Target="../ink/ink2258.xml"/><Relationship Id="rId691" Type="http://schemas.openxmlformats.org/officeDocument/2006/relationships/customXml" Target="../ink/ink2432.xml"/><Relationship Id="rId747" Type="http://schemas.openxmlformats.org/officeDocument/2006/relationships/customXml" Target="../ink/ink2460.xml"/><Relationship Id="rId41" Type="http://schemas.openxmlformats.org/officeDocument/2006/relationships/image" Target="../media/image2084.png"/><Relationship Id="rId83" Type="http://schemas.openxmlformats.org/officeDocument/2006/relationships/image" Target="../media/image2105.png"/><Relationship Id="rId179" Type="http://schemas.openxmlformats.org/officeDocument/2006/relationships/image" Target="../media/image2153.png"/><Relationship Id="rId386" Type="http://schemas.openxmlformats.org/officeDocument/2006/relationships/customXml" Target="../ink/ink2279.xml"/><Relationship Id="rId551" Type="http://schemas.openxmlformats.org/officeDocument/2006/relationships/customXml" Target="../ink/ink2362.xml"/><Relationship Id="rId593" Type="http://schemas.openxmlformats.org/officeDocument/2006/relationships/customXml" Target="../ink/ink2383.xml"/><Relationship Id="rId607" Type="http://schemas.openxmlformats.org/officeDocument/2006/relationships/customXml" Target="../ink/ink2390.xml"/><Relationship Id="rId649" Type="http://schemas.openxmlformats.org/officeDocument/2006/relationships/customXml" Target="../ink/ink2411.xml"/><Relationship Id="rId190" Type="http://schemas.openxmlformats.org/officeDocument/2006/relationships/customXml" Target="../ink/ink2181.xml"/><Relationship Id="rId204" Type="http://schemas.openxmlformats.org/officeDocument/2006/relationships/customXml" Target="../ink/ink2188.xml"/><Relationship Id="rId246" Type="http://schemas.openxmlformats.org/officeDocument/2006/relationships/customXml" Target="../ink/ink2209.xml"/><Relationship Id="rId288" Type="http://schemas.openxmlformats.org/officeDocument/2006/relationships/customXml" Target="../ink/ink2230.xml"/><Relationship Id="rId411" Type="http://schemas.openxmlformats.org/officeDocument/2006/relationships/image" Target="../media/image2269.png"/><Relationship Id="rId453" Type="http://schemas.openxmlformats.org/officeDocument/2006/relationships/customXml" Target="../ink/ink2313.xml"/><Relationship Id="rId509" Type="http://schemas.openxmlformats.org/officeDocument/2006/relationships/customXml" Target="../ink/ink2341.xml"/><Relationship Id="rId660" Type="http://schemas.openxmlformats.org/officeDocument/2006/relationships/image" Target="../media/image239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94.png"/><Relationship Id="rId299" Type="http://schemas.openxmlformats.org/officeDocument/2006/relationships/image" Target="../media/image2585.png"/><Relationship Id="rId21" Type="http://schemas.openxmlformats.org/officeDocument/2006/relationships/image" Target="../media/image2446.png"/><Relationship Id="rId63" Type="http://schemas.openxmlformats.org/officeDocument/2006/relationships/image" Target="../media/image2467.png"/><Relationship Id="rId159" Type="http://schemas.openxmlformats.org/officeDocument/2006/relationships/image" Target="../media/image2515.png"/><Relationship Id="rId324" Type="http://schemas.openxmlformats.org/officeDocument/2006/relationships/customXml" Target="../ink/ink2623.xml"/><Relationship Id="rId366" Type="http://schemas.openxmlformats.org/officeDocument/2006/relationships/customXml" Target="../ink/ink2644.xml"/><Relationship Id="rId170" Type="http://schemas.openxmlformats.org/officeDocument/2006/relationships/customXml" Target="../ink/ink2546.xml"/><Relationship Id="rId226" Type="http://schemas.openxmlformats.org/officeDocument/2006/relationships/customXml" Target="../ink/ink2574.xml"/><Relationship Id="rId107" Type="http://schemas.openxmlformats.org/officeDocument/2006/relationships/image" Target="../media/image2489.png"/><Relationship Id="rId268" Type="http://schemas.openxmlformats.org/officeDocument/2006/relationships/customXml" Target="../ink/ink2595.xml"/><Relationship Id="rId289" Type="http://schemas.openxmlformats.org/officeDocument/2006/relationships/image" Target="../media/image2580.png"/><Relationship Id="rId11" Type="http://schemas.openxmlformats.org/officeDocument/2006/relationships/image" Target="../media/image2441.png"/><Relationship Id="rId32" Type="http://schemas.openxmlformats.org/officeDocument/2006/relationships/customXml" Target="../ink/ink2477.xml"/><Relationship Id="rId53" Type="http://schemas.openxmlformats.org/officeDocument/2006/relationships/image" Target="../media/image2462.png"/><Relationship Id="rId74" Type="http://schemas.openxmlformats.org/officeDocument/2006/relationships/customXml" Target="../ink/ink2498.xml"/><Relationship Id="rId128" Type="http://schemas.openxmlformats.org/officeDocument/2006/relationships/customXml" Target="../ink/ink2525.xml"/><Relationship Id="rId149" Type="http://schemas.openxmlformats.org/officeDocument/2006/relationships/image" Target="../media/image2510.png"/><Relationship Id="rId314" Type="http://schemas.openxmlformats.org/officeDocument/2006/relationships/customXml" Target="../ink/ink2618.xml"/><Relationship Id="rId335" Type="http://schemas.openxmlformats.org/officeDocument/2006/relationships/image" Target="../media/image2603.png"/><Relationship Id="rId356" Type="http://schemas.openxmlformats.org/officeDocument/2006/relationships/customXml" Target="../ink/ink2639.xml"/><Relationship Id="rId377" Type="http://schemas.openxmlformats.org/officeDocument/2006/relationships/image" Target="../media/image2624.png"/><Relationship Id="rId398" Type="http://schemas.openxmlformats.org/officeDocument/2006/relationships/customXml" Target="../ink/ink2660.xml"/><Relationship Id="rId5" Type="http://schemas.openxmlformats.org/officeDocument/2006/relationships/image" Target="../media/image2438.png"/><Relationship Id="rId95" Type="http://schemas.openxmlformats.org/officeDocument/2006/relationships/image" Target="../media/image2483.png"/><Relationship Id="rId160" Type="http://schemas.openxmlformats.org/officeDocument/2006/relationships/customXml" Target="../ink/ink2541.xml"/><Relationship Id="rId181" Type="http://schemas.openxmlformats.org/officeDocument/2006/relationships/image" Target="../media/image2526.png"/><Relationship Id="rId216" Type="http://schemas.openxmlformats.org/officeDocument/2006/relationships/customXml" Target="../ink/ink2569.xml"/><Relationship Id="rId237" Type="http://schemas.openxmlformats.org/officeDocument/2006/relationships/image" Target="../media/image2554.png"/><Relationship Id="rId258" Type="http://schemas.openxmlformats.org/officeDocument/2006/relationships/customXml" Target="../ink/ink2590.xml"/><Relationship Id="rId279" Type="http://schemas.openxmlformats.org/officeDocument/2006/relationships/image" Target="../media/image2575.png"/><Relationship Id="rId22" Type="http://schemas.openxmlformats.org/officeDocument/2006/relationships/customXml" Target="../ink/ink2472.xml"/><Relationship Id="rId43" Type="http://schemas.openxmlformats.org/officeDocument/2006/relationships/image" Target="../media/image2457.png"/><Relationship Id="rId64" Type="http://schemas.openxmlformats.org/officeDocument/2006/relationships/customXml" Target="../ink/ink2493.xml"/><Relationship Id="rId118" Type="http://schemas.openxmlformats.org/officeDocument/2006/relationships/customXml" Target="../ink/ink2520.xml"/><Relationship Id="rId139" Type="http://schemas.openxmlformats.org/officeDocument/2006/relationships/image" Target="../media/image2505.png"/><Relationship Id="rId290" Type="http://schemas.openxmlformats.org/officeDocument/2006/relationships/customXml" Target="../ink/ink2606.xml"/><Relationship Id="rId304" Type="http://schemas.openxmlformats.org/officeDocument/2006/relationships/customXml" Target="../ink/ink2613.xml"/><Relationship Id="rId325" Type="http://schemas.openxmlformats.org/officeDocument/2006/relationships/image" Target="../media/image2598.png"/><Relationship Id="rId346" Type="http://schemas.openxmlformats.org/officeDocument/2006/relationships/customXml" Target="../ink/ink2634.xml"/><Relationship Id="rId367" Type="http://schemas.openxmlformats.org/officeDocument/2006/relationships/image" Target="../media/image2619.png"/><Relationship Id="rId388" Type="http://schemas.openxmlformats.org/officeDocument/2006/relationships/customXml" Target="../ink/ink2655.xml"/><Relationship Id="rId85" Type="http://schemas.openxmlformats.org/officeDocument/2006/relationships/image" Target="../media/image2478.png"/><Relationship Id="rId150" Type="http://schemas.openxmlformats.org/officeDocument/2006/relationships/customXml" Target="../ink/ink2536.xml"/><Relationship Id="rId171" Type="http://schemas.openxmlformats.org/officeDocument/2006/relationships/image" Target="../media/image2521.png"/><Relationship Id="rId192" Type="http://schemas.openxmlformats.org/officeDocument/2006/relationships/customXml" Target="../ink/ink2557.xml"/><Relationship Id="rId206" Type="http://schemas.openxmlformats.org/officeDocument/2006/relationships/customXml" Target="../ink/ink2564.xml"/><Relationship Id="rId227" Type="http://schemas.openxmlformats.org/officeDocument/2006/relationships/image" Target="../media/image2549.png"/><Relationship Id="rId248" Type="http://schemas.openxmlformats.org/officeDocument/2006/relationships/customXml" Target="../ink/ink2585.xml"/><Relationship Id="rId269" Type="http://schemas.openxmlformats.org/officeDocument/2006/relationships/image" Target="../media/image2570.png"/><Relationship Id="rId12" Type="http://schemas.openxmlformats.org/officeDocument/2006/relationships/customXml" Target="../ink/ink2467.xml"/><Relationship Id="rId33" Type="http://schemas.openxmlformats.org/officeDocument/2006/relationships/image" Target="../media/image2452.png"/><Relationship Id="rId108" Type="http://schemas.openxmlformats.org/officeDocument/2006/relationships/customXml" Target="../ink/ink2515.xml"/><Relationship Id="rId129" Type="http://schemas.openxmlformats.org/officeDocument/2006/relationships/image" Target="../media/image2500.png"/><Relationship Id="rId280" Type="http://schemas.openxmlformats.org/officeDocument/2006/relationships/customXml" Target="../ink/ink2601.xml"/><Relationship Id="rId315" Type="http://schemas.openxmlformats.org/officeDocument/2006/relationships/image" Target="../media/image2593.png"/><Relationship Id="rId336" Type="http://schemas.openxmlformats.org/officeDocument/2006/relationships/customXml" Target="../ink/ink2629.xml"/><Relationship Id="rId357" Type="http://schemas.openxmlformats.org/officeDocument/2006/relationships/image" Target="../media/image2614.png"/><Relationship Id="rId54" Type="http://schemas.openxmlformats.org/officeDocument/2006/relationships/customXml" Target="../ink/ink2488.xml"/><Relationship Id="rId75" Type="http://schemas.openxmlformats.org/officeDocument/2006/relationships/image" Target="../media/image2473.png"/><Relationship Id="rId96" Type="http://schemas.openxmlformats.org/officeDocument/2006/relationships/customXml" Target="../ink/ink2509.xml"/><Relationship Id="rId140" Type="http://schemas.openxmlformats.org/officeDocument/2006/relationships/customXml" Target="../ink/ink2531.xml"/><Relationship Id="rId161" Type="http://schemas.openxmlformats.org/officeDocument/2006/relationships/image" Target="../media/image2516.png"/><Relationship Id="rId182" Type="http://schemas.openxmlformats.org/officeDocument/2006/relationships/customXml" Target="../ink/ink2552.xml"/><Relationship Id="rId217" Type="http://schemas.openxmlformats.org/officeDocument/2006/relationships/image" Target="../media/image2544.png"/><Relationship Id="rId378" Type="http://schemas.openxmlformats.org/officeDocument/2006/relationships/customXml" Target="../ink/ink2650.xml"/><Relationship Id="rId399" Type="http://schemas.openxmlformats.org/officeDocument/2006/relationships/image" Target="../media/image2634.png"/><Relationship Id="rId6" Type="http://schemas.openxmlformats.org/officeDocument/2006/relationships/customXml" Target="../ink/ink2464.xml"/><Relationship Id="rId238" Type="http://schemas.openxmlformats.org/officeDocument/2006/relationships/customXml" Target="../ink/ink2580.xml"/><Relationship Id="rId259" Type="http://schemas.openxmlformats.org/officeDocument/2006/relationships/image" Target="../media/image2565.png"/><Relationship Id="rId23" Type="http://schemas.openxmlformats.org/officeDocument/2006/relationships/image" Target="../media/image2447.png"/><Relationship Id="rId119" Type="http://schemas.openxmlformats.org/officeDocument/2006/relationships/image" Target="../media/image2495.png"/><Relationship Id="rId270" Type="http://schemas.openxmlformats.org/officeDocument/2006/relationships/customXml" Target="../ink/ink2596.xml"/><Relationship Id="rId291" Type="http://schemas.openxmlformats.org/officeDocument/2006/relationships/image" Target="../media/image2581.png"/><Relationship Id="rId305" Type="http://schemas.openxmlformats.org/officeDocument/2006/relationships/image" Target="../media/image2588.png"/><Relationship Id="rId326" Type="http://schemas.openxmlformats.org/officeDocument/2006/relationships/customXml" Target="../ink/ink2624.xml"/><Relationship Id="rId347" Type="http://schemas.openxmlformats.org/officeDocument/2006/relationships/image" Target="../media/image2609.png"/><Relationship Id="rId44" Type="http://schemas.openxmlformats.org/officeDocument/2006/relationships/customXml" Target="../ink/ink2483.xml"/><Relationship Id="rId65" Type="http://schemas.openxmlformats.org/officeDocument/2006/relationships/image" Target="../media/image2468.png"/><Relationship Id="rId86" Type="http://schemas.openxmlformats.org/officeDocument/2006/relationships/customXml" Target="../ink/ink2504.xml"/><Relationship Id="rId130" Type="http://schemas.openxmlformats.org/officeDocument/2006/relationships/customXml" Target="../ink/ink2526.xml"/><Relationship Id="rId151" Type="http://schemas.openxmlformats.org/officeDocument/2006/relationships/image" Target="../media/image2511.png"/><Relationship Id="rId368" Type="http://schemas.openxmlformats.org/officeDocument/2006/relationships/customXml" Target="../ink/ink2645.xml"/><Relationship Id="rId389" Type="http://schemas.openxmlformats.org/officeDocument/2006/relationships/image" Target="../media/image1205.png"/><Relationship Id="rId172" Type="http://schemas.openxmlformats.org/officeDocument/2006/relationships/customXml" Target="../ink/ink2547.xml"/><Relationship Id="rId193" Type="http://schemas.openxmlformats.org/officeDocument/2006/relationships/image" Target="../media/image2532.png"/><Relationship Id="rId207" Type="http://schemas.openxmlformats.org/officeDocument/2006/relationships/image" Target="../media/image2539.png"/><Relationship Id="rId228" Type="http://schemas.openxmlformats.org/officeDocument/2006/relationships/customXml" Target="../ink/ink2575.xml"/><Relationship Id="rId249" Type="http://schemas.openxmlformats.org/officeDocument/2006/relationships/image" Target="../media/image2560.png"/><Relationship Id="rId13" Type="http://schemas.openxmlformats.org/officeDocument/2006/relationships/image" Target="../media/image2442.png"/><Relationship Id="rId109" Type="http://schemas.openxmlformats.org/officeDocument/2006/relationships/image" Target="../media/image2490.png"/><Relationship Id="rId260" Type="http://schemas.openxmlformats.org/officeDocument/2006/relationships/customXml" Target="../ink/ink2591.xml"/><Relationship Id="rId281" Type="http://schemas.openxmlformats.org/officeDocument/2006/relationships/image" Target="../media/image2576.png"/><Relationship Id="rId316" Type="http://schemas.openxmlformats.org/officeDocument/2006/relationships/customXml" Target="../ink/ink2619.xml"/><Relationship Id="rId337" Type="http://schemas.openxmlformats.org/officeDocument/2006/relationships/image" Target="../media/image2604.png"/><Relationship Id="rId34" Type="http://schemas.openxmlformats.org/officeDocument/2006/relationships/customXml" Target="../ink/ink2478.xml"/><Relationship Id="rId55" Type="http://schemas.openxmlformats.org/officeDocument/2006/relationships/image" Target="../media/image2463.png"/><Relationship Id="rId76" Type="http://schemas.openxmlformats.org/officeDocument/2006/relationships/customXml" Target="../ink/ink2499.xml"/><Relationship Id="rId97" Type="http://schemas.openxmlformats.org/officeDocument/2006/relationships/image" Target="../media/image2484.png"/><Relationship Id="rId120" Type="http://schemas.openxmlformats.org/officeDocument/2006/relationships/customXml" Target="../ink/ink2521.xml"/><Relationship Id="rId141" Type="http://schemas.openxmlformats.org/officeDocument/2006/relationships/image" Target="../media/image2506.png"/><Relationship Id="rId358" Type="http://schemas.openxmlformats.org/officeDocument/2006/relationships/customXml" Target="../ink/ink2640.xml"/><Relationship Id="rId379" Type="http://schemas.openxmlformats.org/officeDocument/2006/relationships/image" Target="../media/image2625.png"/><Relationship Id="rId7" Type="http://schemas.openxmlformats.org/officeDocument/2006/relationships/image" Target="../media/image2439.png"/><Relationship Id="rId162" Type="http://schemas.openxmlformats.org/officeDocument/2006/relationships/customXml" Target="../ink/ink2542.xml"/><Relationship Id="rId183" Type="http://schemas.openxmlformats.org/officeDocument/2006/relationships/image" Target="../media/image2527.png"/><Relationship Id="rId218" Type="http://schemas.openxmlformats.org/officeDocument/2006/relationships/customXml" Target="../ink/ink2570.xml"/><Relationship Id="rId239" Type="http://schemas.openxmlformats.org/officeDocument/2006/relationships/image" Target="../media/image2555.png"/><Relationship Id="rId390" Type="http://schemas.openxmlformats.org/officeDocument/2006/relationships/customXml" Target="../ink/ink2656.xml"/><Relationship Id="rId250" Type="http://schemas.openxmlformats.org/officeDocument/2006/relationships/customXml" Target="../ink/ink2586.xml"/><Relationship Id="rId271" Type="http://schemas.openxmlformats.org/officeDocument/2006/relationships/image" Target="../media/image2571.png"/><Relationship Id="rId292" Type="http://schemas.openxmlformats.org/officeDocument/2006/relationships/customXml" Target="../ink/ink2607.xml"/><Relationship Id="rId306" Type="http://schemas.openxmlformats.org/officeDocument/2006/relationships/customXml" Target="../ink/ink2614.xml"/><Relationship Id="rId24" Type="http://schemas.openxmlformats.org/officeDocument/2006/relationships/customXml" Target="../ink/ink2473.xml"/><Relationship Id="rId45" Type="http://schemas.openxmlformats.org/officeDocument/2006/relationships/image" Target="../media/image2458.png"/><Relationship Id="rId66" Type="http://schemas.openxmlformats.org/officeDocument/2006/relationships/customXml" Target="../ink/ink2494.xml"/><Relationship Id="rId87" Type="http://schemas.openxmlformats.org/officeDocument/2006/relationships/image" Target="../media/image2479.png"/><Relationship Id="rId110" Type="http://schemas.openxmlformats.org/officeDocument/2006/relationships/customXml" Target="../ink/ink2516.xml"/><Relationship Id="rId131" Type="http://schemas.openxmlformats.org/officeDocument/2006/relationships/image" Target="../media/image2501.png"/><Relationship Id="rId327" Type="http://schemas.openxmlformats.org/officeDocument/2006/relationships/image" Target="../media/image2599.png"/><Relationship Id="rId348" Type="http://schemas.openxmlformats.org/officeDocument/2006/relationships/customXml" Target="../ink/ink2635.xml"/><Relationship Id="rId369" Type="http://schemas.openxmlformats.org/officeDocument/2006/relationships/image" Target="../media/image2620.png"/><Relationship Id="rId152" Type="http://schemas.openxmlformats.org/officeDocument/2006/relationships/customXml" Target="../ink/ink2537.xml"/><Relationship Id="rId173" Type="http://schemas.openxmlformats.org/officeDocument/2006/relationships/image" Target="../media/image2522.png"/><Relationship Id="rId194" Type="http://schemas.openxmlformats.org/officeDocument/2006/relationships/customXml" Target="../ink/ink2558.xml"/><Relationship Id="rId208" Type="http://schemas.openxmlformats.org/officeDocument/2006/relationships/customXml" Target="../ink/ink2565.xml"/><Relationship Id="rId229" Type="http://schemas.openxmlformats.org/officeDocument/2006/relationships/image" Target="../media/image2550.png"/><Relationship Id="rId380" Type="http://schemas.openxmlformats.org/officeDocument/2006/relationships/customXml" Target="../ink/ink2651.xml"/><Relationship Id="rId240" Type="http://schemas.openxmlformats.org/officeDocument/2006/relationships/customXml" Target="../ink/ink2581.xml"/><Relationship Id="rId261" Type="http://schemas.openxmlformats.org/officeDocument/2006/relationships/image" Target="../media/image2566.png"/><Relationship Id="rId14" Type="http://schemas.openxmlformats.org/officeDocument/2006/relationships/customXml" Target="../ink/ink2468.xml"/><Relationship Id="rId35" Type="http://schemas.openxmlformats.org/officeDocument/2006/relationships/image" Target="../media/image2453.png"/><Relationship Id="rId56" Type="http://schemas.openxmlformats.org/officeDocument/2006/relationships/customXml" Target="../ink/ink2489.xml"/><Relationship Id="rId77" Type="http://schemas.openxmlformats.org/officeDocument/2006/relationships/image" Target="../media/image2474.png"/><Relationship Id="rId100" Type="http://schemas.openxmlformats.org/officeDocument/2006/relationships/customXml" Target="../ink/ink2511.xml"/><Relationship Id="rId282" Type="http://schemas.openxmlformats.org/officeDocument/2006/relationships/customXml" Target="../ink/ink2602.xml"/><Relationship Id="rId317" Type="http://schemas.openxmlformats.org/officeDocument/2006/relationships/image" Target="../media/image2594.png"/><Relationship Id="rId338" Type="http://schemas.openxmlformats.org/officeDocument/2006/relationships/customXml" Target="../ink/ink2630.xml"/><Relationship Id="rId359" Type="http://schemas.openxmlformats.org/officeDocument/2006/relationships/image" Target="../media/image2615.png"/><Relationship Id="rId8" Type="http://schemas.openxmlformats.org/officeDocument/2006/relationships/customXml" Target="../ink/ink2465.xml"/><Relationship Id="rId98" Type="http://schemas.openxmlformats.org/officeDocument/2006/relationships/customXml" Target="../ink/ink2510.xml"/><Relationship Id="rId121" Type="http://schemas.openxmlformats.org/officeDocument/2006/relationships/image" Target="../media/image2496.png"/><Relationship Id="rId142" Type="http://schemas.openxmlformats.org/officeDocument/2006/relationships/customXml" Target="../ink/ink2532.xml"/><Relationship Id="rId163" Type="http://schemas.openxmlformats.org/officeDocument/2006/relationships/image" Target="../media/image2517.png"/><Relationship Id="rId184" Type="http://schemas.openxmlformats.org/officeDocument/2006/relationships/customXml" Target="../ink/ink2553.xml"/><Relationship Id="rId219" Type="http://schemas.openxmlformats.org/officeDocument/2006/relationships/image" Target="../media/image2545.png"/><Relationship Id="rId370" Type="http://schemas.openxmlformats.org/officeDocument/2006/relationships/customXml" Target="../ink/ink2646.xml"/><Relationship Id="rId391" Type="http://schemas.openxmlformats.org/officeDocument/2006/relationships/image" Target="../media/image2630.png"/><Relationship Id="rId230" Type="http://schemas.openxmlformats.org/officeDocument/2006/relationships/customXml" Target="../ink/ink2576.xml"/><Relationship Id="rId251" Type="http://schemas.openxmlformats.org/officeDocument/2006/relationships/image" Target="../media/image2561.png"/><Relationship Id="rId25" Type="http://schemas.openxmlformats.org/officeDocument/2006/relationships/image" Target="../media/image2448.png"/><Relationship Id="rId46" Type="http://schemas.openxmlformats.org/officeDocument/2006/relationships/customXml" Target="../ink/ink2484.xml"/><Relationship Id="rId67" Type="http://schemas.openxmlformats.org/officeDocument/2006/relationships/image" Target="../media/image2469.png"/><Relationship Id="rId272" Type="http://schemas.openxmlformats.org/officeDocument/2006/relationships/customXml" Target="../ink/ink2597.xml"/><Relationship Id="rId293" Type="http://schemas.openxmlformats.org/officeDocument/2006/relationships/image" Target="../media/image2582.png"/><Relationship Id="rId307" Type="http://schemas.openxmlformats.org/officeDocument/2006/relationships/image" Target="../media/image2589.png"/><Relationship Id="rId328" Type="http://schemas.openxmlformats.org/officeDocument/2006/relationships/customXml" Target="../ink/ink2625.xml"/><Relationship Id="rId349" Type="http://schemas.openxmlformats.org/officeDocument/2006/relationships/image" Target="../media/image2610.png"/><Relationship Id="rId88" Type="http://schemas.openxmlformats.org/officeDocument/2006/relationships/customXml" Target="../ink/ink2505.xml"/><Relationship Id="rId111" Type="http://schemas.openxmlformats.org/officeDocument/2006/relationships/image" Target="../media/image2491.png"/><Relationship Id="rId132" Type="http://schemas.openxmlformats.org/officeDocument/2006/relationships/customXml" Target="../ink/ink2527.xml"/><Relationship Id="rId153" Type="http://schemas.openxmlformats.org/officeDocument/2006/relationships/image" Target="../media/image2512.png"/><Relationship Id="rId174" Type="http://schemas.openxmlformats.org/officeDocument/2006/relationships/customXml" Target="../ink/ink2548.xml"/><Relationship Id="rId195" Type="http://schemas.openxmlformats.org/officeDocument/2006/relationships/image" Target="../media/image2533.png"/><Relationship Id="rId209" Type="http://schemas.openxmlformats.org/officeDocument/2006/relationships/image" Target="../media/image2540.png"/><Relationship Id="rId360" Type="http://schemas.openxmlformats.org/officeDocument/2006/relationships/customXml" Target="../ink/ink2641.xml"/><Relationship Id="rId381" Type="http://schemas.openxmlformats.org/officeDocument/2006/relationships/image" Target="../media/image2626.png"/><Relationship Id="rId220" Type="http://schemas.openxmlformats.org/officeDocument/2006/relationships/customXml" Target="../ink/ink2571.xml"/><Relationship Id="rId241" Type="http://schemas.openxmlformats.org/officeDocument/2006/relationships/image" Target="../media/image2556.png"/><Relationship Id="rId15" Type="http://schemas.openxmlformats.org/officeDocument/2006/relationships/image" Target="../media/image2443.png"/><Relationship Id="rId36" Type="http://schemas.openxmlformats.org/officeDocument/2006/relationships/customXml" Target="../ink/ink2479.xml"/><Relationship Id="rId57" Type="http://schemas.openxmlformats.org/officeDocument/2006/relationships/image" Target="../media/image2464.png"/><Relationship Id="rId262" Type="http://schemas.openxmlformats.org/officeDocument/2006/relationships/customXml" Target="../ink/ink2592.xml"/><Relationship Id="rId283" Type="http://schemas.openxmlformats.org/officeDocument/2006/relationships/image" Target="../media/image2577.png"/><Relationship Id="rId318" Type="http://schemas.openxmlformats.org/officeDocument/2006/relationships/customXml" Target="../ink/ink2620.xml"/><Relationship Id="rId339" Type="http://schemas.openxmlformats.org/officeDocument/2006/relationships/image" Target="../media/image2605.png"/><Relationship Id="rId78" Type="http://schemas.openxmlformats.org/officeDocument/2006/relationships/customXml" Target="../ink/ink2500.xml"/><Relationship Id="rId99" Type="http://schemas.openxmlformats.org/officeDocument/2006/relationships/image" Target="../media/image2485.png"/><Relationship Id="rId101" Type="http://schemas.openxmlformats.org/officeDocument/2006/relationships/image" Target="../media/image2486.png"/><Relationship Id="rId122" Type="http://schemas.openxmlformats.org/officeDocument/2006/relationships/customXml" Target="../ink/ink2522.xml"/><Relationship Id="rId143" Type="http://schemas.openxmlformats.org/officeDocument/2006/relationships/image" Target="../media/image2507.png"/><Relationship Id="rId164" Type="http://schemas.openxmlformats.org/officeDocument/2006/relationships/customXml" Target="../ink/ink2543.xml"/><Relationship Id="rId185" Type="http://schemas.openxmlformats.org/officeDocument/2006/relationships/image" Target="../media/image2528.png"/><Relationship Id="rId350" Type="http://schemas.openxmlformats.org/officeDocument/2006/relationships/customXml" Target="../ink/ink2636.xml"/><Relationship Id="rId371" Type="http://schemas.openxmlformats.org/officeDocument/2006/relationships/image" Target="../media/image2621.png"/><Relationship Id="rId9" Type="http://schemas.openxmlformats.org/officeDocument/2006/relationships/image" Target="../media/image2440.png"/><Relationship Id="rId210" Type="http://schemas.openxmlformats.org/officeDocument/2006/relationships/customXml" Target="../ink/ink2566.xml"/><Relationship Id="rId392" Type="http://schemas.openxmlformats.org/officeDocument/2006/relationships/customXml" Target="../ink/ink2657.xml"/><Relationship Id="rId26" Type="http://schemas.openxmlformats.org/officeDocument/2006/relationships/customXml" Target="../ink/ink2474.xml"/><Relationship Id="rId231" Type="http://schemas.openxmlformats.org/officeDocument/2006/relationships/image" Target="../media/image2551.png"/><Relationship Id="rId252" Type="http://schemas.openxmlformats.org/officeDocument/2006/relationships/customXml" Target="../ink/ink2587.xml"/><Relationship Id="rId273" Type="http://schemas.openxmlformats.org/officeDocument/2006/relationships/image" Target="../media/image2572.png"/><Relationship Id="rId294" Type="http://schemas.openxmlformats.org/officeDocument/2006/relationships/customXml" Target="../ink/ink2608.xml"/><Relationship Id="rId308" Type="http://schemas.openxmlformats.org/officeDocument/2006/relationships/customXml" Target="../ink/ink2615.xml"/><Relationship Id="rId329" Type="http://schemas.openxmlformats.org/officeDocument/2006/relationships/image" Target="../media/image2600.png"/><Relationship Id="rId47" Type="http://schemas.openxmlformats.org/officeDocument/2006/relationships/image" Target="../media/image2459.png"/><Relationship Id="rId68" Type="http://schemas.openxmlformats.org/officeDocument/2006/relationships/customXml" Target="../ink/ink2495.xml"/><Relationship Id="rId89" Type="http://schemas.openxmlformats.org/officeDocument/2006/relationships/image" Target="../media/image2480.png"/><Relationship Id="rId112" Type="http://schemas.openxmlformats.org/officeDocument/2006/relationships/customXml" Target="../ink/ink2517.xml"/><Relationship Id="rId133" Type="http://schemas.openxmlformats.org/officeDocument/2006/relationships/image" Target="../media/image2502.png"/><Relationship Id="rId154" Type="http://schemas.openxmlformats.org/officeDocument/2006/relationships/customXml" Target="../ink/ink2538.xml"/><Relationship Id="rId175" Type="http://schemas.openxmlformats.org/officeDocument/2006/relationships/image" Target="../media/image2523.png"/><Relationship Id="rId340" Type="http://schemas.openxmlformats.org/officeDocument/2006/relationships/customXml" Target="../ink/ink2631.xml"/><Relationship Id="rId361" Type="http://schemas.openxmlformats.org/officeDocument/2006/relationships/image" Target="../media/image2616.png"/><Relationship Id="rId196" Type="http://schemas.openxmlformats.org/officeDocument/2006/relationships/customXml" Target="../ink/ink2559.xml"/><Relationship Id="rId200" Type="http://schemas.openxmlformats.org/officeDocument/2006/relationships/customXml" Target="../ink/ink2561.xml"/><Relationship Id="rId382" Type="http://schemas.openxmlformats.org/officeDocument/2006/relationships/customXml" Target="../ink/ink2652.xml"/><Relationship Id="rId16" Type="http://schemas.openxmlformats.org/officeDocument/2006/relationships/customXml" Target="../ink/ink2469.xml"/><Relationship Id="rId221" Type="http://schemas.openxmlformats.org/officeDocument/2006/relationships/image" Target="../media/image2546.png"/><Relationship Id="rId242" Type="http://schemas.openxmlformats.org/officeDocument/2006/relationships/customXml" Target="../ink/ink2582.xml"/><Relationship Id="rId263" Type="http://schemas.openxmlformats.org/officeDocument/2006/relationships/image" Target="../media/image2567.png"/><Relationship Id="rId284" Type="http://schemas.openxmlformats.org/officeDocument/2006/relationships/customXml" Target="../ink/ink2603.xml"/><Relationship Id="rId319" Type="http://schemas.openxmlformats.org/officeDocument/2006/relationships/image" Target="../media/image2595.png"/><Relationship Id="rId37" Type="http://schemas.openxmlformats.org/officeDocument/2006/relationships/image" Target="../media/image2454.png"/><Relationship Id="rId58" Type="http://schemas.openxmlformats.org/officeDocument/2006/relationships/customXml" Target="../ink/ink2490.xml"/><Relationship Id="rId79" Type="http://schemas.openxmlformats.org/officeDocument/2006/relationships/image" Target="../media/image2475.png"/><Relationship Id="rId102" Type="http://schemas.openxmlformats.org/officeDocument/2006/relationships/customXml" Target="../ink/ink2512.xml"/><Relationship Id="rId123" Type="http://schemas.openxmlformats.org/officeDocument/2006/relationships/image" Target="../media/image2497.png"/><Relationship Id="rId144" Type="http://schemas.openxmlformats.org/officeDocument/2006/relationships/customXml" Target="../ink/ink2533.xml"/><Relationship Id="rId330" Type="http://schemas.openxmlformats.org/officeDocument/2006/relationships/customXml" Target="../ink/ink2626.xml"/><Relationship Id="rId90" Type="http://schemas.openxmlformats.org/officeDocument/2006/relationships/customXml" Target="../ink/ink2506.xml"/><Relationship Id="rId165" Type="http://schemas.openxmlformats.org/officeDocument/2006/relationships/image" Target="../media/image2518.png"/><Relationship Id="rId186" Type="http://schemas.openxmlformats.org/officeDocument/2006/relationships/customXml" Target="../ink/ink2554.xml"/><Relationship Id="rId351" Type="http://schemas.openxmlformats.org/officeDocument/2006/relationships/image" Target="../media/image2611.png"/><Relationship Id="rId372" Type="http://schemas.openxmlformats.org/officeDocument/2006/relationships/customXml" Target="../ink/ink2647.xml"/><Relationship Id="rId393" Type="http://schemas.openxmlformats.org/officeDocument/2006/relationships/image" Target="../media/image2631.png"/><Relationship Id="rId211" Type="http://schemas.openxmlformats.org/officeDocument/2006/relationships/image" Target="../media/image2541.png"/><Relationship Id="rId232" Type="http://schemas.openxmlformats.org/officeDocument/2006/relationships/customXml" Target="../ink/ink2577.xml"/><Relationship Id="rId253" Type="http://schemas.openxmlformats.org/officeDocument/2006/relationships/image" Target="../media/image2562.png"/><Relationship Id="rId274" Type="http://schemas.openxmlformats.org/officeDocument/2006/relationships/customXml" Target="../ink/ink2598.xml"/><Relationship Id="rId295" Type="http://schemas.openxmlformats.org/officeDocument/2006/relationships/image" Target="../media/image2583.png"/><Relationship Id="rId309" Type="http://schemas.openxmlformats.org/officeDocument/2006/relationships/image" Target="../media/image2590.png"/><Relationship Id="rId27" Type="http://schemas.openxmlformats.org/officeDocument/2006/relationships/image" Target="../media/image2449.png"/><Relationship Id="rId48" Type="http://schemas.openxmlformats.org/officeDocument/2006/relationships/customXml" Target="../ink/ink2485.xml"/><Relationship Id="rId69" Type="http://schemas.openxmlformats.org/officeDocument/2006/relationships/image" Target="../media/image2470.png"/><Relationship Id="rId113" Type="http://schemas.openxmlformats.org/officeDocument/2006/relationships/image" Target="../media/image2492.png"/><Relationship Id="rId134" Type="http://schemas.openxmlformats.org/officeDocument/2006/relationships/customXml" Target="../ink/ink2528.xml"/><Relationship Id="rId320" Type="http://schemas.openxmlformats.org/officeDocument/2006/relationships/customXml" Target="../ink/ink2621.xml"/><Relationship Id="rId80" Type="http://schemas.openxmlformats.org/officeDocument/2006/relationships/customXml" Target="../ink/ink2501.xml"/><Relationship Id="rId155" Type="http://schemas.openxmlformats.org/officeDocument/2006/relationships/image" Target="../media/image2513.png"/><Relationship Id="rId176" Type="http://schemas.openxmlformats.org/officeDocument/2006/relationships/customXml" Target="../ink/ink2549.xml"/><Relationship Id="rId197" Type="http://schemas.openxmlformats.org/officeDocument/2006/relationships/image" Target="../media/image2534.png"/><Relationship Id="rId341" Type="http://schemas.openxmlformats.org/officeDocument/2006/relationships/image" Target="../media/image2606.png"/><Relationship Id="rId362" Type="http://schemas.openxmlformats.org/officeDocument/2006/relationships/customXml" Target="../ink/ink2642.xml"/><Relationship Id="rId383" Type="http://schemas.openxmlformats.org/officeDocument/2006/relationships/image" Target="../media/image2627.png"/><Relationship Id="rId201" Type="http://schemas.openxmlformats.org/officeDocument/2006/relationships/image" Target="../media/image2536.png"/><Relationship Id="rId222" Type="http://schemas.openxmlformats.org/officeDocument/2006/relationships/customXml" Target="../ink/ink2572.xml"/><Relationship Id="rId243" Type="http://schemas.openxmlformats.org/officeDocument/2006/relationships/image" Target="../media/image2557.png"/><Relationship Id="rId264" Type="http://schemas.openxmlformats.org/officeDocument/2006/relationships/customXml" Target="../ink/ink2593.xml"/><Relationship Id="rId285" Type="http://schemas.openxmlformats.org/officeDocument/2006/relationships/image" Target="../media/image2578.png"/><Relationship Id="rId17" Type="http://schemas.openxmlformats.org/officeDocument/2006/relationships/image" Target="../media/image2444.png"/><Relationship Id="rId38" Type="http://schemas.openxmlformats.org/officeDocument/2006/relationships/customXml" Target="../ink/ink2480.xml"/><Relationship Id="rId59" Type="http://schemas.openxmlformats.org/officeDocument/2006/relationships/image" Target="../media/image2465.png"/><Relationship Id="rId103" Type="http://schemas.openxmlformats.org/officeDocument/2006/relationships/image" Target="../media/image2487.png"/><Relationship Id="rId124" Type="http://schemas.openxmlformats.org/officeDocument/2006/relationships/customXml" Target="../ink/ink2523.xml"/><Relationship Id="rId310" Type="http://schemas.openxmlformats.org/officeDocument/2006/relationships/customXml" Target="../ink/ink2616.xml"/><Relationship Id="rId70" Type="http://schemas.openxmlformats.org/officeDocument/2006/relationships/customXml" Target="../ink/ink2496.xml"/><Relationship Id="rId91" Type="http://schemas.openxmlformats.org/officeDocument/2006/relationships/image" Target="../media/image2481.png"/><Relationship Id="rId145" Type="http://schemas.openxmlformats.org/officeDocument/2006/relationships/image" Target="../media/image2508.png"/><Relationship Id="rId166" Type="http://schemas.openxmlformats.org/officeDocument/2006/relationships/customXml" Target="../ink/ink2544.xml"/><Relationship Id="rId187" Type="http://schemas.openxmlformats.org/officeDocument/2006/relationships/image" Target="../media/image2529.png"/><Relationship Id="rId331" Type="http://schemas.openxmlformats.org/officeDocument/2006/relationships/image" Target="../media/image2601.png"/><Relationship Id="rId352" Type="http://schemas.openxmlformats.org/officeDocument/2006/relationships/customXml" Target="../ink/ink2637.xml"/><Relationship Id="rId373" Type="http://schemas.openxmlformats.org/officeDocument/2006/relationships/image" Target="../media/image2622.png"/><Relationship Id="rId394" Type="http://schemas.openxmlformats.org/officeDocument/2006/relationships/customXml" Target="../ink/ink265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67.xml"/><Relationship Id="rId233" Type="http://schemas.openxmlformats.org/officeDocument/2006/relationships/image" Target="../media/image2552.png"/><Relationship Id="rId254" Type="http://schemas.openxmlformats.org/officeDocument/2006/relationships/customXml" Target="../ink/ink2588.xml"/><Relationship Id="rId28" Type="http://schemas.openxmlformats.org/officeDocument/2006/relationships/customXml" Target="../ink/ink2475.xml"/><Relationship Id="rId49" Type="http://schemas.openxmlformats.org/officeDocument/2006/relationships/image" Target="../media/image2460.png"/><Relationship Id="rId114" Type="http://schemas.openxmlformats.org/officeDocument/2006/relationships/customXml" Target="../ink/ink2518.xml"/><Relationship Id="rId275" Type="http://schemas.openxmlformats.org/officeDocument/2006/relationships/image" Target="../media/image2573.png"/><Relationship Id="rId296" Type="http://schemas.openxmlformats.org/officeDocument/2006/relationships/customXml" Target="../ink/ink2609.xml"/><Relationship Id="rId300" Type="http://schemas.openxmlformats.org/officeDocument/2006/relationships/customXml" Target="../ink/ink2611.xml"/><Relationship Id="rId60" Type="http://schemas.openxmlformats.org/officeDocument/2006/relationships/customXml" Target="../ink/ink2491.xml"/><Relationship Id="rId81" Type="http://schemas.openxmlformats.org/officeDocument/2006/relationships/image" Target="../media/image2476.png"/><Relationship Id="rId135" Type="http://schemas.openxmlformats.org/officeDocument/2006/relationships/image" Target="../media/image2503.png"/><Relationship Id="rId156" Type="http://schemas.openxmlformats.org/officeDocument/2006/relationships/customXml" Target="../ink/ink2539.xml"/><Relationship Id="rId177" Type="http://schemas.openxmlformats.org/officeDocument/2006/relationships/image" Target="../media/image2524.png"/><Relationship Id="rId198" Type="http://schemas.openxmlformats.org/officeDocument/2006/relationships/customXml" Target="../ink/ink2560.xml"/><Relationship Id="rId321" Type="http://schemas.openxmlformats.org/officeDocument/2006/relationships/image" Target="../media/image2596.png"/><Relationship Id="rId342" Type="http://schemas.openxmlformats.org/officeDocument/2006/relationships/customXml" Target="../ink/ink2632.xml"/><Relationship Id="rId363" Type="http://schemas.openxmlformats.org/officeDocument/2006/relationships/image" Target="../media/image2617.png"/><Relationship Id="rId384" Type="http://schemas.openxmlformats.org/officeDocument/2006/relationships/customXml" Target="../ink/ink2653.xml"/><Relationship Id="rId202" Type="http://schemas.openxmlformats.org/officeDocument/2006/relationships/customXml" Target="../ink/ink2562.xml"/><Relationship Id="rId223" Type="http://schemas.openxmlformats.org/officeDocument/2006/relationships/image" Target="../media/image2547.png"/><Relationship Id="rId244" Type="http://schemas.openxmlformats.org/officeDocument/2006/relationships/customXml" Target="../ink/ink2583.xml"/><Relationship Id="rId18" Type="http://schemas.openxmlformats.org/officeDocument/2006/relationships/customXml" Target="../ink/ink2470.xml"/><Relationship Id="rId39" Type="http://schemas.openxmlformats.org/officeDocument/2006/relationships/image" Target="../media/image2455.png"/><Relationship Id="rId265" Type="http://schemas.openxmlformats.org/officeDocument/2006/relationships/image" Target="../media/image2568.png"/><Relationship Id="rId286" Type="http://schemas.openxmlformats.org/officeDocument/2006/relationships/customXml" Target="../ink/ink2604.xml"/><Relationship Id="rId50" Type="http://schemas.openxmlformats.org/officeDocument/2006/relationships/customXml" Target="../ink/ink2486.xml"/><Relationship Id="rId104" Type="http://schemas.openxmlformats.org/officeDocument/2006/relationships/customXml" Target="../ink/ink2513.xml"/><Relationship Id="rId125" Type="http://schemas.openxmlformats.org/officeDocument/2006/relationships/image" Target="../media/image2498.png"/><Relationship Id="rId146" Type="http://schemas.openxmlformats.org/officeDocument/2006/relationships/customXml" Target="../ink/ink2534.xml"/><Relationship Id="rId167" Type="http://schemas.openxmlformats.org/officeDocument/2006/relationships/image" Target="../media/image2519.png"/><Relationship Id="rId188" Type="http://schemas.openxmlformats.org/officeDocument/2006/relationships/customXml" Target="../ink/ink2555.xml"/><Relationship Id="rId311" Type="http://schemas.openxmlformats.org/officeDocument/2006/relationships/image" Target="../media/image2591.png"/><Relationship Id="rId332" Type="http://schemas.openxmlformats.org/officeDocument/2006/relationships/customXml" Target="../ink/ink2627.xml"/><Relationship Id="rId353" Type="http://schemas.openxmlformats.org/officeDocument/2006/relationships/image" Target="../media/image2612.png"/><Relationship Id="rId374" Type="http://schemas.openxmlformats.org/officeDocument/2006/relationships/customXml" Target="../ink/ink2648.xml"/><Relationship Id="rId395" Type="http://schemas.openxmlformats.org/officeDocument/2006/relationships/image" Target="../media/image2632.png"/><Relationship Id="rId71" Type="http://schemas.openxmlformats.org/officeDocument/2006/relationships/image" Target="../media/image2471.png"/><Relationship Id="rId92" Type="http://schemas.openxmlformats.org/officeDocument/2006/relationships/customXml" Target="../ink/ink2507.xml"/><Relationship Id="rId213" Type="http://schemas.openxmlformats.org/officeDocument/2006/relationships/image" Target="../media/image2542.png"/><Relationship Id="rId234" Type="http://schemas.openxmlformats.org/officeDocument/2006/relationships/customXml" Target="../ink/ink2578.xml"/><Relationship Id="rId2" Type="http://schemas.openxmlformats.org/officeDocument/2006/relationships/customXml" Target="../ink/ink2462.xml"/><Relationship Id="rId29" Type="http://schemas.openxmlformats.org/officeDocument/2006/relationships/image" Target="../media/image2450.png"/><Relationship Id="rId255" Type="http://schemas.openxmlformats.org/officeDocument/2006/relationships/image" Target="../media/image2563.png"/><Relationship Id="rId276" Type="http://schemas.openxmlformats.org/officeDocument/2006/relationships/customXml" Target="../ink/ink2599.xml"/><Relationship Id="rId297" Type="http://schemas.openxmlformats.org/officeDocument/2006/relationships/image" Target="../media/image2584.png"/><Relationship Id="rId40" Type="http://schemas.openxmlformats.org/officeDocument/2006/relationships/customXml" Target="../ink/ink2481.xml"/><Relationship Id="rId115" Type="http://schemas.openxmlformats.org/officeDocument/2006/relationships/image" Target="../media/image2493.png"/><Relationship Id="rId136" Type="http://schemas.openxmlformats.org/officeDocument/2006/relationships/customXml" Target="../ink/ink2529.xml"/><Relationship Id="rId157" Type="http://schemas.openxmlformats.org/officeDocument/2006/relationships/image" Target="../media/image2514.png"/><Relationship Id="rId178" Type="http://schemas.openxmlformats.org/officeDocument/2006/relationships/customXml" Target="../ink/ink2550.xml"/><Relationship Id="rId301" Type="http://schemas.openxmlformats.org/officeDocument/2006/relationships/image" Target="../media/image2586.png"/><Relationship Id="rId322" Type="http://schemas.openxmlformats.org/officeDocument/2006/relationships/customXml" Target="../ink/ink2622.xml"/><Relationship Id="rId343" Type="http://schemas.openxmlformats.org/officeDocument/2006/relationships/image" Target="../media/image2607.png"/><Relationship Id="rId364" Type="http://schemas.openxmlformats.org/officeDocument/2006/relationships/customXml" Target="../ink/ink2643.xml"/><Relationship Id="rId61" Type="http://schemas.openxmlformats.org/officeDocument/2006/relationships/image" Target="../media/image2466.png"/><Relationship Id="rId82" Type="http://schemas.openxmlformats.org/officeDocument/2006/relationships/customXml" Target="../ink/ink2502.xml"/><Relationship Id="rId199" Type="http://schemas.openxmlformats.org/officeDocument/2006/relationships/image" Target="../media/image2535.png"/><Relationship Id="rId203" Type="http://schemas.openxmlformats.org/officeDocument/2006/relationships/image" Target="../media/image2537.png"/><Relationship Id="rId385" Type="http://schemas.openxmlformats.org/officeDocument/2006/relationships/image" Target="../media/image2628.png"/><Relationship Id="rId19" Type="http://schemas.openxmlformats.org/officeDocument/2006/relationships/image" Target="../media/image2445.png"/><Relationship Id="rId224" Type="http://schemas.openxmlformats.org/officeDocument/2006/relationships/customXml" Target="../ink/ink2573.xml"/><Relationship Id="rId245" Type="http://schemas.openxmlformats.org/officeDocument/2006/relationships/image" Target="../media/image2558.png"/><Relationship Id="rId266" Type="http://schemas.openxmlformats.org/officeDocument/2006/relationships/customXml" Target="../ink/ink2594.xml"/><Relationship Id="rId287" Type="http://schemas.openxmlformats.org/officeDocument/2006/relationships/image" Target="../media/image2579.png"/><Relationship Id="rId30" Type="http://schemas.openxmlformats.org/officeDocument/2006/relationships/customXml" Target="../ink/ink2476.xml"/><Relationship Id="rId105" Type="http://schemas.openxmlformats.org/officeDocument/2006/relationships/image" Target="../media/image2488.png"/><Relationship Id="rId126" Type="http://schemas.openxmlformats.org/officeDocument/2006/relationships/customXml" Target="../ink/ink2524.xml"/><Relationship Id="rId147" Type="http://schemas.openxmlformats.org/officeDocument/2006/relationships/image" Target="../media/image2509.png"/><Relationship Id="rId168" Type="http://schemas.openxmlformats.org/officeDocument/2006/relationships/customXml" Target="../ink/ink2545.xml"/><Relationship Id="rId312" Type="http://schemas.openxmlformats.org/officeDocument/2006/relationships/customXml" Target="../ink/ink2617.xml"/><Relationship Id="rId333" Type="http://schemas.openxmlformats.org/officeDocument/2006/relationships/image" Target="../media/image2602.png"/><Relationship Id="rId354" Type="http://schemas.openxmlformats.org/officeDocument/2006/relationships/customXml" Target="../ink/ink2638.xml"/><Relationship Id="rId51" Type="http://schemas.openxmlformats.org/officeDocument/2006/relationships/image" Target="../media/image2461.png"/><Relationship Id="rId72" Type="http://schemas.openxmlformats.org/officeDocument/2006/relationships/customXml" Target="../ink/ink2497.xml"/><Relationship Id="rId93" Type="http://schemas.openxmlformats.org/officeDocument/2006/relationships/image" Target="../media/image2482.png"/><Relationship Id="rId189" Type="http://schemas.openxmlformats.org/officeDocument/2006/relationships/image" Target="../media/image2530.png"/><Relationship Id="rId375" Type="http://schemas.openxmlformats.org/officeDocument/2006/relationships/image" Target="../media/image2623.png"/><Relationship Id="rId396" Type="http://schemas.openxmlformats.org/officeDocument/2006/relationships/customXml" Target="../ink/ink2659.xml"/><Relationship Id="rId3" Type="http://schemas.openxmlformats.org/officeDocument/2006/relationships/image" Target="../media/image2437.png"/><Relationship Id="rId214" Type="http://schemas.openxmlformats.org/officeDocument/2006/relationships/customXml" Target="../ink/ink2568.xml"/><Relationship Id="rId235" Type="http://schemas.openxmlformats.org/officeDocument/2006/relationships/image" Target="../media/image2553.png"/><Relationship Id="rId256" Type="http://schemas.openxmlformats.org/officeDocument/2006/relationships/customXml" Target="../ink/ink2589.xml"/><Relationship Id="rId277" Type="http://schemas.openxmlformats.org/officeDocument/2006/relationships/image" Target="../media/image2574.png"/><Relationship Id="rId298" Type="http://schemas.openxmlformats.org/officeDocument/2006/relationships/customXml" Target="../ink/ink2610.xml"/><Relationship Id="rId400" Type="http://schemas.openxmlformats.org/officeDocument/2006/relationships/customXml" Target="../ink/ink2661.xml"/><Relationship Id="rId116" Type="http://schemas.openxmlformats.org/officeDocument/2006/relationships/customXml" Target="../ink/ink2519.xml"/><Relationship Id="rId137" Type="http://schemas.openxmlformats.org/officeDocument/2006/relationships/image" Target="../media/image2504.png"/><Relationship Id="rId158" Type="http://schemas.openxmlformats.org/officeDocument/2006/relationships/customXml" Target="../ink/ink2540.xml"/><Relationship Id="rId302" Type="http://schemas.openxmlformats.org/officeDocument/2006/relationships/customXml" Target="../ink/ink2612.xml"/><Relationship Id="rId323" Type="http://schemas.openxmlformats.org/officeDocument/2006/relationships/image" Target="../media/image2597.png"/><Relationship Id="rId344" Type="http://schemas.openxmlformats.org/officeDocument/2006/relationships/customXml" Target="../ink/ink2633.xml"/><Relationship Id="rId20" Type="http://schemas.openxmlformats.org/officeDocument/2006/relationships/customXml" Target="../ink/ink2471.xml"/><Relationship Id="rId41" Type="http://schemas.openxmlformats.org/officeDocument/2006/relationships/image" Target="../media/image2456.png"/><Relationship Id="rId62" Type="http://schemas.openxmlformats.org/officeDocument/2006/relationships/customXml" Target="../ink/ink2492.xml"/><Relationship Id="rId83" Type="http://schemas.openxmlformats.org/officeDocument/2006/relationships/image" Target="../media/image2477.png"/><Relationship Id="rId179" Type="http://schemas.openxmlformats.org/officeDocument/2006/relationships/image" Target="../media/image2525.png"/><Relationship Id="rId365" Type="http://schemas.openxmlformats.org/officeDocument/2006/relationships/image" Target="../media/image2618.png"/><Relationship Id="rId386" Type="http://schemas.openxmlformats.org/officeDocument/2006/relationships/customXml" Target="../ink/ink2654.xml"/><Relationship Id="rId190" Type="http://schemas.openxmlformats.org/officeDocument/2006/relationships/customXml" Target="../ink/ink2556.xml"/><Relationship Id="rId204" Type="http://schemas.openxmlformats.org/officeDocument/2006/relationships/customXml" Target="../ink/ink2563.xml"/><Relationship Id="rId225" Type="http://schemas.openxmlformats.org/officeDocument/2006/relationships/image" Target="../media/image2548.png"/><Relationship Id="rId246" Type="http://schemas.openxmlformats.org/officeDocument/2006/relationships/customXml" Target="../ink/ink2584.xml"/><Relationship Id="rId267" Type="http://schemas.openxmlformats.org/officeDocument/2006/relationships/image" Target="../media/image2569.png"/><Relationship Id="rId288" Type="http://schemas.openxmlformats.org/officeDocument/2006/relationships/customXml" Target="../ink/ink2605.xml"/><Relationship Id="rId106" Type="http://schemas.openxmlformats.org/officeDocument/2006/relationships/customXml" Target="../ink/ink2514.xml"/><Relationship Id="rId127" Type="http://schemas.openxmlformats.org/officeDocument/2006/relationships/image" Target="../media/image2499.png"/><Relationship Id="rId313" Type="http://schemas.openxmlformats.org/officeDocument/2006/relationships/image" Target="../media/image2592.png"/><Relationship Id="rId10" Type="http://schemas.openxmlformats.org/officeDocument/2006/relationships/customXml" Target="../ink/ink2466.xml"/><Relationship Id="rId31" Type="http://schemas.openxmlformats.org/officeDocument/2006/relationships/image" Target="../media/image2451.png"/><Relationship Id="rId52" Type="http://schemas.openxmlformats.org/officeDocument/2006/relationships/customXml" Target="../ink/ink2487.xml"/><Relationship Id="rId73" Type="http://schemas.openxmlformats.org/officeDocument/2006/relationships/image" Target="../media/image2472.png"/><Relationship Id="rId94" Type="http://schemas.openxmlformats.org/officeDocument/2006/relationships/customXml" Target="../ink/ink2508.xml"/><Relationship Id="rId148" Type="http://schemas.openxmlformats.org/officeDocument/2006/relationships/customXml" Target="../ink/ink2535.xml"/><Relationship Id="rId169" Type="http://schemas.openxmlformats.org/officeDocument/2006/relationships/image" Target="../media/image2520.png"/><Relationship Id="rId334" Type="http://schemas.openxmlformats.org/officeDocument/2006/relationships/customXml" Target="../ink/ink2628.xml"/><Relationship Id="rId355" Type="http://schemas.openxmlformats.org/officeDocument/2006/relationships/image" Target="../media/image2613.png"/><Relationship Id="rId376" Type="http://schemas.openxmlformats.org/officeDocument/2006/relationships/customXml" Target="../ink/ink2649.xml"/><Relationship Id="rId397" Type="http://schemas.openxmlformats.org/officeDocument/2006/relationships/image" Target="../media/image2633.png"/><Relationship Id="rId4" Type="http://schemas.openxmlformats.org/officeDocument/2006/relationships/customXml" Target="../ink/ink2463.xml"/><Relationship Id="rId180" Type="http://schemas.openxmlformats.org/officeDocument/2006/relationships/customXml" Target="../ink/ink2551.xml"/><Relationship Id="rId215" Type="http://schemas.openxmlformats.org/officeDocument/2006/relationships/image" Target="../media/image2543.png"/><Relationship Id="rId236" Type="http://schemas.openxmlformats.org/officeDocument/2006/relationships/customXml" Target="../ink/ink2579.xml"/><Relationship Id="rId257" Type="http://schemas.openxmlformats.org/officeDocument/2006/relationships/image" Target="../media/image2564.png"/><Relationship Id="rId278" Type="http://schemas.openxmlformats.org/officeDocument/2006/relationships/customXml" Target="../ink/ink2600.xml"/><Relationship Id="rId401" Type="http://schemas.openxmlformats.org/officeDocument/2006/relationships/image" Target="../media/image2635.png"/><Relationship Id="rId303" Type="http://schemas.openxmlformats.org/officeDocument/2006/relationships/image" Target="../media/image2587.png"/><Relationship Id="rId42" Type="http://schemas.openxmlformats.org/officeDocument/2006/relationships/customXml" Target="../ink/ink2482.xml"/><Relationship Id="rId84" Type="http://schemas.openxmlformats.org/officeDocument/2006/relationships/customXml" Target="../ink/ink2503.xml"/><Relationship Id="rId138" Type="http://schemas.openxmlformats.org/officeDocument/2006/relationships/customXml" Target="../ink/ink2530.xml"/><Relationship Id="rId345" Type="http://schemas.openxmlformats.org/officeDocument/2006/relationships/image" Target="../media/image2608.png"/><Relationship Id="rId387" Type="http://schemas.openxmlformats.org/officeDocument/2006/relationships/image" Target="../media/image2629.png"/><Relationship Id="rId191" Type="http://schemas.openxmlformats.org/officeDocument/2006/relationships/image" Target="../media/image2531.png"/><Relationship Id="rId205" Type="http://schemas.openxmlformats.org/officeDocument/2006/relationships/image" Target="../media/image2538.png"/><Relationship Id="rId247" Type="http://schemas.openxmlformats.org/officeDocument/2006/relationships/image" Target="../media/image255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99" Type="http://schemas.openxmlformats.org/officeDocument/2006/relationships/image" Target="../media/image218.png"/><Relationship Id="rId21" Type="http://schemas.openxmlformats.org/officeDocument/2006/relationships/image" Target="../media/image80.png"/><Relationship Id="rId63" Type="http://schemas.openxmlformats.org/officeDocument/2006/relationships/image" Target="../media/image101.png"/><Relationship Id="rId159" Type="http://schemas.openxmlformats.org/officeDocument/2006/relationships/image" Target="../media/image148.png"/><Relationship Id="rId324" Type="http://schemas.openxmlformats.org/officeDocument/2006/relationships/customXml" Target="../ink/ink233.xml"/><Relationship Id="rId366" Type="http://schemas.openxmlformats.org/officeDocument/2006/relationships/customXml" Target="../ink/ink254.xml"/><Relationship Id="rId170" Type="http://schemas.openxmlformats.org/officeDocument/2006/relationships/customXml" Target="../ink/ink156.xml"/><Relationship Id="rId226" Type="http://schemas.openxmlformats.org/officeDocument/2006/relationships/customXml" Target="../ink/ink184.xml"/><Relationship Id="rId433" Type="http://schemas.openxmlformats.org/officeDocument/2006/relationships/image" Target="../media/image285.png"/><Relationship Id="rId268" Type="http://schemas.openxmlformats.org/officeDocument/2006/relationships/customXml" Target="../ink/ink205.xml"/><Relationship Id="rId475" Type="http://schemas.openxmlformats.org/officeDocument/2006/relationships/customXml" Target="../ink/ink309.xml"/><Relationship Id="rId32" Type="http://schemas.openxmlformats.org/officeDocument/2006/relationships/customXml" Target="../ink/ink86.xml"/><Relationship Id="rId74" Type="http://schemas.openxmlformats.org/officeDocument/2006/relationships/customXml" Target="../ink/ink107.xml"/><Relationship Id="rId128" Type="http://schemas.openxmlformats.org/officeDocument/2006/relationships/customXml" Target="../ink/ink134.xml"/><Relationship Id="rId335" Type="http://schemas.openxmlformats.org/officeDocument/2006/relationships/image" Target="../media/image236.png"/><Relationship Id="rId377" Type="http://schemas.openxmlformats.org/officeDocument/2006/relationships/image" Target="../media/image257.png"/><Relationship Id="rId5" Type="http://schemas.openxmlformats.org/officeDocument/2006/relationships/image" Target="../media/image72.png"/><Relationship Id="rId181" Type="http://schemas.openxmlformats.org/officeDocument/2006/relationships/image" Target="../media/image159.png"/><Relationship Id="rId237" Type="http://schemas.openxmlformats.org/officeDocument/2006/relationships/image" Target="../media/image187.png"/><Relationship Id="rId402" Type="http://schemas.openxmlformats.org/officeDocument/2006/relationships/customXml" Target="../ink/ink272.xml"/><Relationship Id="rId279" Type="http://schemas.openxmlformats.org/officeDocument/2006/relationships/image" Target="../media/image208.png"/><Relationship Id="rId444" Type="http://schemas.openxmlformats.org/officeDocument/2006/relationships/customXml" Target="../ink/ink293.xml"/><Relationship Id="rId43" Type="http://schemas.openxmlformats.org/officeDocument/2006/relationships/image" Target="../media/image91.png"/><Relationship Id="rId139" Type="http://schemas.openxmlformats.org/officeDocument/2006/relationships/image" Target="../media/image139.png"/><Relationship Id="rId290" Type="http://schemas.openxmlformats.org/officeDocument/2006/relationships/customXml" Target="../ink/ink216.xml"/><Relationship Id="rId304" Type="http://schemas.openxmlformats.org/officeDocument/2006/relationships/customXml" Target="../ink/ink223.xml"/><Relationship Id="rId346" Type="http://schemas.openxmlformats.org/officeDocument/2006/relationships/customXml" Target="../ink/ink244.xml"/><Relationship Id="rId388" Type="http://schemas.openxmlformats.org/officeDocument/2006/relationships/customXml" Target="../ink/ink265.xml"/><Relationship Id="rId85" Type="http://schemas.openxmlformats.org/officeDocument/2006/relationships/image" Target="../media/image112.png"/><Relationship Id="rId150" Type="http://schemas.openxmlformats.org/officeDocument/2006/relationships/image" Target="../media/image144.png"/><Relationship Id="rId192" Type="http://schemas.openxmlformats.org/officeDocument/2006/relationships/customXml" Target="../ink/ink167.xml"/><Relationship Id="rId206" Type="http://schemas.openxmlformats.org/officeDocument/2006/relationships/customXml" Target="../ink/ink174.xml"/><Relationship Id="rId413" Type="http://schemas.openxmlformats.org/officeDocument/2006/relationships/image" Target="../media/image275.png"/><Relationship Id="rId248" Type="http://schemas.openxmlformats.org/officeDocument/2006/relationships/customXml" Target="../ink/ink195.xml"/><Relationship Id="rId455" Type="http://schemas.openxmlformats.org/officeDocument/2006/relationships/image" Target="../media/image296.png"/><Relationship Id="rId12" Type="http://schemas.openxmlformats.org/officeDocument/2006/relationships/customXml" Target="../ink/ink76.xml"/><Relationship Id="rId108" Type="http://schemas.openxmlformats.org/officeDocument/2006/relationships/customXml" Target="../ink/ink124.xml"/><Relationship Id="rId315" Type="http://schemas.openxmlformats.org/officeDocument/2006/relationships/image" Target="../media/image226.png"/><Relationship Id="rId357" Type="http://schemas.openxmlformats.org/officeDocument/2006/relationships/image" Target="../media/image247.png"/><Relationship Id="rId54" Type="http://schemas.openxmlformats.org/officeDocument/2006/relationships/customXml" Target="../ink/ink97.xml"/><Relationship Id="rId96" Type="http://schemas.openxmlformats.org/officeDocument/2006/relationships/customXml" Target="../ink/ink118.xml"/><Relationship Id="rId161" Type="http://schemas.openxmlformats.org/officeDocument/2006/relationships/image" Target="../media/image149.png"/><Relationship Id="rId217" Type="http://schemas.openxmlformats.org/officeDocument/2006/relationships/image" Target="../media/image177.png"/><Relationship Id="rId399" Type="http://schemas.openxmlformats.org/officeDocument/2006/relationships/image" Target="../media/image268.png"/><Relationship Id="rId259" Type="http://schemas.openxmlformats.org/officeDocument/2006/relationships/image" Target="../media/image198.png"/><Relationship Id="rId424" Type="http://schemas.openxmlformats.org/officeDocument/2006/relationships/customXml" Target="../ink/ink283.xml"/><Relationship Id="rId466" Type="http://schemas.openxmlformats.org/officeDocument/2006/relationships/customXml" Target="../ink/ink304.xml"/><Relationship Id="rId23" Type="http://schemas.openxmlformats.org/officeDocument/2006/relationships/image" Target="../media/image81.png"/><Relationship Id="rId119" Type="http://schemas.openxmlformats.org/officeDocument/2006/relationships/image" Target="../media/image129.png"/><Relationship Id="rId270" Type="http://schemas.openxmlformats.org/officeDocument/2006/relationships/customXml" Target="../ink/ink206.xml"/><Relationship Id="rId326" Type="http://schemas.openxmlformats.org/officeDocument/2006/relationships/customXml" Target="../ink/ink234.xml"/><Relationship Id="rId65" Type="http://schemas.openxmlformats.org/officeDocument/2006/relationships/image" Target="../media/image102.png"/><Relationship Id="rId130" Type="http://schemas.openxmlformats.org/officeDocument/2006/relationships/customXml" Target="../ink/ink135.xml"/><Relationship Id="rId368" Type="http://schemas.openxmlformats.org/officeDocument/2006/relationships/customXml" Target="../ink/ink255.xml"/><Relationship Id="rId172" Type="http://schemas.openxmlformats.org/officeDocument/2006/relationships/customXml" Target="../ink/ink157.xml"/><Relationship Id="rId228" Type="http://schemas.openxmlformats.org/officeDocument/2006/relationships/customXml" Target="../ink/ink185.xml"/><Relationship Id="rId435" Type="http://schemas.openxmlformats.org/officeDocument/2006/relationships/image" Target="../media/image286.png"/><Relationship Id="rId477" Type="http://schemas.openxmlformats.org/officeDocument/2006/relationships/customXml" Target="../ink/ink310.xml"/><Relationship Id="rId281" Type="http://schemas.openxmlformats.org/officeDocument/2006/relationships/image" Target="../media/image209.png"/><Relationship Id="rId337" Type="http://schemas.openxmlformats.org/officeDocument/2006/relationships/image" Target="../media/image237.png"/><Relationship Id="rId34" Type="http://schemas.openxmlformats.org/officeDocument/2006/relationships/customXml" Target="../ink/ink87.xml"/><Relationship Id="rId55" Type="http://schemas.openxmlformats.org/officeDocument/2006/relationships/image" Target="../media/image97.png"/><Relationship Id="rId76" Type="http://schemas.openxmlformats.org/officeDocument/2006/relationships/customXml" Target="../ink/ink108.xml"/><Relationship Id="rId97" Type="http://schemas.openxmlformats.org/officeDocument/2006/relationships/image" Target="../media/image118.png"/><Relationship Id="rId120" Type="http://schemas.openxmlformats.org/officeDocument/2006/relationships/customXml" Target="../ink/ink130.xml"/><Relationship Id="rId141" Type="http://schemas.openxmlformats.org/officeDocument/2006/relationships/image" Target="../media/image140.png"/><Relationship Id="rId358" Type="http://schemas.openxmlformats.org/officeDocument/2006/relationships/customXml" Target="../ink/ink250.xml"/><Relationship Id="rId379" Type="http://schemas.openxmlformats.org/officeDocument/2006/relationships/image" Target="../media/image258.png"/><Relationship Id="rId7" Type="http://schemas.openxmlformats.org/officeDocument/2006/relationships/image" Target="../media/image73.png"/><Relationship Id="rId162" Type="http://schemas.openxmlformats.org/officeDocument/2006/relationships/customXml" Target="../ink/ink152.xml"/><Relationship Id="rId183" Type="http://schemas.openxmlformats.org/officeDocument/2006/relationships/image" Target="../media/image160.png"/><Relationship Id="rId218" Type="http://schemas.openxmlformats.org/officeDocument/2006/relationships/customXml" Target="../ink/ink180.xml"/><Relationship Id="rId239" Type="http://schemas.openxmlformats.org/officeDocument/2006/relationships/image" Target="../media/image188.png"/><Relationship Id="rId390" Type="http://schemas.openxmlformats.org/officeDocument/2006/relationships/customXml" Target="../ink/ink266.xml"/><Relationship Id="rId404" Type="http://schemas.openxmlformats.org/officeDocument/2006/relationships/customXml" Target="../ink/ink273.xml"/><Relationship Id="rId425" Type="http://schemas.openxmlformats.org/officeDocument/2006/relationships/image" Target="../media/image281.png"/><Relationship Id="rId446" Type="http://schemas.openxmlformats.org/officeDocument/2006/relationships/customXml" Target="../ink/ink294.xml"/><Relationship Id="rId467" Type="http://schemas.openxmlformats.org/officeDocument/2006/relationships/image" Target="../media/image302.png"/><Relationship Id="rId250" Type="http://schemas.openxmlformats.org/officeDocument/2006/relationships/customXml" Target="../ink/ink196.xml"/><Relationship Id="rId271" Type="http://schemas.openxmlformats.org/officeDocument/2006/relationships/image" Target="../media/image204.png"/><Relationship Id="rId292" Type="http://schemas.openxmlformats.org/officeDocument/2006/relationships/customXml" Target="../ink/ink217.xml"/><Relationship Id="rId306" Type="http://schemas.openxmlformats.org/officeDocument/2006/relationships/customXml" Target="../ink/ink224.xml"/><Relationship Id="rId24" Type="http://schemas.openxmlformats.org/officeDocument/2006/relationships/customXml" Target="../ink/ink82.xml"/><Relationship Id="rId45" Type="http://schemas.openxmlformats.org/officeDocument/2006/relationships/image" Target="../media/image92.png"/><Relationship Id="rId66" Type="http://schemas.openxmlformats.org/officeDocument/2006/relationships/customXml" Target="../ink/ink103.xml"/><Relationship Id="rId87" Type="http://schemas.openxmlformats.org/officeDocument/2006/relationships/image" Target="../media/image113.png"/><Relationship Id="rId110" Type="http://schemas.openxmlformats.org/officeDocument/2006/relationships/customXml" Target="../ink/ink125.xml"/><Relationship Id="rId131" Type="http://schemas.openxmlformats.org/officeDocument/2006/relationships/image" Target="../media/image135.png"/><Relationship Id="rId327" Type="http://schemas.openxmlformats.org/officeDocument/2006/relationships/image" Target="../media/image232.png"/><Relationship Id="rId348" Type="http://schemas.openxmlformats.org/officeDocument/2006/relationships/customXml" Target="../ink/ink245.xml"/><Relationship Id="rId369" Type="http://schemas.openxmlformats.org/officeDocument/2006/relationships/image" Target="../media/image253.png"/><Relationship Id="rId152" Type="http://schemas.openxmlformats.org/officeDocument/2006/relationships/image" Target="../media/image145.png"/><Relationship Id="rId173" Type="http://schemas.openxmlformats.org/officeDocument/2006/relationships/image" Target="../media/image155.png"/><Relationship Id="rId194" Type="http://schemas.openxmlformats.org/officeDocument/2006/relationships/customXml" Target="../ink/ink168.xml"/><Relationship Id="rId208" Type="http://schemas.openxmlformats.org/officeDocument/2006/relationships/customXml" Target="../ink/ink175.xml"/><Relationship Id="rId229" Type="http://schemas.openxmlformats.org/officeDocument/2006/relationships/image" Target="../media/image183.png"/><Relationship Id="rId380" Type="http://schemas.openxmlformats.org/officeDocument/2006/relationships/customXml" Target="../ink/ink261.xml"/><Relationship Id="rId415" Type="http://schemas.openxmlformats.org/officeDocument/2006/relationships/image" Target="../media/image276.png"/><Relationship Id="rId436" Type="http://schemas.openxmlformats.org/officeDocument/2006/relationships/customXml" Target="../ink/ink289.xml"/><Relationship Id="rId457" Type="http://schemas.openxmlformats.org/officeDocument/2006/relationships/image" Target="../media/image297.png"/><Relationship Id="rId240" Type="http://schemas.openxmlformats.org/officeDocument/2006/relationships/customXml" Target="../ink/ink191.xml"/><Relationship Id="rId261" Type="http://schemas.openxmlformats.org/officeDocument/2006/relationships/image" Target="../media/image199.png"/><Relationship Id="rId478" Type="http://schemas.openxmlformats.org/officeDocument/2006/relationships/image" Target="../media/image307.png"/><Relationship Id="rId14" Type="http://schemas.openxmlformats.org/officeDocument/2006/relationships/customXml" Target="../ink/ink77.xml"/><Relationship Id="rId35" Type="http://schemas.openxmlformats.org/officeDocument/2006/relationships/image" Target="../media/image87.png"/><Relationship Id="rId56" Type="http://schemas.openxmlformats.org/officeDocument/2006/relationships/customXml" Target="../ink/ink98.xml"/><Relationship Id="rId77" Type="http://schemas.openxmlformats.org/officeDocument/2006/relationships/image" Target="../media/image108.png"/><Relationship Id="rId100" Type="http://schemas.openxmlformats.org/officeDocument/2006/relationships/customXml" Target="../ink/ink120.xml"/><Relationship Id="rId282" Type="http://schemas.openxmlformats.org/officeDocument/2006/relationships/customXml" Target="../ink/ink212.xml"/><Relationship Id="rId317" Type="http://schemas.openxmlformats.org/officeDocument/2006/relationships/image" Target="../media/image227.png"/><Relationship Id="rId338" Type="http://schemas.openxmlformats.org/officeDocument/2006/relationships/customXml" Target="../ink/ink240.xml"/><Relationship Id="rId359" Type="http://schemas.openxmlformats.org/officeDocument/2006/relationships/image" Target="../media/image248.png"/><Relationship Id="rId8" Type="http://schemas.openxmlformats.org/officeDocument/2006/relationships/customXml" Target="../ink/ink74.xml"/><Relationship Id="rId98" Type="http://schemas.openxmlformats.org/officeDocument/2006/relationships/customXml" Target="../ink/ink119.xml"/><Relationship Id="rId121" Type="http://schemas.openxmlformats.org/officeDocument/2006/relationships/image" Target="../media/image130.png"/><Relationship Id="rId142" Type="http://schemas.openxmlformats.org/officeDocument/2006/relationships/customXml" Target="../ink/ink141.xml"/><Relationship Id="rId163" Type="http://schemas.openxmlformats.org/officeDocument/2006/relationships/image" Target="../media/image150.png"/><Relationship Id="rId184" Type="http://schemas.openxmlformats.org/officeDocument/2006/relationships/customXml" Target="../ink/ink163.xml"/><Relationship Id="rId219" Type="http://schemas.openxmlformats.org/officeDocument/2006/relationships/image" Target="../media/image178.png"/><Relationship Id="rId370" Type="http://schemas.openxmlformats.org/officeDocument/2006/relationships/customXml" Target="../ink/ink256.xml"/><Relationship Id="rId391" Type="http://schemas.openxmlformats.org/officeDocument/2006/relationships/image" Target="../media/image264.png"/><Relationship Id="rId405" Type="http://schemas.openxmlformats.org/officeDocument/2006/relationships/image" Target="../media/image271.png"/><Relationship Id="rId426" Type="http://schemas.openxmlformats.org/officeDocument/2006/relationships/customXml" Target="../ink/ink284.xml"/><Relationship Id="rId447" Type="http://schemas.openxmlformats.org/officeDocument/2006/relationships/image" Target="../media/image292.png"/><Relationship Id="rId230" Type="http://schemas.openxmlformats.org/officeDocument/2006/relationships/customXml" Target="../ink/ink186.xml"/><Relationship Id="rId251" Type="http://schemas.openxmlformats.org/officeDocument/2006/relationships/image" Target="../media/image194.png"/><Relationship Id="rId468" Type="http://schemas.openxmlformats.org/officeDocument/2006/relationships/customXml" Target="../ink/ink305.xml"/><Relationship Id="rId25" Type="http://schemas.openxmlformats.org/officeDocument/2006/relationships/image" Target="../media/image82.png"/><Relationship Id="rId46" Type="http://schemas.openxmlformats.org/officeDocument/2006/relationships/customXml" Target="../ink/ink93.xml"/><Relationship Id="rId67" Type="http://schemas.openxmlformats.org/officeDocument/2006/relationships/image" Target="../media/image103.png"/><Relationship Id="rId272" Type="http://schemas.openxmlformats.org/officeDocument/2006/relationships/customXml" Target="../ink/ink207.xml"/><Relationship Id="rId293" Type="http://schemas.openxmlformats.org/officeDocument/2006/relationships/image" Target="../media/image215.png"/><Relationship Id="rId307" Type="http://schemas.openxmlformats.org/officeDocument/2006/relationships/image" Target="../media/image222.png"/><Relationship Id="rId328" Type="http://schemas.openxmlformats.org/officeDocument/2006/relationships/customXml" Target="../ink/ink235.xml"/><Relationship Id="rId349" Type="http://schemas.openxmlformats.org/officeDocument/2006/relationships/image" Target="../media/image243.png"/><Relationship Id="rId88" Type="http://schemas.openxmlformats.org/officeDocument/2006/relationships/customXml" Target="../ink/ink114.xml"/><Relationship Id="rId111" Type="http://schemas.openxmlformats.org/officeDocument/2006/relationships/image" Target="../media/image125.png"/><Relationship Id="rId132" Type="http://schemas.openxmlformats.org/officeDocument/2006/relationships/customXml" Target="../ink/ink136.xml"/><Relationship Id="rId153" Type="http://schemas.openxmlformats.org/officeDocument/2006/relationships/customXml" Target="../ink/ink147.xml"/><Relationship Id="rId174" Type="http://schemas.openxmlformats.org/officeDocument/2006/relationships/customXml" Target="../ink/ink158.xml"/><Relationship Id="rId195" Type="http://schemas.openxmlformats.org/officeDocument/2006/relationships/image" Target="../media/image166.png"/><Relationship Id="rId209" Type="http://schemas.openxmlformats.org/officeDocument/2006/relationships/image" Target="../media/image173.png"/><Relationship Id="rId360" Type="http://schemas.openxmlformats.org/officeDocument/2006/relationships/customXml" Target="../ink/ink251.xml"/><Relationship Id="rId381" Type="http://schemas.openxmlformats.org/officeDocument/2006/relationships/image" Target="../media/image259.png"/><Relationship Id="rId416" Type="http://schemas.openxmlformats.org/officeDocument/2006/relationships/customXml" Target="../ink/ink279.xml"/><Relationship Id="rId220" Type="http://schemas.openxmlformats.org/officeDocument/2006/relationships/customXml" Target="../ink/ink181.xml"/><Relationship Id="rId241" Type="http://schemas.openxmlformats.org/officeDocument/2006/relationships/image" Target="../media/image189.png"/><Relationship Id="rId437" Type="http://schemas.openxmlformats.org/officeDocument/2006/relationships/image" Target="../media/image287.png"/><Relationship Id="rId458" Type="http://schemas.openxmlformats.org/officeDocument/2006/relationships/customXml" Target="../ink/ink300.xml"/><Relationship Id="rId479" Type="http://schemas.openxmlformats.org/officeDocument/2006/relationships/customXml" Target="../ink/ink311.xml"/><Relationship Id="rId15" Type="http://schemas.openxmlformats.org/officeDocument/2006/relationships/image" Target="../media/image77.png"/><Relationship Id="rId36" Type="http://schemas.openxmlformats.org/officeDocument/2006/relationships/customXml" Target="../ink/ink88.xml"/><Relationship Id="rId57" Type="http://schemas.openxmlformats.org/officeDocument/2006/relationships/image" Target="../media/image98.png"/><Relationship Id="rId262" Type="http://schemas.openxmlformats.org/officeDocument/2006/relationships/customXml" Target="../ink/ink202.xml"/><Relationship Id="rId283" Type="http://schemas.openxmlformats.org/officeDocument/2006/relationships/image" Target="../media/image210.png"/><Relationship Id="rId318" Type="http://schemas.openxmlformats.org/officeDocument/2006/relationships/customXml" Target="../ink/ink230.xml"/><Relationship Id="rId339" Type="http://schemas.openxmlformats.org/officeDocument/2006/relationships/image" Target="../media/image238.png"/><Relationship Id="rId78" Type="http://schemas.openxmlformats.org/officeDocument/2006/relationships/customXml" Target="../ink/ink109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122" Type="http://schemas.openxmlformats.org/officeDocument/2006/relationships/customXml" Target="../ink/ink131.xml"/><Relationship Id="rId143" Type="http://schemas.openxmlformats.org/officeDocument/2006/relationships/image" Target="../media/image141.png"/><Relationship Id="rId164" Type="http://schemas.openxmlformats.org/officeDocument/2006/relationships/customXml" Target="../ink/ink153.xml"/><Relationship Id="rId185" Type="http://schemas.openxmlformats.org/officeDocument/2006/relationships/image" Target="../media/image161.png"/><Relationship Id="rId350" Type="http://schemas.openxmlformats.org/officeDocument/2006/relationships/customXml" Target="../ink/ink246.xml"/><Relationship Id="rId371" Type="http://schemas.openxmlformats.org/officeDocument/2006/relationships/image" Target="../media/image254.png"/><Relationship Id="rId406" Type="http://schemas.openxmlformats.org/officeDocument/2006/relationships/customXml" Target="../ink/ink274.xml"/><Relationship Id="rId9" Type="http://schemas.openxmlformats.org/officeDocument/2006/relationships/image" Target="../media/image74.png"/><Relationship Id="rId210" Type="http://schemas.openxmlformats.org/officeDocument/2006/relationships/customXml" Target="../ink/ink176.xml"/><Relationship Id="rId392" Type="http://schemas.openxmlformats.org/officeDocument/2006/relationships/customXml" Target="../ink/ink267.xml"/><Relationship Id="rId427" Type="http://schemas.openxmlformats.org/officeDocument/2006/relationships/image" Target="../media/image282.png"/><Relationship Id="rId448" Type="http://schemas.openxmlformats.org/officeDocument/2006/relationships/customXml" Target="../ink/ink295.xml"/><Relationship Id="rId469" Type="http://schemas.openxmlformats.org/officeDocument/2006/relationships/image" Target="../media/image303.png"/><Relationship Id="rId26" Type="http://schemas.openxmlformats.org/officeDocument/2006/relationships/customXml" Target="../ink/ink83.xml"/><Relationship Id="rId231" Type="http://schemas.openxmlformats.org/officeDocument/2006/relationships/image" Target="../media/image184.png"/><Relationship Id="rId252" Type="http://schemas.openxmlformats.org/officeDocument/2006/relationships/customXml" Target="../ink/ink197.xml"/><Relationship Id="rId273" Type="http://schemas.openxmlformats.org/officeDocument/2006/relationships/image" Target="../media/image205.png"/><Relationship Id="rId294" Type="http://schemas.openxmlformats.org/officeDocument/2006/relationships/customXml" Target="../ink/ink218.xml"/><Relationship Id="rId308" Type="http://schemas.openxmlformats.org/officeDocument/2006/relationships/customXml" Target="../ink/ink225.xml"/><Relationship Id="rId329" Type="http://schemas.openxmlformats.org/officeDocument/2006/relationships/image" Target="../media/image233.png"/><Relationship Id="rId480" Type="http://schemas.openxmlformats.org/officeDocument/2006/relationships/image" Target="../media/image308.png"/><Relationship Id="rId47" Type="http://schemas.openxmlformats.org/officeDocument/2006/relationships/image" Target="../media/image93.png"/><Relationship Id="rId68" Type="http://schemas.openxmlformats.org/officeDocument/2006/relationships/customXml" Target="../ink/ink104.xml"/><Relationship Id="rId89" Type="http://schemas.openxmlformats.org/officeDocument/2006/relationships/image" Target="../media/image114.png"/><Relationship Id="rId112" Type="http://schemas.openxmlformats.org/officeDocument/2006/relationships/customXml" Target="../ink/ink126.xml"/><Relationship Id="rId133" Type="http://schemas.openxmlformats.org/officeDocument/2006/relationships/image" Target="../media/image136.png"/><Relationship Id="rId154" Type="http://schemas.openxmlformats.org/officeDocument/2006/relationships/image" Target="../media/image146.png"/><Relationship Id="rId175" Type="http://schemas.openxmlformats.org/officeDocument/2006/relationships/image" Target="../media/image156.png"/><Relationship Id="rId340" Type="http://schemas.openxmlformats.org/officeDocument/2006/relationships/customXml" Target="../ink/ink241.xml"/><Relationship Id="rId361" Type="http://schemas.openxmlformats.org/officeDocument/2006/relationships/image" Target="../media/image249.png"/><Relationship Id="rId196" Type="http://schemas.openxmlformats.org/officeDocument/2006/relationships/customXml" Target="../ink/ink169.xml"/><Relationship Id="rId200" Type="http://schemas.openxmlformats.org/officeDocument/2006/relationships/customXml" Target="../ink/ink171.xml"/><Relationship Id="rId382" Type="http://schemas.openxmlformats.org/officeDocument/2006/relationships/customXml" Target="../ink/ink262.xml"/><Relationship Id="rId417" Type="http://schemas.openxmlformats.org/officeDocument/2006/relationships/image" Target="../media/image277.png"/><Relationship Id="rId438" Type="http://schemas.openxmlformats.org/officeDocument/2006/relationships/customXml" Target="../ink/ink290.xml"/><Relationship Id="rId459" Type="http://schemas.openxmlformats.org/officeDocument/2006/relationships/image" Target="../media/image298.png"/><Relationship Id="rId16" Type="http://schemas.openxmlformats.org/officeDocument/2006/relationships/customXml" Target="../ink/ink78.xml"/><Relationship Id="rId221" Type="http://schemas.openxmlformats.org/officeDocument/2006/relationships/image" Target="../media/image179.png"/><Relationship Id="rId242" Type="http://schemas.openxmlformats.org/officeDocument/2006/relationships/customXml" Target="../ink/ink192.xml"/><Relationship Id="rId263" Type="http://schemas.openxmlformats.org/officeDocument/2006/relationships/image" Target="../media/image200.png"/><Relationship Id="rId284" Type="http://schemas.openxmlformats.org/officeDocument/2006/relationships/customXml" Target="../ink/ink213.xml"/><Relationship Id="rId319" Type="http://schemas.openxmlformats.org/officeDocument/2006/relationships/image" Target="../media/image228.png"/><Relationship Id="rId470" Type="http://schemas.openxmlformats.org/officeDocument/2006/relationships/customXml" Target="../ink/ink306.xml"/><Relationship Id="rId37" Type="http://schemas.openxmlformats.org/officeDocument/2006/relationships/image" Target="../media/image88.png"/><Relationship Id="rId58" Type="http://schemas.openxmlformats.org/officeDocument/2006/relationships/customXml" Target="../ink/ink99.xml"/><Relationship Id="rId79" Type="http://schemas.openxmlformats.org/officeDocument/2006/relationships/image" Target="../media/image109.png"/><Relationship Id="rId102" Type="http://schemas.openxmlformats.org/officeDocument/2006/relationships/customXml" Target="../ink/ink121.xml"/><Relationship Id="rId123" Type="http://schemas.openxmlformats.org/officeDocument/2006/relationships/image" Target="../media/image131.png"/><Relationship Id="rId144" Type="http://schemas.openxmlformats.org/officeDocument/2006/relationships/customXml" Target="../ink/ink142.xml"/><Relationship Id="rId330" Type="http://schemas.openxmlformats.org/officeDocument/2006/relationships/customXml" Target="../ink/ink236.xml"/><Relationship Id="rId90" Type="http://schemas.openxmlformats.org/officeDocument/2006/relationships/customXml" Target="../ink/ink115.xml"/><Relationship Id="rId165" Type="http://schemas.openxmlformats.org/officeDocument/2006/relationships/image" Target="../media/image151.png"/><Relationship Id="rId186" Type="http://schemas.openxmlformats.org/officeDocument/2006/relationships/customXml" Target="../ink/ink164.xml"/><Relationship Id="rId351" Type="http://schemas.openxmlformats.org/officeDocument/2006/relationships/image" Target="../media/image244.png"/><Relationship Id="rId372" Type="http://schemas.openxmlformats.org/officeDocument/2006/relationships/customXml" Target="../ink/ink257.xml"/><Relationship Id="rId393" Type="http://schemas.openxmlformats.org/officeDocument/2006/relationships/image" Target="../media/image265.png"/><Relationship Id="rId407" Type="http://schemas.openxmlformats.org/officeDocument/2006/relationships/image" Target="../media/image272.png"/><Relationship Id="rId428" Type="http://schemas.openxmlformats.org/officeDocument/2006/relationships/customXml" Target="../ink/ink285.xml"/><Relationship Id="rId449" Type="http://schemas.openxmlformats.org/officeDocument/2006/relationships/image" Target="../media/image293.png"/><Relationship Id="rId211" Type="http://schemas.openxmlformats.org/officeDocument/2006/relationships/image" Target="../media/image174.png"/><Relationship Id="rId232" Type="http://schemas.openxmlformats.org/officeDocument/2006/relationships/customXml" Target="../ink/ink187.xml"/><Relationship Id="rId253" Type="http://schemas.openxmlformats.org/officeDocument/2006/relationships/image" Target="../media/image195.png"/><Relationship Id="rId274" Type="http://schemas.openxmlformats.org/officeDocument/2006/relationships/customXml" Target="../ink/ink208.xml"/><Relationship Id="rId295" Type="http://schemas.openxmlformats.org/officeDocument/2006/relationships/image" Target="../media/image216.png"/><Relationship Id="rId309" Type="http://schemas.openxmlformats.org/officeDocument/2006/relationships/image" Target="../media/image223.png"/><Relationship Id="rId460" Type="http://schemas.openxmlformats.org/officeDocument/2006/relationships/customXml" Target="../ink/ink301.xml"/><Relationship Id="rId481" Type="http://schemas.openxmlformats.org/officeDocument/2006/relationships/customXml" Target="../ink/ink312.xml"/><Relationship Id="rId27" Type="http://schemas.openxmlformats.org/officeDocument/2006/relationships/image" Target="../media/image83.png"/><Relationship Id="rId48" Type="http://schemas.openxmlformats.org/officeDocument/2006/relationships/customXml" Target="../ink/ink94.xml"/><Relationship Id="rId69" Type="http://schemas.openxmlformats.org/officeDocument/2006/relationships/image" Target="../media/image104.png"/><Relationship Id="rId113" Type="http://schemas.openxmlformats.org/officeDocument/2006/relationships/image" Target="../media/image126.png"/><Relationship Id="rId134" Type="http://schemas.openxmlformats.org/officeDocument/2006/relationships/customXml" Target="../ink/ink137.xml"/><Relationship Id="rId320" Type="http://schemas.openxmlformats.org/officeDocument/2006/relationships/customXml" Target="../ink/ink231.xml"/><Relationship Id="rId80" Type="http://schemas.openxmlformats.org/officeDocument/2006/relationships/customXml" Target="../ink/ink110.xml"/><Relationship Id="rId155" Type="http://schemas.openxmlformats.org/officeDocument/2006/relationships/customXml" Target="../ink/ink148.xml"/><Relationship Id="rId176" Type="http://schemas.openxmlformats.org/officeDocument/2006/relationships/customXml" Target="../ink/ink159.xml"/><Relationship Id="rId197" Type="http://schemas.openxmlformats.org/officeDocument/2006/relationships/image" Target="../media/image167.png"/><Relationship Id="rId341" Type="http://schemas.openxmlformats.org/officeDocument/2006/relationships/image" Target="../media/image239.png"/><Relationship Id="rId362" Type="http://schemas.openxmlformats.org/officeDocument/2006/relationships/customXml" Target="../ink/ink252.xml"/><Relationship Id="rId383" Type="http://schemas.openxmlformats.org/officeDocument/2006/relationships/image" Target="../media/image260.png"/><Relationship Id="rId418" Type="http://schemas.openxmlformats.org/officeDocument/2006/relationships/customXml" Target="../ink/ink280.xml"/><Relationship Id="rId439" Type="http://schemas.openxmlformats.org/officeDocument/2006/relationships/image" Target="../media/image288.png"/><Relationship Id="rId201" Type="http://schemas.openxmlformats.org/officeDocument/2006/relationships/image" Target="../media/image169.png"/><Relationship Id="rId222" Type="http://schemas.openxmlformats.org/officeDocument/2006/relationships/customXml" Target="../ink/ink182.xml"/><Relationship Id="rId243" Type="http://schemas.openxmlformats.org/officeDocument/2006/relationships/image" Target="../media/image190.png"/><Relationship Id="rId264" Type="http://schemas.openxmlformats.org/officeDocument/2006/relationships/customXml" Target="../ink/ink203.xml"/><Relationship Id="rId285" Type="http://schemas.openxmlformats.org/officeDocument/2006/relationships/image" Target="../media/image211.png"/><Relationship Id="rId450" Type="http://schemas.openxmlformats.org/officeDocument/2006/relationships/customXml" Target="../ink/ink296.xml"/><Relationship Id="rId471" Type="http://schemas.openxmlformats.org/officeDocument/2006/relationships/image" Target="../media/image304.png"/><Relationship Id="rId17" Type="http://schemas.openxmlformats.org/officeDocument/2006/relationships/image" Target="../media/image78.png"/><Relationship Id="rId38" Type="http://schemas.openxmlformats.org/officeDocument/2006/relationships/customXml" Target="../ink/ink89.xml"/><Relationship Id="rId59" Type="http://schemas.openxmlformats.org/officeDocument/2006/relationships/image" Target="../media/image99.png"/><Relationship Id="rId103" Type="http://schemas.openxmlformats.org/officeDocument/2006/relationships/image" Target="../media/image121.png"/><Relationship Id="rId124" Type="http://schemas.openxmlformats.org/officeDocument/2006/relationships/customXml" Target="../ink/ink132.xml"/><Relationship Id="rId310" Type="http://schemas.openxmlformats.org/officeDocument/2006/relationships/customXml" Target="../ink/ink226.xml"/><Relationship Id="rId70" Type="http://schemas.openxmlformats.org/officeDocument/2006/relationships/customXml" Target="../ink/ink105.xml"/><Relationship Id="rId91" Type="http://schemas.openxmlformats.org/officeDocument/2006/relationships/image" Target="../media/image115.png"/><Relationship Id="rId145" Type="http://schemas.openxmlformats.org/officeDocument/2006/relationships/image" Target="../media/image142.png"/><Relationship Id="rId166" Type="http://schemas.openxmlformats.org/officeDocument/2006/relationships/customXml" Target="../ink/ink154.xml"/><Relationship Id="rId187" Type="http://schemas.openxmlformats.org/officeDocument/2006/relationships/image" Target="../media/image162.png"/><Relationship Id="rId331" Type="http://schemas.openxmlformats.org/officeDocument/2006/relationships/image" Target="../media/image234.png"/><Relationship Id="rId352" Type="http://schemas.openxmlformats.org/officeDocument/2006/relationships/customXml" Target="../ink/ink247.xml"/><Relationship Id="rId373" Type="http://schemas.openxmlformats.org/officeDocument/2006/relationships/image" Target="../media/image255.png"/><Relationship Id="rId394" Type="http://schemas.openxmlformats.org/officeDocument/2006/relationships/customXml" Target="../ink/ink268.xml"/><Relationship Id="rId408" Type="http://schemas.openxmlformats.org/officeDocument/2006/relationships/customXml" Target="../ink/ink275.xml"/><Relationship Id="rId429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7.xml"/><Relationship Id="rId233" Type="http://schemas.openxmlformats.org/officeDocument/2006/relationships/image" Target="../media/image185.png"/><Relationship Id="rId254" Type="http://schemas.openxmlformats.org/officeDocument/2006/relationships/customXml" Target="../ink/ink198.xml"/><Relationship Id="rId440" Type="http://schemas.openxmlformats.org/officeDocument/2006/relationships/customXml" Target="../ink/ink291.xml"/><Relationship Id="rId28" Type="http://schemas.openxmlformats.org/officeDocument/2006/relationships/customXml" Target="../ink/ink84.xml"/><Relationship Id="rId49" Type="http://schemas.openxmlformats.org/officeDocument/2006/relationships/image" Target="../media/image94.png"/><Relationship Id="rId114" Type="http://schemas.openxmlformats.org/officeDocument/2006/relationships/customXml" Target="../ink/ink127.xml"/><Relationship Id="rId275" Type="http://schemas.openxmlformats.org/officeDocument/2006/relationships/image" Target="../media/image206.png"/><Relationship Id="rId296" Type="http://schemas.openxmlformats.org/officeDocument/2006/relationships/customXml" Target="../ink/ink219.xml"/><Relationship Id="rId300" Type="http://schemas.openxmlformats.org/officeDocument/2006/relationships/customXml" Target="../ink/ink221.xml"/><Relationship Id="rId461" Type="http://schemas.openxmlformats.org/officeDocument/2006/relationships/image" Target="../media/image299.png"/><Relationship Id="rId482" Type="http://schemas.openxmlformats.org/officeDocument/2006/relationships/image" Target="../media/image309.png"/><Relationship Id="rId60" Type="http://schemas.openxmlformats.org/officeDocument/2006/relationships/customXml" Target="../ink/ink100.xml"/><Relationship Id="rId81" Type="http://schemas.openxmlformats.org/officeDocument/2006/relationships/image" Target="../media/image110.png"/><Relationship Id="rId135" Type="http://schemas.openxmlformats.org/officeDocument/2006/relationships/image" Target="../media/image137.png"/><Relationship Id="rId156" Type="http://schemas.openxmlformats.org/officeDocument/2006/relationships/customXml" Target="../ink/ink149.xml"/><Relationship Id="rId177" Type="http://schemas.openxmlformats.org/officeDocument/2006/relationships/image" Target="../media/image157.png"/><Relationship Id="rId198" Type="http://schemas.openxmlformats.org/officeDocument/2006/relationships/customXml" Target="../ink/ink170.xml"/><Relationship Id="rId321" Type="http://schemas.openxmlformats.org/officeDocument/2006/relationships/image" Target="../media/image229.png"/><Relationship Id="rId342" Type="http://schemas.openxmlformats.org/officeDocument/2006/relationships/customXml" Target="../ink/ink242.xml"/><Relationship Id="rId363" Type="http://schemas.openxmlformats.org/officeDocument/2006/relationships/image" Target="../media/image250.png"/><Relationship Id="rId384" Type="http://schemas.openxmlformats.org/officeDocument/2006/relationships/customXml" Target="../ink/ink263.xml"/><Relationship Id="rId419" Type="http://schemas.openxmlformats.org/officeDocument/2006/relationships/image" Target="../media/image278.png"/><Relationship Id="rId202" Type="http://schemas.openxmlformats.org/officeDocument/2006/relationships/customXml" Target="../ink/ink172.xml"/><Relationship Id="rId223" Type="http://schemas.openxmlformats.org/officeDocument/2006/relationships/image" Target="../media/image180.png"/><Relationship Id="rId244" Type="http://schemas.openxmlformats.org/officeDocument/2006/relationships/customXml" Target="../ink/ink193.xml"/><Relationship Id="rId430" Type="http://schemas.openxmlformats.org/officeDocument/2006/relationships/customXml" Target="../ink/ink286.xml"/><Relationship Id="rId18" Type="http://schemas.openxmlformats.org/officeDocument/2006/relationships/customXml" Target="../ink/ink79.xml"/><Relationship Id="rId39" Type="http://schemas.openxmlformats.org/officeDocument/2006/relationships/image" Target="../media/image89.png"/><Relationship Id="rId265" Type="http://schemas.openxmlformats.org/officeDocument/2006/relationships/image" Target="../media/image201.png"/><Relationship Id="rId286" Type="http://schemas.openxmlformats.org/officeDocument/2006/relationships/customXml" Target="../ink/ink214.xml"/><Relationship Id="rId451" Type="http://schemas.openxmlformats.org/officeDocument/2006/relationships/image" Target="../media/image294.png"/><Relationship Id="rId472" Type="http://schemas.openxmlformats.org/officeDocument/2006/relationships/customXml" Target="../ink/ink307.xml"/><Relationship Id="rId50" Type="http://schemas.openxmlformats.org/officeDocument/2006/relationships/customXml" Target="../ink/ink95.xml"/><Relationship Id="rId104" Type="http://schemas.openxmlformats.org/officeDocument/2006/relationships/customXml" Target="../ink/ink122.xml"/><Relationship Id="rId125" Type="http://schemas.openxmlformats.org/officeDocument/2006/relationships/image" Target="../media/image132.png"/><Relationship Id="rId146" Type="http://schemas.openxmlformats.org/officeDocument/2006/relationships/customXml" Target="../ink/ink143.xml"/><Relationship Id="rId167" Type="http://schemas.openxmlformats.org/officeDocument/2006/relationships/image" Target="../media/image152.png"/><Relationship Id="rId188" Type="http://schemas.openxmlformats.org/officeDocument/2006/relationships/customXml" Target="../ink/ink165.xml"/><Relationship Id="rId311" Type="http://schemas.openxmlformats.org/officeDocument/2006/relationships/image" Target="../media/image224.png"/><Relationship Id="rId332" Type="http://schemas.openxmlformats.org/officeDocument/2006/relationships/customXml" Target="../ink/ink237.xml"/><Relationship Id="rId353" Type="http://schemas.openxmlformats.org/officeDocument/2006/relationships/image" Target="../media/image245.png"/><Relationship Id="rId374" Type="http://schemas.openxmlformats.org/officeDocument/2006/relationships/customXml" Target="../ink/ink258.xml"/><Relationship Id="rId395" Type="http://schemas.openxmlformats.org/officeDocument/2006/relationships/image" Target="../media/image266.png"/><Relationship Id="rId409" Type="http://schemas.openxmlformats.org/officeDocument/2006/relationships/image" Target="../media/image273.png"/><Relationship Id="rId71" Type="http://schemas.openxmlformats.org/officeDocument/2006/relationships/image" Target="../media/image105.png"/><Relationship Id="rId92" Type="http://schemas.openxmlformats.org/officeDocument/2006/relationships/customXml" Target="../ink/ink116.xml"/><Relationship Id="rId213" Type="http://schemas.openxmlformats.org/officeDocument/2006/relationships/image" Target="../media/image175.png"/><Relationship Id="rId234" Type="http://schemas.openxmlformats.org/officeDocument/2006/relationships/customXml" Target="../ink/ink188.xml"/><Relationship Id="rId420" Type="http://schemas.openxmlformats.org/officeDocument/2006/relationships/customXml" Target="../ink/ink281.xml"/><Relationship Id="rId2" Type="http://schemas.openxmlformats.org/officeDocument/2006/relationships/customXml" Target="../ink/ink71.xml"/><Relationship Id="rId29" Type="http://schemas.openxmlformats.org/officeDocument/2006/relationships/image" Target="../media/image84.png"/><Relationship Id="rId255" Type="http://schemas.openxmlformats.org/officeDocument/2006/relationships/image" Target="../media/image196.png"/><Relationship Id="rId276" Type="http://schemas.openxmlformats.org/officeDocument/2006/relationships/customXml" Target="../ink/ink209.xml"/><Relationship Id="rId297" Type="http://schemas.openxmlformats.org/officeDocument/2006/relationships/image" Target="../media/image217.png"/><Relationship Id="rId441" Type="http://schemas.openxmlformats.org/officeDocument/2006/relationships/image" Target="../media/image289.png"/><Relationship Id="rId462" Type="http://schemas.openxmlformats.org/officeDocument/2006/relationships/customXml" Target="../ink/ink302.xml"/><Relationship Id="rId40" Type="http://schemas.openxmlformats.org/officeDocument/2006/relationships/customXml" Target="../ink/ink90.xml"/><Relationship Id="rId115" Type="http://schemas.openxmlformats.org/officeDocument/2006/relationships/image" Target="../media/image127.png"/><Relationship Id="rId136" Type="http://schemas.openxmlformats.org/officeDocument/2006/relationships/customXml" Target="../ink/ink138.xml"/><Relationship Id="rId157" Type="http://schemas.openxmlformats.org/officeDocument/2006/relationships/image" Target="../media/image147.png"/><Relationship Id="rId178" Type="http://schemas.openxmlformats.org/officeDocument/2006/relationships/customXml" Target="../ink/ink160.xml"/><Relationship Id="rId301" Type="http://schemas.openxmlformats.org/officeDocument/2006/relationships/image" Target="../media/image219.png"/><Relationship Id="rId322" Type="http://schemas.openxmlformats.org/officeDocument/2006/relationships/customXml" Target="../ink/ink232.xml"/><Relationship Id="rId343" Type="http://schemas.openxmlformats.org/officeDocument/2006/relationships/image" Target="../media/image240.png"/><Relationship Id="rId364" Type="http://schemas.openxmlformats.org/officeDocument/2006/relationships/customXml" Target="../ink/ink253.xml"/><Relationship Id="rId61" Type="http://schemas.openxmlformats.org/officeDocument/2006/relationships/image" Target="../media/image100.png"/><Relationship Id="rId82" Type="http://schemas.openxmlformats.org/officeDocument/2006/relationships/customXml" Target="../ink/ink111.xml"/><Relationship Id="rId199" Type="http://schemas.openxmlformats.org/officeDocument/2006/relationships/image" Target="../media/image168.png"/><Relationship Id="rId203" Type="http://schemas.openxmlformats.org/officeDocument/2006/relationships/image" Target="../media/image170.png"/><Relationship Id="rId385" Type="http://schemas.openxmlformats.org/officeDocument/2006/relationships/image" Target="../media/image261.png"/><Relationship Id="rId19" Type="http://schemas.openxmlformats.org/officeDocument/2006/relationships/image" Target="../media/image79.png"/><Relationship Id="rId224" Type="http://schemas.openxmlformats.org/officeDocument/2006/relationships/customXml" Target="../ink/ink183.xml"/><Relationship Id="rId245" Type="http://schemas.openxmlformats.org/officeDocument/2006/relationships/image" Target="../media/image191.png"/><Relationship Id="rId266" Type="http://schemas.openxmlformats.org/officeDocument/2006/relationships/customXml" Target="../ink/ink204.xml"/><Relationship Id="rId287" Type="http://schemas.openxmlformats.org/officeDocument/2006/relationships/image" Target="../media/image212.png"/><Relationship Id="rId410" Type="http://schemas.openxmlformats.org/officeDocument/2006/relationships/customXml" Target="../ink/ink276.xml"/><Relationship Id="rId431" Type="http://schemas.openxmlformats.org/officeDocument/2006/relationships/image" Target="../media/image284.png"/><Relationship Id="rId452" Type="http://schemas.openxmlformats.org/officeDocument/2006/relationships/customXml" Target="../ink/ink297.xml"/><Relationship Id="rId473" Type="http://schemas.openxmlformats.org/officeDocument/2006/relationships/customXml" Target="../ink/ink308.xml"/><Relationship Id="rId30" Type="http://schemas.openxmlformats.org/officeDocument/2006/relationships/customXml" Target="../ink/ink85.xml"/><Relationship Id="rId105" Type="http://schemas.openxmlformats.org/officeDocument/2006/relationships/image" Target="../media/image122.png"/><Relationship Id="rId126" Type="http://schemas.openxmlformats.org/officeDocument/2006/relationships/customXml" Target="../ink/ink133.xml"/><Relationship Id="rId147" Type="http://schemas.openxmlformats.org/officeDocument/2006/relationships/image" Target="../media/image143.png"/><Relationship Id="rId168" Type="http://schemas.openxmlformats.org/officeDocument/2006/relationships/customXml" Target="../ink/ink155.xml"/><Relationship Id="rId312" Type="http://schemas.openxmlformats.org/officeDocument/2006/relationships/customXml" Target="../ink/ink227.xml"/><Relationship Id="rId333" Type="http://schemas.openxmlformats.org/officeDocument/2006/relationships/image" Target="../media/image235.png"/><Relationship Id="rId354" Type="http://schemas.openxmlformats.org/officeDocument/2006/relationships/customXml" Target="../ink/ink248.xml"/><Relationship Id="rId51" Type="http://schemas.openxmlformats.org/officeDocument/2006/relationships/image" Target="../media/image95.png"/><Relationship Id="rId72" Type="http://schemas.openxmlformats.org/officeDocument/2006/relationships/customXml" Target="../ink/ink106.xml"/><Relationship Id="rId93" Type="http://schemas.openxmlformats.org/officeDocument/2006/relationships/image" Target="../media/image116.png"/><Relationship Id="rId189" Type="http://schemas.openxmlformats.org/officeDocument/2006/relationships/image" Target="../media/image163.png"/><Relationship Id="rId375" Type="http://schemas.openxmlformats.org/officeDocument/2006/relationships/image" Target="../media/image256.png"/><Relationship Id="rId396" Type="http://schemas.openxmlformats.org/officeDocument/2006/relationships/customXml" Target="../ink/ink269.xml"/><Relationship Id="rId3" Type="http://schemas.openxmlformats.org/officeDocument/2006/relationships/image" Target="../media/image71.png"/><Relationship Id="rId214" Type="http://schemas.openxmlformats.org/officeDocument/2006/relationships/customXml" Target="../ink/ink178.xml"/><Relationship Id="rId235" Type="http://schemas.openxmlformats.org/officeDocument/2006/relationships/image" Target="../media/image186.png"/><Relationship Id="rId256" Type="http://schemas.openxmlformats.org/officeDocument/2006/relationships/customXml" Target="../ink/ink199.xml"/><Relationship Id="rId277" Type="http://schemas.openxmlformats.org/officeDocument/2006/relationships/image" Target="../media/image207.png"/><Relationship Id="rId298" Type="http://schemas.openxmlformats.org/officeDocument/2006/relationships/customXml" Target="../ink/ink220.xml"/><Relationship Id="rId400" Type="http://schemas.openxmlformats.org/officeDocument/2006/relationships/customXml" Target="../ink/ink271.xml"/><Relationship Id="rId421" Type="http://schemas.openxmlformats.org/officeDocument/2006/relationships/image" Target="../media/image279.png"/><Relationship Id="rId442" Type="http://schemas.openxmlformats.org/officeDocument/2006/relationships/customXml" Target="../ink/ink292.xml"/><Relationship Id="rId463" Type="http://schemas.openxmlformats.org/officeDocument/2006/relationships/image" Target="../media/image300.png"/><Relationship Id="rId116" Type="http://schemas.openxmlformats.org/officeDocument/2006/relationships/customXml" Target="../ink/ink128.xml"/><Relationship Id="rId137" Type="http://schemas.openxmlformats.org/officeDocument/2006/relationships/image" Target="../media/image138.png"/><Relationship Id="rId158" Type="http://schemas.openxmlformats.org/officeDocument/2006/relationships/customXml" Target="../ink/ink150.xml"/><Relationship Id="rId302" Type="http://schemas.openxmlformats.org/officeDocument/2006/relationships/customXml" Target="../ink/ink222.xml"/><Relationship Id="rId323" Type="http://schemas.openxmlformats.org/officeDocument/2006/relationships/image" Target="../media/image230.png"/><Relationship Id="rId344" Type="http://schemas.openxmlformats.org/officeDocument/2006/relationships/customXml" Target="../ink/ink243.xml"/><Relationship Id="rId20" Type="http://schemas.openxmlformats.org/officeDocument/2006/relationships/customXml" Target="../ink/ink80.xml"/><Relationship Id="rId41" Type="http://schemas.openxmlformats.org/officeDocument/2006/relationships/image" Target="../media/image90.png"/><Relationship Id="rId62" Type="http://schemas.openxmlformats.org/officeDocument/2006/relationships/customXml" Target="../ink/ink101.xml"/><Relationship Id="rId83" Type="http://schemas.openxmlformats.org/officeDocument/2006/relationships/image" Target="../media/image111.png"/><Relationship Id="rId179" Type="http://schemas.openxmlformats.org/officeDocument/2006/relationships/image" Target="../media/image158.png"/><Relationship Id="rId365" Type="http://schemas.openxmlformats.org/officeDocument/2006/relationships/image" Target="../media/image251.png"/><Relationship Id="rId386" Type="http://schemas.openxmlformats.org/officeDocument/2006/relationships/customXml" Target="../ink/ink264.xml"/><Relationship Id="rId190" Type="http://schemas.openxmlformats.org/officeDocument/2006/relationships/customXml" Target="../ink/ink166.xml"/><Relationship Id="rId204" Type="http://schemas.openxmlformats.org/officeDocument/2006/relationships/customXml" Target="../ink/ink173.xml"/><Relationship Id="rId225" Type="http://schemas.openxmlformats.org/officeDocument/2006/relationships/image" Target="../media/image181.png"/><Relationship Id="rId246" Type="http://schemas.openxmlformats.org/officeDocument/2006/relationships/customXml" Target="../ink/ink194.xml"/><Relationship Id="rId267" Type="http://schemas.openxmlformats.org/officeDocument/2006/relationships/image" Target="../media/image202.png"/><Relationship Id="rId288" Type="http://schemas.openxmlformats.org/officeDocument/2006/relationships/customXml" Target="../ink/ink215.xml"/><Relationship Id="rId411" Type="http://schemas.openxmlformats.org/officeDocument/2006/relationships/image" Target="../media/image274.png"/><Relationship Id="rId432" Type="http://schemas.openxmlformats.org/officeDocument/2006/relationships/customXml" Target="../ink/ink287.xml"/><Relationship Id="rId453" Type="http://schemas.openxmlformats.org/officeDocument/2006/relationships/image" Target="../media/image295.png"/><Relationship Id="rId474" Type="http://schemas.openxmlformats.org/officeDocument/2006/relationships/image" Target="../media/image305.png"/><Relationship Id="rId106" Type="http://schemas.openxmlformats.org/officeDocument/2006/relationships/customXml" Target="../ink/ink123.xml"/><Relationship Id="rId127" Type="http://schemas.openxmlformats.org/officeDocument/2006/relationships/image" Target="../media/image133.png"/><Relationship Id="rId313" Type="http://schemas.openxmlformats.org/officeDocument/2006/relationships/image" Target="../media/image225.png"/><Relationship Id="rId10" Type="http://schemas.openxmlformats.org/officeDocument/2006/relationships/customXml" Target="../ink/ink75.xml"/><Relationship Id="rId31" Type="http://schemas.openxmlformats.org/officeDocument/2006/relationships/image" Target="../media/image85.png"/><Relationship Id="rId52" Type="http://schemas.openxmlformats.org/officeDocument/2006/relationships/customXml" Target="../ink/ink96.xml"/><Relationship Id="rId73" Type="http://schemas.openxmlformats.org/officeDocument/2006/relationships/image" Target="../media/image106.png"/><Relationship Id="rId94" Type="http://schemas.openxmlformats.org/officeDocument/2006/relationships/customXml" Target="../ink/ink117.xml"/><Relationship Id="rId148" Type="http://schemas.openxmlformats.org/officeDocument/2006/relationships/customXml" Target="../ink/ink144.xml"/><Relationship Id="rId169" Type="http://schemas.openxmlformats.org/officeDocument/2006/relationships/image" Target="../media/image153.png"/><Relationship Id="rId334" Type="http://schemas.openxmlformats.org/officeDocument/2006/relationships/customXml" Target="../ink/ink238.xml"/><Relationship Id="rId355" Type="http://schemas.openxmlformats.org/officeDocument/2006/relationships/image" Target="../media/image246.png"/><Relationship Id="rId376" Type="http://schemas.openxmlformats.org/officeDocument/2006/relationships/customXml" Target="../ink/ink259.xml"/><Relationship Id="rId397" Type="http://schemas.openxmlformats.org/officeDocument/2006/relationships/image" Target="../media/image267.png"/><Relationship Id="rId4" Type="http://schemas.openxmlformats.org/officeDocument/2006/relationships/customXml" Target="../ink/ink72.xml"/><Relationship Id="rId180" Type="http://schemas.openxmlformats.org/officeDocument/2006/relationships/customXml" Target="../ink/ink161.xml"/><Relationship Id="rId215" Type="http://schemas.openxmlformats.org/officeDocument/2006/relationships/image" Target="../media/image176.png"/><Relationship Id="rId236" Type="http://schemas.openxmlformats.org/officeDocument/2006/relationships/customXml" Target="../ink/ink189.xml"/><Relationship Id="rId257" Type="http://schemas.openxmlformats.org/officeDocument/2006/relationships/image" Target="../media/image197.png"/><Relationship Id="rId278" Type="http://schemas.openxmlformats.org/officeDocument/2006/relationships/customXml" Target="../ink/ink210.xml"/><Relationship Id="rId401" Type="http://schemas.openxmlformats.org/officeDocument/2006/relationships/image" Target="../media/image269.png"/><Relationship Id="rId422" Type="http://schemas.openxmlformats.org/officeDocument/2006/relationships/customXml" Target="../ink/ink282.xml"/><Relationship Id="rId443" Type="http://schemas.openxmlformats.org/officeDocument/2006/relationships/image" Target="../media/image290.png"/><Relationship Id="rId464" Type="http://schemas.openxmlformats.org/officeDocument/2006/relationships/customXml" Target="../ink/ink303.xml"/><Relationship Id="rId303" Type="http://schemas.openxmlformats.org/officeDocument/2006/relationships/image" Target="../media/image220.png"/><Relationship Id="rId42" Type="http://schemas.openxmlformats.org/officeDocument/2006/relationships/customXml" Target="../ink/ink91.xml"/><Relationship Id="rId84" Type="http://schemas.openxmlformats.org/officeDocument/2006/relationships/customXml" Target="../ink/ink112.xml"/><Relationship Id="rId138" Type="http://schemas.openxmlformats.org/officeDocument/2006/relationships/customXml" Target="../ink/ink139.xml"/><Relationship Id="rId345" Type="http://schemas.openxmlformats.org/officeDocument/2006/relationships/image" Target="../media/image241.png"/><Relationship Id="rId387" Type="http://schemas.openxmlformats.org/officeDocument/2006/relationships/image" Target="../media/image262.png"/><Relationship Id="rId191" Type="http://schemas.openxmlformats.org/officeDocument/2006/relationships/image" Target="../media/image164.png"/><Relationship Id="rId205" Type="http://schemas.openxmlformats.org/officeDocument/2006/relationships/image" Target="../media/image171.png"/><Relationship Id="rId247" Type="http://schemas.openxmlformats.org/officeDocument/2006/relationships/image" Target="../media/image192.png"/><Relationship Id="rId412" Type="http://schemas.openxmlformats.org/officeDocument/2006/relationships/customXml" Target="../ink/ink277.xml"/><Relationship Id="rId107" Type="http://schemas.openxmlformats.org/officeDocument/2006/relationships/image" Target="../media/image123.png"/><Relationship Id="rId289" Type="http://schemas.openxmlformats.org/officeDocument/2006/relationships/image" Target="../media/image213.png"/><Relationship Id="rId454" Type="http://schemas.openxmlformats.org/officeDocument/2006/relationships/customXml" Target="../ink/ink298.xml"/><Relationship Id="rId11" Type="http://schemas.openxmlformats.org/officeDocument/2006/relationships/image" Target="../media/image75.png"/><Relationship Id="rId53" Type="http://schemas.openxmlformats.org/officeDocument/2006/relationships/image" Target="../media/image96.png"/><Relationship Id="rId149" Type="http://schemas.openxmlformats.org/officeDocument/2006/relationships/customXml" Target="../ink/ink145.xml"/><Relationship Id="rId314" Type="http://schemas.openxmlformats.org/officeDocument/2006/relationships/customXml" Target="../ink/ink228.xml"/><Relationship Id="rId356" Type="http://schemas.openxmlformats.org/officeDocument/2006/relationships/customXml" Target="../ink/ink249.xml"/><Relationship Id="rId398" Type="http://schemas.openxmlformats.org/officeDocument/2006/relationships/customXml" Target="../ink/ink270.xml"/><Relationship Id="rId95" Type="http://schemas.openxmlformats.org/officeDocument/2006/relationships/image" Target="../media/image117.png"/><Relationship Id="rId160" Type="http://schemas.openxmlformats.org/officeDocument/2006/relationships/customXml" Target="../ink/ink151.xml"/><Relationship Id="rId216" Type="http://schemas.openxmlformats.org/officeDocument/2006/relationships/customXml" Target="../ink/ink179.xml"/><Relationship Id="rId423" Type="http://schemas.openxmlformats.org/officeDocument/2006/relationships/image" Target="../media/image280.png"/><Relationship Id="rId258" Type="http://schemas.openxmlformats.org/officeDocument/2006/relationships/customXml" Target="../ink/ink200.xml"/><Relationship Id="rId465" Type="http://schemas.openxmlformats.org/officeDocument/2006/relationships/image" Target="../media/image301.png"/><Relationship Id="rId22" Type="http://schemas.openxmlformats.org/officeDocument/2006/relationships/customXml" Target="../ink/ink81.xml"/><Relationship Id="rId64" Type="http://schemas.openxmlformats.org/officeDocument/2006/relationships/customXml" Target="../ink/ink102.xml"/><Relationship Id="rId118" Type="http://schemas.openxmlformats.org/officeDocument/2006/relationships/customXml" Target="../ink/ink129.xml"/><Relationship Id="rId325" Type="http://schemas.openxmlformats.org/officeDocument/2006/relationships/image" Target="../media/image231.png"/><Relationship Id="rId367" Type="http://schemas.openxmlformats.org/officeDocument/2006/relationships/image" Target="../media/image252.png"/><Relationship Id="rId171" Type="http://schemas.openxmlformats.org/officeDocument/2006/relationships/image" Target="../media/image154.png"/><Relationship Id="rId227" Type="http://schemas.openxmlformats.org/officeDocument/2006/relationships/image" Target="../media/image182.png"/><Relationship Id="rId269" Type="http://schemas.openxmlformats.org/officeDocument/2006/relationships/image" Target="../media/image203.png"/><Relationship Id="rId434" Type="http://schemas.openxmlformats.org/officeDocument/2006/relationships/customXml" Target="../ink/ink288.xml"/><Relationship Id="rId476" Type="http://schemas.openxmlformats.org/officeDocument/2006/relationships/image" Target="../media/image306.png"/><Relationship Id="rId33" Type="http://schemas.openxmlformats.org/officeDocument/2006/relationships/image" Target="../media/image86.png"/><Relationship Id="rId129" Type="http://schemas.openxmlformats.org/officeDocument/2006/relationships/image" Target="../media/image134.png"/><Relationship Id="rId280" Type="http://schemas.openxmlformats.org/officeDocument/2006/relationships/customXml" Target="../ink/ink211.xml"/><Relationship Id="rId336" Type="http://schemas.openxmlformats.org/officeDocument/2006/relationships/customXml" Target="../ink/ink239.xml"/><Relationship Id="rId75" Type="http://schemas.openxmlformats.org/officeDocument/2006/relationships/image" Target="../media/image107.png"/><Relationship Id="rId140" Type="http://schemas.openxmlformats.org/officeDocument/2006/relationships/customXml" Target="../ink/ink140.xml"/><Relationship Id="rId182" Type="http://schemas.openxmlformats.org/officeDocument/2006/relationships/customXml" Target="../ink/ink162.xml"/><Relationship Id="rId378" Type="http://schemas.openxmlformats.org/officeDocument/2006/relationships/customXml" Target="../ink/ink260.xml"/><Relationship Id="rId403" Type="http://schemas.openxmlformats.org/officeDocument/2006/relationships/image" Target="../media/image270.png"/><Relationship Id="rId6" Type="http://schemas.openxmlformats.org/officeDocument/2006/relationships/customXml" Target="../ink/ink73.xml"/><Relationship Id="rId238" Type="http://schemas.openxmlformats.org/officeDocument/2006/relationships/customXml" Target="../ink/ink190.xml"/><Relationship Id="rId445" Type="http://schemas.openxmlformats.org/officeDocument/2006/relationships/image" Target="../media/image291.png"/><Relationship Id="rId291" Type="http://schemas.openxmlformats.org/officeDocument/2006/relationships/image" Target="../media/image214.png"/><Relationship Id="rId305" Type="http://schemas.openxmlformats.org/officeDocument/2006/relationships/image" Target="../media/image221.png"/><Relationship Id="rId347" Type="http://schemas.openxmlformats.org/officeDocument/2006/relationships/image" Target="../media/image242.png"/><Relationship Id="rId44" Type="http://schemas.openxmlformats.org/officeDocument/2006/relationships/customXml" Target="../ink/ink92.xml"/><Relationship Id="rId86" Type="http://schemas.openxmlformats.org/officeDocument/2006/relationships/customXml" Target="../ink/ink113.xml"/><Relationship Id="rId151" Type="http://schemas.openxmlformats.org/officeDocument/2006/relationships/customXml" Target="../ink/ink146.xml"/><Relationship Id="rId389" Type="http://schemas.openxmlformats.org/officeDocument/2006/relationships/image" Target="../media/image263.png"/><Relationship Id="rId193" Type="http://schemas.openxmlformats.org/officeDocument/2006/relationships/image" Target="../media/image165.png"/><Relationship Id="rId207" Type="http://schemas.openxmlformats.org/officeDocument/2006/relationships/image" Target="../media/image172.png"/><Relationship Id="rId249" Type="http://schemas.openxmlformats.org/officeDocument/2006/relationships/image" Target="../media/image193.png"/><Relationship Id="rId414" Type="http://schemas.openxmlformats.org/officeDocument/2006/relationships/customXml" Target="../ink/ink278.xml"/><Relationship Id="rId456" Type="http://schemas.openxmlformats.org/officeDocument/2006/relationships/customXml" Target="../ink/ink299.xml"/><Relationship Id="rId13" Type="http://schemas.openxmlformats.org/officeDocument/2006/relationships/image" Target="../media/image76.png"/><Relationship Id="rId109" Type="http://schemas.openxmlformats.org/officeDocument/2006/relationships/image" Target="../media/image124.png"/><Relationship Id="rId260" Type="http://schemas.openxmlformats.org/officeDocument/2006/relationships/customXml" Target="../ink/ink201.xml"/><Relationship Id="rId316" Type="http://schemas.openxmlformats.org/officeDocument/2006/relationships/customXml" Target="../ink/ink22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99" Type="http://schemas.openxmlformats.org/officeDocument/2006/relationships/image" Target="../media/image458.png"/><Relationship Id="rId21" Type="http://schemas.openxmlformats.org/officeDocument/2006/relationships/image" Target="../media/image319.png"/><Relationship Id="rId63" Type="http://schemas.openxmlformats.org/officeDocument/2006/relationships/image" Target="../media/image340.png"/><Relationship Id="rId159" Type="http://schemas.openxmlformats.org/officeDocument/2006/relationships/image" Target="../media/image388.png"/><Relationship Id="rId324" Type="http://schemas.openxmlformats.org/officeDocument/2006/relationships/customXml" Target="../ink/ink474.xml"/><Relationship Id="rId366" Type="http://schemas.openxmlformats.org/officeDocument/2006/relationships/customXml" Target="../ink/ink495.xml"/><Relationship Id="rId531" Type="http://schemas.openxmlformats.org/officeDocument/2006/relationships/image" Target="../media/image573.png"/><Relationship Id="rId573" Type="http://schemas.openxmlformats.org/officeDocument/2006/relationships/image" Target="../media/image594.png"/><Relationship Id="rId629" Type="http://schemas.openxmlformats.org/officeDocument/2006/relationships/image" Target="../media/image622.png"/><Relationship Id="rId170" Type="http://schemas.openxmlformats.org/officeDocument/2006/relationships/customXml" Target="../ink/ink397.xml"/><Relationship Id="rId226" Type="http://schemas.openxmlformats.org/officeDocument/2006/relationships/customXml" Target="../ink/ink425.xml"/><Relationship Id="rId433" Type="http://schemas.openxmlformats.org/officeDocument/2006/relationships/image" Target="../media/image525.png"/><Relationship Id="rId268" Type="http://schemas.openxmlformats.org/officeDocument/2006/relationships/customXml" Target="../ink/ink446.xml"/><Relationship Id="rId475" Type="http://schemas.openxmlformats.org/officeDocument/2006/relationships/image" Target="../media/image546.png"/><Relationship Id="rId640" Type="http://schemas.openxmlformats.org/officeDocument/2006/relationships/customXml" Target="../ink/ink632.xml"/><Relationship Id="rId32" Type="http://schemas.openxmlformats.org/officeDocument/2006/relationships/customXml" Target="../ink/ink328.xml"/><Relationship Id="rId74" Type="http://schemas.openxmlformats.org/officeDocument/2006/relationships/customXml" Target="../ink/ink349.xml"/><Relationship Id="rId128" Type="http://schemas.openxmlformats.org/officeDocument/2006/relationships/customXml" Target="../ink/ink376.xml"/><Relationship Id="rId335" Type="http://schemas.openxmlformats.org/officeDocument/2006/relationships/image" Target="../media/image476.png"/><Relationship Id="rId377" Type="http://schemas.openxmlformats.org/officeDocument/2006/relationships/image" Target="../media/image497.png"/><Relationship Id="rId500" Type="http://schemas.openxmlformats.org/officeDocument/2006/relationships/customXml" Target="../ink/ink562.xml"/><Relationship Id="rId542" Type="http://schemas.openxmlformats.org/officeDocument/2006/relationships/customXml" Target="../ink/ink583.xml"/><Relationship Id="rId584" Type="http://schemas.openxmlformats.org/officeDocument/2006/relationships/customXml" Target="../ink/ink604.xml"/><Relationship Id="rId5" Type="http://schemas.openxmlformats.org/officeDocument/2006/relationships/image" Target="../media/image311.png"/><Relationship Id="rId181" Type="http://schemas.openxmlformats.org/officeDocument/2006/relationships/image" Target="../media/image399.png"/><Relationship Id="rId237" Type="http://schemas.openxmlformats.org/officeDocument/2006/relationships/image" Target="../media/image427.png"/><Relationship Id="rId402" Type="http://schemas.openxmlformats.org/officeDocument/2006/relationships/customXml" Target="../ink/ink513.xml"/><Relationship Id="rId279" Type="http://schemas.openxmlformats.org/officeDocument/2006/relationships/image" Target="../media/image448.png"/><Relationship Id="rId444" Type="http://schemas.openxmlformats.org/officeDocument/2006/relationships/customXml" Target="../ink/ink534.xml"/><Relationship Id="rId486" Type="http://schemas.openxmlformats.org/officeDocument/2006/relationships/customXml" Target="../ink/ink555.xml"/><Relationship Id="rId651" Type="http://schemas.openxmlformats.org/officeDocument/2006/relationships/image" Target="../media/image633.png"/><Relationship Id="rId43" Type="http://schemas.openxmlformats.org/officeDocument/2006/relationships/image" Target="../media/image330.png"/><Relationship Id="rId139" Type="http://schemas.openxmlformats.org/officeDocument/2006/relationships/image" Target="../media/image378.png"/><Relationship Id="rId290" Type="http://schemas.openxmlformats.org/officeDocument/2006/relationships/customXml" Target="../ink/ink457.xml"/><Relationship Id="rId304" Type="http://schemas.openxmlformats.org/officeDocument/2006/relationships/customXml" Target="../ink/ink464.xml"/><Relationship Id="rId346" Type="http://schemas.openxmlformats.org/officeDocument/2006/relationships/customXml" Target="../ink/ink485.xml"/><Relationship Id="rId388" Type="http://schemas.openxmlformats.org/officeDocument/2006/relationships/customXml" Target="../ink/ink506.xml"/><Relationship Id="rId511" Type="http://schemas.openxmlformats.org/officeDocument/2006/relationships/image" Target="../media/image563.png"/><Relationship Id="rId553" Type="http://schemas.openxmlformats.org/officeDocument/2006/relationships/image" Target="../media/image584.png"/><Relationship Id="rId609" Type="http://schemas.openxmlformats.org/officeDocument/2006/relationships/image" Target="../media/image612.png"/><Relationship Id="rId85" Type="http://schemas.openxmlformats.org/officeDocument/2006/relationships/image" Target="../media/image351.png"/><Relationship Id="rId150" Type="http://schemas.openxmlformats.org/officeDocument/2006/relationships/customXml" Target="../ink/ink387.xml"/><Relationship Id="rId192" Type="http://schemas.openxmlformats.org/officeDocument/2006/relationships/customXml" Target="../ink/ink408.xml"/><Relationship Id="rId206" Type="http://schemas.openxmlformats.org/officeDocument/2006/relationships/customXml" Target="../ink/ink415.xml"/><Relationship Id="rId413" Type="http://schemas.openxmlformats.org/officeDocument/2006/relationships/image" Target="../media/image515.png"/><Relationship Id="rId595" Type="http://schemas.openxmlformats.org/officeDocument/2006/relationships/image" Target="../media/image605.png"/><Relationship Id="rId248" Type="http://schemas.openxmlformats.org/officeDocument/2006/relationships/customXml" Target="../ink/ink436.xml"/><Relationship Id="rId455" Type="http://schemas.openxmlformats.org/officeDocument/2006/relationships/image" Target="../media/image536.png"/><Relationship Id="rId497" Type="http://schemas.openxmlformats.org/officeDocument/2006/relationships/image" Target="../media/image557.png"/><Relationship Id="rId620" Type="http://schemas.openxmlformats.org/officeDocument/2006/relationships/customXml" Target="../ink/ink622.xml"/><Relationship Id="rId12" Type="http://schemas.openxmlformats.org/officeDocument/2006/relationships/customXml" Target="../ink/ink318.xml"/><Relationship Id="rId108" Type="http://schemas.openxmlformats.org/officeDocument/2006/relationships/customXml" Target="../ink/ink366.xml"/><Relationship Id="rId315" Type="http://schemas.openxmlformats.org/officeDocument/2006/relationships/image" Target="../media/image466.png"/><Relationship Id="rId357" Type="http://schemas.openxmlformats.org/officeDocument/2006/relationships/image" Target="../media/image487.png"/><Relationship Id="rId522" Type="http://schemas.openxmlformats.org/officeDocument/2006/relationships/customXml" Target="../ink/ink573.xml"/><Relationship Id="rId54" Type="http://schemas.openxmlformats.org/officeDocument/2006/relationships/customXml" Target="../ink/ink339.xml"/><Relationship Id="rId96" Type="http://schemas.openxmlformats.org/officeDocument/2006/relationships/customXml" Target="../ink/ink360.xml"/><Relationship Id="rId161" Type="http://schemas.openxmlformats.org/officeDocument/2006/relationships/image" Target="../media/image389.png"/><Relationship Id="rId217" Type="http://schemas.openxmlformats.org/officeDocument/2006/relationships/image" Target="../media/image417.png"/><Relationship Id="rId399" Type="http://schemas.openxmlformats.org/officeDocument/2006/relationships/image" Target="../media/image508.png"/><Relationship Id="rId564" Type="http://schemas.openxmlformats.org/officeDocument/2006/relationships/customXml" Target="../ink/ink594.xml"/><Relationship Id="rId259" Type="http://schemas.openxmlformats.org/officeDocument/2006/relationships/image" Target="../media/image438.png"/><Relationship Id="rId424" Type="http://schemas.openxmlformats.org/officeDocument/2006/relationships/customXml" Target="../ink/ink524.xml"/><Relationship Id="rId466" Type="http://schemas.openxmlformats.org/officeDocument/2006/relationships/customXml" Target="../ink/ink545.xml"/><Relationship Id="rId631" Type="http://schemas.openxmlformats.org/officeDocument/2006/relationships/image" Target="../media/image623.png"/><Relationship Id="rId23" Type="http://schemas.openxmlformats.org/officeDocument/2006/relationships/image" Target="../media/image320.png"/><Relationship Id="rId119" Type="http://schemas.openxmlformats.org/officeDocument/2006/relationships/image" Target="../media/image368.png"/><Relationship Id="rId270" Type="http://schemas.openxmlformats.org/officeDocument/2006/relationships/customXml" Target="../ink/ink447.xml"/><Relationship Id="rId326" Type="http://schemas.openxmlformats.org/officeDocument/2006/relationships/customXml" Target="../ink/ink475.xml"/><Relationship Id="rId533" Type="http://schemas.openxmlformats.org/officeDocument/2006/relationships/image" Target="../media/image574.png"/><Relationship Id="rId65" Type="http://schemas.openxmlformats.org/officeDocument/2006/relationships/image" Target="../media/image341.png"/><Relationship Id="rId130" Type="http://schemas.openxmlformats.org/officeDocument/2006/relationships/customXml" Target="../ink/ink377.xml"/><Relationship Id="rId368" Type="http://schemas.openxmlformats.org/officeDocument/2006/relationships/customXml" Target="../ink/ink496.xml"/><Relationship Id="rId575" Type="http://schemas.openxmlformats.org/officeDocument/2006/relationships/image" Target="../media/image595.png"/><Relationship Id="rId172" Type="http://schemas.openxmlformats.org/officeDocument/2006/relationships/customXml" Target="../ink/ink398.xml"/><Relationship Id="rId228" Type="http://schemas.openxmlformats.org/officeDocument/2006/relationships/customXml" Target="../ink/ink426.xml"/><Relationship Id="rId435" Type="http://schemas.openxmlformats.org/officeDocument/2006/relationships/image" Target="../media/image526.png"/><Relationship Id="rId477" Type="http://schemas.openxmlformats.org/officeDocument/2006/relationships/image" Target="../media/image547.png"/><Relationship Id="rId600" Type="http://schemas.openxmlformats.org/officeDocument/2006/relationships/customXml" Target="../ink/ink612.xml"/><Relationship Id="rId642" Type="http://schemas.openxmlformats.org/officeDocument/2006/relationships/customXml" Target="../ink/ink633.xml"/><Relationship Id="rId281" Type="http://schemas.openxmlformats.org/officeDocument/2006/relationships/image" Target="../media/image449.png"/><Relationship Id="rId337" Type="http://schemas.openxmlformats.org/officeDocument/2006/relationships/image" Target="../media/image477.png"/><Relationship Id="rId502" Type="http://schemas.openxmlformats.org/officeDocument/2006/relationships/customXml" Target="../ink/ink563.xml"/><Relationship Id="rId34" Type="http://schemas.openxmlformats.org/officeDocument/2006/relationships/customXml" Target="../ink/ink329.xml"/><Relationship Id="rId76" Type="http://schemas.openxmlformats.org/officeDocument/2006/relationships/customXml" Target="../ink/ink350.xml"/><Relationship Id="rId141" Type="http://schemas.openxmlformats.org/officeDocument/2006/relationships/image" Target="../media/image379.png"/><Relationship Id="rId379" Type="http://schemas.openxmlformats.org/officeDocument/2006/relationships/image" Target="../media/image498.png"/><Relationship Id="rId544" Type="http://schemas.openxmlformats.org/officeDocument/2006/relationships/customXml" Target="../ink/ink584.xml"/><Relationship Id="rId586" Type="http://schemas.openxmlformats.org/officeDocument/2006/relationships/customXml" Target="../ink/ink605.xml"/><Relationship Id="rId7" Type="http://schemas.openxmlformats.org/officeDocument/2006/relationships/image" Target="../media/image312.png"/><Relationship Id="rId183" Type="http://schemas.openxmlformats.org/officeDocument/2006/relationships/image" Target="../media/image400.png"/><Relationship Id="rId239" Type="http://schemas.openxmlformats.org/officeDocument/2006/relationships/image" Target="../media/image428.png"/><Relationship Id="rId390" Type="http://schemas.openxmlformats.org/officeDocument/2006/relationships/customXml" Target="../ink/ink507.xml"/><Relationship Id="rId404" Type="http://schemas.openxmlformats.org/officeDocument/2006/relationships/customXml" Target="../ink/ink514.xml"/><Relationship Id="rId446" Type="http://schemas.openxmlformats.org/officeDocument/2006/relationships/customXml" Target="../ink/ink535.xml"/><Relationship Id="rId611" Type="http://schemas.openxmlformats.org/officeDocument/2006/relationships/image" Target="../media/image613.png"/><Relationship Id="rId653" Type="http://schemas.openxmlformats.org/officeDocument/2006/relationships/image" Target="../media/image634.png"/><Relationship Id="rId250" Type="http://schemas.openxmlformats.org/officeDocument/2006/relationships/customXml" Target="../ink/ink437.xml"/><Relationship Id="rId292" Type="http://schemas.openxmlformats.org/officeDocument/2006/relationships/customXml" Target="../ink/ink458.xml"/><Relationship Id="rId306" Type="http://schemas.openxmlformats.org/officeDocument/2006/relationships/customXml" Target="../ink/ink465.xml"/><Relationship Id="rId488" Type="http://schemas.openxmlformats.org/officeDocument/2006/relationships/customXml" Target="../ink/ink556.xml"/><Relationship Id="rId45" Type="http://schemas.openxmlformats.org/officeDocument/2006/relationships/image" Target="../media/image331.png"/><Relationship Id="rId87" Type="http://schemas.openxmlformats.org/officeDocument/2006/relationships/image" Target="../media/image352.png"/><Relationship Id="rId110" Type="http://schemas.openxmlformats.org/officeDocument/2006/relationships/customXml" Target="../ink/ink367.xml"/><Relationship Id="rId348" Type="http://schemas.openxmlformats.org/officeDocument/2006/relationships/customXml" Target="../ink/ink486.xml"/><Relationship Id="rId513" Type="http://schemas.openxmlformats.org/officeDocument/2006/relationships/image" Target="../media/image564.png"/><Relationship Id="rId555" Type="http://schemas.openxmlformats.org/officeDocument/2006/relationships/image" Target="../media/image585.png"/><Relationship Id="rId597" Type="http://schemas.openxmlformats.org/officeDocument/2006/relationships/image" Target="../media/image606.png"/><Relationship Id="rId152" Type="http://schemas.openxmlformats.org/officeDocument/2006/relationships/customXml" Target="../ink/ink388.xml"/><Relationship Id="rId194" Type="http://schemas.openxmlformats.org/officeDocument/2006/relationships/customXml" Target="../ink/ink409.xml"/><Relationship Id="rId208" Type="http://schemas.openxmlformats.org/officeDocument/2006/relationships/customXml" Target="../ink/ink416.xml"/><Relationship Id="rId415" Type="http://schemas.openxmlformats.org/officeDocument/2006/relationships/image" Target="../media/image516.png"/><Relationship Id="rId457" Type="http://schemas.openxmlformats.org/officeDocument/2006/relationships/image" Target="../media/image537.png"/><Relationship Id="rId622" Type="http://schemas.openxmlformats.org/officeDocument/2006/relationships/customXml" Target="../ink/ink623.xml"/><Relationship Id="rId261" Type="http://schemas.openxmlformats.org/officeDocument/2006/relationships/image" Target="../media/image439.png"/><Relationship Id="rId499" Type="http://schemas.openxmlformats.org/officeDocument/2006/relationships/image" Target="../media/image103.png"/><Relationship Id="rId14" Type="http://schemas.openxmlformats.org/officeDocument/2006/relationships/customXml" Target="../ink/ink319.xml"/><Relationship Id="rId56" Type="http://schemas.openxmlformats.org/officeDocument/2006/relationships/customXml" Target="../ink/ink340.xml"/><Relationship Id="rId317" Type="http://schemas.openxmlformats.org/officeDocument/2006/relationships/image" Target="../media/image467.png"/><Relationship Id="rId359" Type="http://schemas.openxmlformats.org/officeDocument/2006/relationships/image" Target="../media/image488.png"/><Relationship Id="rId524" Type="http://schemas.openxmlformats.org/officeDocument/2006/relationships/customXml" Target="../ink/ink574.xml"/><Relationship Id="rId566" Type="http://schemas.openxmlformats.org/officeDocument/2006/relationships/customXml" Target="../ink/ink595.xml"/><Relationship Id="rId98" Type="http://schemas.openxmlformats.org/officeDocument/2006/relationships/customXml" Target="../ink/ink361.xml"/><Relationship Id="rId121" Type="http://schemas.openxmlformats.org/officeDocument/2006/relationships/image" Target="../media/image369.png"/><Relationship Id="rId163" Type="http://schemas.openxmlformats.org/officeDocument/2006/relationships/image" Target="../media/image390.png"/><Relationship Id="rId219" Type="http://schemas.openxmlformats.org/officeDocument/2006/relationships/image" Target="../media/image418.png"/><Relationship Id="rId370" Type="http://schemas.openxmlformats.org/officeDocument/2006/relationships/customXml" Target="../ink/ink497.xml"/><Relationship Id="rId426" Type="http://schemas.openxmlformats.org/officeDocument/2006/relationships/customXml" Target="../ink/ink525.xml"/><Relationship Id="rId633" Type="http://schemas.openxmlformats.org/officeDocument/2006/relationships/image" Target="../media/image624.png"/><Relationship Id="rId230" Type="http://schemas.openxmlformats.org/officeDocument/2006/relationships/customXml" Target="../ink/ink427.xml"/><Relationship Id="rId468" Type="http://schemas.openxmlformats.org/officeDocument/2006/relationships/customXml" Target="../ink/ink546.xml"/><Relationship Id="rId25" Type="http://schemas.openxmlformats.org/officeDocument/2006/relationships/image" Target="../media/image321.png"/><Relationship Id="rId67" Type="http://schemas.openxmlformats.org/officeDocument/2006/relationships/image" Target="../media/image342.png"/><Relationship Id="rId272" Type="http://schemas.openxmlformats.org/officeDocument/2006/relationships/customXml" Target="../ink/ink448.xml"/><Relationship Id="rId328" Type="http://schemas.openxmlformats.org/officeDocument/2006/relationships/customXml" Target="../ink/ink476.xml"/><Relationship Id="rId535" Type="http://schemas.openxmlformats.org/officeDocument/2006/relationships/image" Target="../media/image575.png"/><Relationship Id="rId577" Type="http://schemas.openxmlformats.org/officeDocument/2006/relationships/image" Target="../media/image596.png"/><Relationship Id="rId132" Type="http://schemas.openxmlformats.org/officeDocument/2006/relationships/customXml" Target="../ink/ink378.xml"/><Relationship Id="rId174" Type="http://schemas.openxmlformats.org/officeDocument/2006/relationships/customXml" Target="../ink/ink399.xml"/><Relationship Id="rId381" Type="http://schemas.openxmlformats.org/officeDocument/2006/relationships/image" Target="../media/image499.png"/><Relationship Id="rId602" Type="http://schemas.openxmlformats.org/officeDocument/2006/relationships/customXml" Target="../ink/ink613.xml"/><Relationship Id="rId241" Type="http://schemas.openxmlformats.org/officeDocument/2006/relationships/image" Target="../media/image429.png"/><Relationship Id="rId437" Type="http://schemas.openxmlformats.org/officeDocument/2006/relationships/image" Target="../media/image527.png"/><Relationship Id="rId479" Type="http://schemas.openxmlformats.org/officeDocument/2006/relationships/image" Target="../media/image548.png"/><Relationship Id="rId644" Type="http://schemas.openxmlformats.org/officeDocument/2006/relationships/customXml" Target="../ink/ink634.xml"/><Relationship Id="rId36" Type="http://schemas.openxmlformats.org/officeDocument/2006/relationships/customXml" Target="../ink/ink330.xml"/><Relationship Id="rId283" Type="http://schemas.openxmlformats.org/officeDocument/2006/relationships/image" Target="../media/image450.png"/><Relationship Id="rId339" Type="http://schemas.openxmlformats.org/officeDocument/2006/relationships/image" Target="../media/image478.png"/><Relationship Id="rId490" Type="http://schemas.openxmlformats.org/officeDocument/2006/relationships/customXml" Target="../ink/ink557.xml"/><Relationship Id="rId504" Type="http://schemas.openxmlformats.org/officeDocument/2006/relationships/customXml" Target="../ink/ink564.xml"/><Relationship Id="rId546" Type="http://schemas.openxmlformats.org/officeDocument/2006/relationships/customXml" Target="../ink/ink585.xml"/><Relationship Id="rId78" Type="http://schemas.openxmlformats.org/officeDocument/2006/relationships/customXml" Target="../ink/ink351.xml"/><Relationship Id="rId101" Type="http://schemas.openxmlformats.org/officeDocument/2006/relationships/image" Target="../media/image359.png"/><Relationship Id="rId143" Type="http://schemas.openxmlformats.org/officeDocument/2006/relationships/image" Target="../media/image380.png"/><Relationship Id="rId185" Type="http://schemas.openxmlformats.org/officeDocument/2006/relationships/image" Target="../media/image401.png"/><Relationship Id="rId350" Type="http://schemas.openxmlformats.org/officeDocument/2006/relationships/customXml" Target="../ink/ink487.xml"/><Relationship Id="rId406" Type="http://schemas.openxmlformats.org/officeDocument/2006/relationships/customXml" Target="../ink/ink515.xml"/><Relationship Id="rId588" Type="http://schemas.openxmlformats.org/officeDocument/2006/relationships/customXml" Target="../ink/ink606.xml"/><Relationship Id="rId9" Type="http://schemas.openxmlformats.org/officeDocument/2006/relationships/image" Target="../media/image313.png"/><Relationship Id="rId210" Type="http://schemas.openxmlformats.org/officeDocument/2006/relationships/customXml" Target="../ink/ink417.xml"/><Relationship Id="rId392" Type="http://schemas.openxmlformats.org/officeDocument/2006/relationships/customXml" Target="../ink/ink508.xml"/><Relationship Id="rId448" Type="http://schemas.openxmlformats.org/officeDocument/2006/relationships/customXml" Target="../ink/ink536.xml"/><Relationship Id="rId613" Type="http://schemas.openxmlformats.org/officeDocument/2006/relationships/image" Target="../media/image614.png"/><Relationship Id="rId252" Type="http://schemas.openxmlformats.org/officeDocument/2006/relationships/customXml" Target="../ink/ink438.xml"/><Relationship Id="rId294" Type="http://schemas.openxmlformats.org/officeDocument/2006/relationships/customXml" Target="../ink/ink459.xml"/><Relationship Id="rId308" Type="http://schemas.openxmlformats.org/officeDocument/2006/relationships/customXml" Target="../ink/ink466.xml"/><Relationship Id="rId515" Type="http://schemas.openxmlformats.org/officeDocument/2006/relationships/image" Target="../media/image565.png"/><Relationship Id="rId47" Type="http://schemas.openxmlformats.org/officeDocument/2006/relationships/image" Target="../media/image332.png"/><Relationship Id="rId89" Type="http://schemas.openxmlformats.org/officeDocument/2006/relationships/image" Target="../media/image353.png"/><Relationship Id="rId112" Type="http://schemas.openxmlformats.org/officeDocument/2006/relationships/customXml" Target="../ink/ink368.xml"/><Relationship Id="rId154" Type="http://schemas.openxmlformats.org/officeDocument/2006/relationships/customXml" Target="../ink/ink389.xml"/><Relationship Id="rId361" Type="http://schemas.openxmlformats.org/officeDocument/2006/relationships/image" Target="../media/image489.png"/><Relationship Id="rId557" Type="http://schemas.openxmlformats.org/officeDocument/2006/relationships/image" Target="../media/image586.png"/><Relationship Id="rId599" Type="http://schemas.openxmlformats.org/officeDocument/2006/relationships/image" Target="../media/image607.png"/><Relationship Id="rId196" Type="http://schemas.openxmlformats.org/officeDocument/2006/relationships/customXml" Target="../ink/ink410.xml"/><Relationship Id="rId417" Type="http://schemas.openxmlformats.org/officeDocument/2006/relationships/image" Target="../media/image517.png"/><Relationship Id="rId459" Type="http://schemas.openxmlformats.org/officeDocument/2006/relationships/image" Target="../media/image538.png"/><Relationship Id="rId624" Type="http://schemas.openxmlformats.org/officeDocument/2006/relationships/customXml" Target="../ink/ink624.xml"/><Relationship Id="rId16" Type="http://schemas.openxmlformats.org/officeDocument/2006/relationships/customXml" Target="../ink/ink320.xml"/><Relationship Id="rId221" Type="http://schemas.openxmlformats.org/officeDocument/2006/relationships/image" Target="../media/image419.png"/><Relationship Id="rId263" Type="http://schemas.openxmlformats.org/officeDocument/2006/relationships/image" Target="../media/image440.png"/><Relationship Id="rId319" Type="http://schemas.openxmlformats.org/officeDocument/2006/relationships/image" Target="../media/image468.png"/><Relationship Id="rId470" Type="http://schemas.openxmlformats.org/officeDocument/2006/relationships/customXml" Target="../ink/ink547.xml"/><Relationship Id="rId526" Type="http://schemas.openxmlformats.org/officeDocument/2006/relationships/customXml" Target="../ink/ink575.xml"/><Relationship Id="rId58" Type="http://schemas.openxmlformats.org/officeDocument/2006/relationships/customXml" Target="../ink/ink341.xml"/><Relationship Id="rId123" Type="http://schemas.openxmlformats.org/officeDocument/2006/relationships/image" Target="../media/image370.png"/><Relationship Id="rId330" Type="http://schemas.openxmlformats.org/officeDocument/2006/relationships/customXml" Target="../ink/ink477.xml"/><Relationship Id="rId568" Type="http://schemas.openxmlformats.org/officeDocument/2006/relationships/customXml" Target="../ink/ink596.xml"/><Relationship Id="rId165" Type="http://schemas.openxmlformats.org/officeDocument/2006/relationships/image" Target="../media/image391.png"/><Relationship Id="rId372" Type="http://schemas.openxmlformats.org/officeDocument/2006/relationships/customXml" Target="../ink/ink498.xml"/><Relationship Id="rId428" Type="http://schemas.openxmlformats.org/officeDocument/2006/relationships/customXml" Target="../ink/ink526.xml"/><Relationship Id="rId635" Type="http://schemas.openxmlformats.org/officeDocument/2006/relationships/image" Target="../media/image625.png"/><Relationship Id="rId232" Type="http://schemas.openxmlformats.org/officeDocument/2006/relationships/customXml" Target="../ink/ink428.xml"/><Relationship Id="rId274" Type="http://schemas.openxmlformats.org/officeDocument/2006/relationships/customXml" Target="../ink/ink449.xml"/><Relationship Id="rId481" Type="http://schemas.openxmlformats.org/officeDocument/2006/relationships/image" Target="../media/image549.png"/><Relationship Id="rId27" Type="http://schemas.openxmlformats.org/officeDocument/2006/relationships/image" Target="../media/image322.png"/><Relationship Id="rId69" Type="http://schemas.openxmlformats.org/officeDocument/2006/relationships/image" Target="../media/image343.png"/><Relationship Id="rId134" Type="http://schemas.openxmlformats.org/officeDocument/2006/relationships/customXml" Target="../ink/ink379.xml"/><Relationship Id="rId537" Type="http://schemas.openxmlformats.org/officeDocument/2006/relationships/image" Target="../media/image576.png"/><Relationship Id="rId579" Type="http://schemas.openxmlformats.org/officeDocument/2006/relationships/image" Target="../media/image597.png"/><Relationship Id="rId80" Type="http://schemas.openxmlformats.org/officeDocument/2006/relationships/customXml" Target="../ink/ink352.xml"/><Relationship Id="rId176" Type="http://schemas.openxmlformats.org/officeDocument/2006/relationships/customXml" Target="../ink/ink400.xml"/><Relationship Id="rId341" Type="http://schemas.openxmlformats.org/officeDocument/2006/relationships/image" Target="../media/image479.png"/><Relationship Id="rId383" Type="http://schemas.openxmlformats.org/officeDocument/2006/relationships/image" Target="../media/image500.png"/><Relationship Id="rId439" Type="http://schemas.openxmlformats.org/officeDocument/2006/relationships/image" Target="../media/image528.png"/><Relationship Id="rId590" Type="http://schemas.openxmlformats.org/officeDocument/2006/relationships/customXml" Target="../ink/ink607.xml"/><Relationship Id="rId604" Type="http://schemas.openxmlformats.org/officeDocument/2006/relationships/customXml" Target="../ink/ink614.xml"/><Relationship Id="rId646" Type="http://schemas.openxmlformats.org/officeDocument/2006/relationships/customXml" Target="../ink/ink635.xml"/><Relationship Id="rId201" Type="http://schemas.openxmlformats.org/officeDocument/2006/relationships/image" Target="../media/image409.png"/><Relationship Id="rId243" Type="http://schemas.openxmlformats.org/officeDocument/2006/relationships/image" Target="../media/image430.png"/><Relationship Id="rId285" Type="http://schemas.openxmlformats.org/officeDocument/2006/relationships/image" Target="../media/image451.png"/><Relationship Id="rId450" Type="http://schemas.openxmlformats.org/officeDocument/2006/relationships/customXml" Target="../ink/ink537.xml"/><Relationship Id="rId506" Type="http://schemas.openxmlformats.org/officeDocument/2006/relationships/customXml" Target="../ink/ink565.xml"/><Relationship Id="rId38" Type="http://schemas.openxmlformats.org/officeDocument/2006/relationships/customXml" Target="../ink/ink331.xml"/><Relationship Id="rId103" Type="http://schemas.openxmlformats.org/officeDocument/2006/relationships/image" Target="../media/image360.png"/><Relationship Id="rId310" Type="http://schemas.openxmlformats.org/officeDocument/2006/relationships/customXml" Target="../ink/ink467.xml"/><Relationship Id="rId492" Type="http://schemas.openxmlformats.org/officeDocument/2006/relationships/customXml" Target="../ink/ink558.xml"/><Relationship Id="rId548" Type="http://schemas.openxmlformats.org/officeDocument/2006/relationships/customXml" Target="../ink/ink586.xml"/><Relationship Id="rId91" Type="http://schemas.openxmlformats.org/officeDocument/2006/relationships/image" Target="../media/image354.png"/><Relationship Id="rId145" Type="http://schemas.openxmlformats.org/officeDocument/2006/relationships/image" Target="../media/image381.png"/><Relationship Id="rId187" Type="http://schemas.openxmlformats.org/officeDocument/2006/relationships/image" Target="../media/image402.png"/><Relationship Id="rId352" Type="http://schemas.openxmlformats.org/officeDocument/2006/relationships/customXml" Target="../ink/ink488.xml"/><Relationship Id="rId394" Type="http://schemas.openxmlformats.org/officeDocument/2006/relationships/customXml" Target="../ink/ink509.xml"/><Relationship Id="rId408" Type="http://schemas.openxmlformats.org/officeDocument/2006/relationships/customXml" Target="../ink/ink516.xml"/><Relationship Id="rId615" Type="http://schemas.openxmlformats.org/officeDocument/2006/relationships/image" Target="../media/image615.png"/><Relationship Id="rId212" Type="http://schemas.openxmlformats.org/officeDocument/2006/relationships/customXml" Target="../ink/ink418.xml"/><Relationship Id="rId254" Type="http://schemas.openxmlformats.org/officeDocument/2006/relationships/customXml" Target="../ink/ink439.xml"/><Relationship Id="rId28" Type="http://schemas.openxmlformats.org/officeDocument/2006/relationships/customXml" Target="../ink/ink326.xml"/><Relationship Id="rId49" Type="http://schemas.openxmlformats.org/officeDocument/2006/relationships/image" Target="../media/image333.png"/><Relationship Id="rId114" Type="http://schemas.openxmlformats.org/officeDocument/2006/relationships/customXml" Target="../ink/ink369.xml"/><Relationship Id="rId275" Type="http://schemas.openxmlformats.org/officeDocument/2006/relationships/image" Target="../media/image446.png"/><Relationship Id="rId296" Type="http://schemas.openxmlformats.org/officeDocument/2006/relationships/customXml" Target="../ink/ink460.xml"/><Relationship Id="rId300" Type="http://schemas.openxmlformats.org/officeDocument/2006/relationships/customXml" Target="../ink/ink462.xml"/><Relationship Id="rId461" Type="http://schemas.openxmlformats.org/officeDocument/2006/relationships/image" Target="../media/image539.png"/><Relationship Id="rId482" Type="http://schemas.openxmlformats.org/officeDocument/2006/relationships/customXml" Target="../ink/ink553.xml"/><Relationship Id="rId517" Type="http://schemas.openxmlformats.org/officeDocument/2006/relationships/image" Target="../media/image566.png"/><Relationship Id="rId538" Type="http://schemas.openxmlformats.org/officeDocument/2006/relationships/customXml" Target="../ink/ink581.xml"/><Relationship Id="rId559" Type="http://schemas.openxmlformats.org/officeDocument/2006/relationships/image" Target="../media/image587.png"/><Relationship Id="rId60" Type="http://schemas.openxmlformats.org/officeDocument/2006/relationships/customXml" Target="../ink/ink342.xml"/><Relationship Id="rId81" Type="http://schemas.openxmlformats.org/officeDocument/2006/relationships/image" Target="../media/image349.png"/><Relationship Id="rId135" Type="http://schemas.openxmlformats.org/officeDocument/2006/relationships/image" Target="../media/image376.png"/><Relationship Id="rId156" Type="http://schemas.openxmlformats.org/officeDocument/2006/relationships/customXml" Target="../ink/ink390.xml"/><Relationship Id="rId177" Type="http://schemas.openxmlformats.org/officeDocument/2006/relationships/image" Target="../media/image397.png"/><Relationship Id="rId198" Type="http://schemas.openxmlformats.org/officeDocument/2006/relationships/customXml" Target="../ink/ink411.xml"/><Relationship Id="rId321" Type="http://schemas.openxmlformats.org/officeDocument/2006/relationships/image" Target="../media/image469.png"/><Relationship Id="rId342" Type="http://schemas.openxmlformats.org/officeDocument/2006/relationships/customXml" Target="../ink/ink483.xml"/><Relationship Id="rId363" Type="http://schemas.openxmlformats.org/officeDocument/2006/relationships/image" Target="../media/image490.png"/><Relationship Id="rId384" Type="http://schemas.openxmlformats.org/officeDocument/2006/relationships/customXml" Target="../ink/ink504.xml"/><Relationship Id="rId419" Type="http://schemas.openxmlformats.org/officeDocument/2006/relationships/image" Target="../media/image518.png"/><Relationship Id="rId570" Type="http://schemas.openxmlformats.org/officeDocument/2006/relationships/customXml" Target="../ink/ink597.xml"/><Relationship Id="rId591" Type="http://schemas.openxmlformats.org/officeDocument/2006/relationships/image" Target="../media/image603.png"/><Relationship Id="rId605" Type="http://schemas.openxmlformats.org/officeDocument/2006/relationships/image" Target="../media/image610.png"/><Relationship Id="rId626" Type="http://schemas.openxmlformats.org/officeDocument/2006/relationships/customXml" Target="../ink/ink625.xml"/><Relationship Id="rId202" Type="http://schemas.openxmlformats.org/officeDocument/2006/relationships/customXml" Target="../ink/ink413.xml"/><Relationship Id="rId223" Type="http://schemas.openxmlformats.org/officeDocument/2006/relationships/image" Target="../media/image420.png"/><Relationship Id="rId244" Type="http://schemas.openxmlformats.org/officeDocument/2006/relationships/customXml" Target="../ink/ink434.xml"/><Relationship Id="rId430" Type="http://schemas.openxmlformats.org/officeDocument/2006/relationships/customXml" Target="../ink/ink527.xml"/><Relationship Id="rId647" Type="http://schemas.openxmlformats.org/officeDocument/2006/relationships/image" Target="../media/image631.png"/><Relationship Id="rId18" Type="http://schemas.openxmlformats.org/officeDocument/2006/relationships/customXml" Target="../ink/ink321.xml"/><Relationship Id="rId39" Type="http://schemas.openxmlformats.org/officeDocument/2006/relationships/image" Target="../media/image328.png"/><Relationship Id="rId265" Type="http://schemas.openxmlformats.org/officeDocument/2006/relationships/image" Target="../media/image441.png"/><Relationship Id="rId286" Type="http://schemas.openxmlformats.org/officeDocument/2006/relationships/customXml" Target="../ink/ink455.xml"/><Relationship Id="rId451" Type="http://schemas.openxmlformats.org/officeDocument/2006/relationships/image" Target="../media/image534.png"/><Relationship Id="rId472" Type="http://schemas.openxmlformats.org/officeDocument/2006/relationships/customXml" Target="../ink/ink548.xml"/><Relationship Id="rId493" Type="http://schemas.openxmlformats.org/officeDocument/2006/relationships/image" Target="../media/image555.png"/><Relationship Id="rId507" Type="http://schemas.openxmlformats.org/officeDocument/2006/relationships/image" Target="../media/image561.png"/><Relationship Id="rId528" Type="http://schemas.openxmlformats.org/officeDocument/2006/relationships/customXml" Target="../ink/ink576.xml"/><Relationship Id="rId549" Type="http://schemas.openxmlformats.org/officeDocument/2006/relationships/image" Target="../media/image582.png"/><Relationship Id="rId50" Type="http://schemas.openxmlformats.org/officeDocument/2006/relationships/customXml" Target="../ink/ink337.xml"/><Relationship Id="rId104" Type="http://schemas.openxmlformats.org/officeDocument/2006/relationships/customXml" Target="../ink/ink364.xml"/><Relationship Id="rId125" Type="http://schemas.openxmlformats.org/officeDocument/2006/relationships/image" Target="../media/image371.png"/><Relationship Id="rId146" Type="http://schemas.openxmlformats.org/officeDocument/2006/relationships/customXml" Target="../ink/ink385.xml"/><Relationship Id="rId167" Type="http://schemas.openxmlformats.org/officeDocument/2006/relationships/image" Target="../media/image392.png"/><Relationship Id="rId188" Type="http://schemas.openxmlformats.org/officeDocument/2006/relationships/customXml" Target="../ink/ink406.xml"/><Relationship Id="rId311" Type="http://schemas.openxmlformats.org/officeDocument/2006/relationships/image" Target="../media/image464.png"/><Relationship Id="rId332" Type="http://schemas.openxmlformats.org/officeDocument/2006/relationships/customXml" Target="../ink/ink478.xml"/><Relationship Id="rId353" Type="http://schemas.openxmlformats.org/officeDocument/2006/relationships/image" Target="../media/image485.png"/><Relationship Id="rId374" Type="http://schemas.openxmlformats.org/officeDocument/2006/relationships/customXml" Target="../ink/ink499.xml"/><Relationship Id="rId395" Type="http://schemas.openxmlformats.org/officeDocument/2006/relationships/image" Target="../media/image506.png"/><Relationship Id="rId409" Type="http://schemas.openxmlformats.org/officeDocument/2006/relationships/image" Target="../media/image513.png"/><Relationship Id="rId560" Type="http://schemas.openxmlformats.org/officeDocument/2006/relationships/customXml" Target="../ink/ink592.xml"/><Relationship Id="rId581" Type="http://schemas.openxmlformats.org/officeDocument/2006/relationships/image" Target="../media/image598.png"/><Relationship Id="rId71" Type="http://schemas.openxmlformats.org/officeDocument/2006/relationships/image" Target="../media/image344.png"/><Relationship Id="rId92" Type="http://schemas.openxmlformats.org/officeDocument/2006/relationships/customXml" Target="../ink/ink358.xml"/><Relationship Id="rId213" Type="http://schemas.openxmlformats.org/officeDocument/2006/relationships/image" Target="../media/image415.png"/><Relationship Id="rId234" Type="http://schemas.openxmlformats.org/officeDocument/2006/relationships/customXml" Target="../ink/ink429.xml"/><Relationship Id="rId420" Type="http://schemas.openxmlformats.org/officeDocument/2006/relationships/customXml" Target="../ink/ink522.xml"/><Relationship Id="rId616" Type="http://schemas.openxmlformats.org/officeDocument/2006/relationships/customXml" Target="../ink/ink620.xml"/><Relationship Id="rId637" Type="http://schemas.openxmlformats.org/officeDocument/2006/relationships/image" Target="../media/image626.png"/><Relationship Id="rId2" Type="http://schemas.openxmlformats.org/officeDocument/2006/relationships/customXml" Target="../ink/ink313.xml"/><Relationship Id="rId29" Type="http://schemas.openxmlformats.org/officeDocument/2006/relationships/image" Target="../media/image323.png"/><Relationship Id="rId255" Type="http://schemas.openxmlformats.org/officeDocument/2006/relationships/image" Target="../media/image436.png"/><Relationship Id="rId276" Type="http://schemas.openxmlformats.org/officeDocument/2006/relationships/customXml" Target="../ink/ink450.xml"/><Relationship Id="rId297" Type="http://schemas.openxmlformats.org/officeDocument/2006/relationships/image" Target="../media/image457.png"/><Relationship Id="rId441" Type="http://schemas.openxmlformats.org/officeDocument/2006/relationships/image" Target="../media/image529.png"/><Relationship Id="rId462" Type="http://schemas.openxmlformats.org/officeDocument/2006/relationships/customXml" Target="../ink/ink543.xml"/><Relationship Id="rId483" Type="http://schemas.openxmlformats.org/officeDocument/2006/relationships/image" Target="../media/image550.png"/><Relationship Id="rId518" Type="http://schemas.openxmlformats.org/officeDocument/2006/relationships/customXml" Target="../ink/ink571.xml"/><Relationship Id="rId539" Type="http://schemas.openxmlformats.org/officeDocument/2006/relationships/image" Target="../media/image577.png"/><Relationship Id="rId40" Type="http://schemas.openxmlformats.org/officeDocument/2006/relationships/customXml" Target="../ink/ink332.xml"/><Relationship Id="rId115" Type="http://schemas.openxmlformats.org/officeDocument/2006/relationships/image" Target="../media/image366.png"/><Relationship Id="rId136" Type="http://schemas.openxmlformats.org/officeDocument/2006/relationships/customXml" Target="../ink/ink380.xml"/><Relationship Id="rId157" Type="http://schemas.openxmlformats.org/officeDocument/2006/relationships/image" Target="../media/image387.png"/><Relationship Id="rId178" Type="http://schemas.openxmlformats.org/officeDocument/2006/relationships/customXml" Target="../ink/ink401.xml"/><Relationship Id="rId301" Type="http://schemas.openxmlformats.org/officeDocument/2006/relationships/image" Target="../media/image459.png"/><Relationship Id="rId322" Type="http://schemas.openxmlformats.org/officeDocument/2006/relationships/customXml" Target="../ink/ink473.xml"/><Relationship Id="rId343" Type="http://schemas.openxmlformats.org/officeDocument/2006/relationships/image" Target="../media/image480.png"/><Relationship Id="rId364" Type="http://schemas.openxmlformats.org/officeDocument/2006/relationships/customXml" Target="../ink/ink494.xml"/><Relationship Id="rId550" Type="http://schemas.openxmlformats.org/officeDocument/2006/relationships/customXml" Target="../ink/ink587.xml"/><Relationship Id="rId61" Type="http://schemas.openxmlformats.org/officeDocument/2006/relationships/image" Target="../media/image339.png"/><Relationship Id="rId82" Type="http://schemas.openxmlformats.org/officeDocument/2006/relationships/customXml" Target="../ink/ink353.xml"/><Relationship Id="rId199" Type="http://schemas.openxmlformats.org/officeDocument/2006/relationships/image" Target="../media/image408.png"/><Relationship Id="rId203" Type="http://schemas.openxmlformats.org/officeDocument/2006/relationships/image" Target="../media/image410.png"/><Relationship Id="rId385" Type="http://schemas.openxmlformats.org/officeDocument/2006/relationships/image" Target="../media/image501.png"/><Relationship Id="rId571" Type="http://schemas.openxmlformats.org/officeDocument/2006/relationships/image" Target="../media/image593.png"/><Relationship Id="rId592" Type="http://schemas.openxmlformats.org/officeDocument/2006/relationships/customXml" Target="../ink/ink608.xml"/><Relationship Id="rId606" Type="http://schemas.openxmlformats.org/officeDocument/2006/relationships/customXml" Target="../ink/ink615.xml"/><Relationship Id="rId627" Type="http://schemas.openxmlformats.org/officeDocument/2006/relationships/image" Target="../media/image621.png"/><Relationship Id="rId648" Type="http://schemas.openxmlformats.org/officeDocument/2006/relationships/customXml" Target="../ink/ink636.xml"/><Relationship Id="rId19" Type="http://schemas.openxmlformats.org/officeDocument/2006/relationships/image" Target="../media/image318.png"/><Relationship Id="rId224" Type="http://schemas.openxmlformats.org/officeDocument/2006/relationships/customXml" Target="../ink/ink424.xml"/><Relationship Id="rId245" Type="http://schemas.openxmlformats.org/officeDocument/2006/relationships/image" Target="../media/image431.png"/><Relationship Id="rId266" Type="http://schemas.openxmlformats.org/officeDocument/2006/relationships/customXml" Target="../ink/ink445.xml"/><Relationship Id="rId287" Type="http://schemas.openxmlformats.org/officeDocument/2006/relationships/image" Target="../media/image452.png"/><Relationship Id="rId410" Type="http://schemas.openxmlformats.org/officeDocument/2006/relationships/customXml" Target="../ink/ink517.xml"/><Relationship Id="rId431" Type="http://schemas.openxmlformats.org/officeDocument/2006/relationships/image" Target="../media/image524.png"/><Relationship Id="rId452" Type="http://schemas.openxmlformats.org/officeDocument/2006/relationships/customXml" Target="../ink/ink538.xml"/><Relationship Id="rId473" Type="http://schemas.openxmlformats.org/officeDocument/2006/relationships/image" Target="../media/image545.png"/><Relationship Id="rId494" Type="http://schemas.openxmlformats.org/officeDocument/2006/relationships/customXml" Target="../ink/ink559.xml"/><Relationship Id="rId508" Type="http://schemas.openxmlformats.org/officeDocument/2006/relationships/customXml" Target="../ink/ink566.xml"/><Relationship Id="rId529" Type="http://schemas.openxmlformats.org/officeDocument/2006/relationships/image" Target="../media/image572.png"/><Relationship Id="rId30" Type="http://schemas.openxmlformats.org/officeDocument/2006/relationships/customXml" Target="../ink/ink327.xml"/><Relationship Id="rId105" Type="http://schemas.openxmlformats.org/officeDocument/2006/relationships/image" Target="../media/image361.png"/><Relationship Id="rId126" Type="http://schemas.openxmlformats.org/officeDocument/2006/relationships/customXml" Target="../ink/ink375.xml"/><Relationship Id="rId147" Type="http://schemas.openxmlformats.org/officeDocument/2006/relationships/image" Target="../media/image382.png"/><Relationship Id="rId168" Type="http://schemas.openxmlformats.org/officeDocument/2006/relationships/customXml" Target="../ink/ink396.xml"/><Relationship Id="rId312" Type="http://schemas.openxmlformats.org/officeDocument/2006/relationships/customXml" Target="../ink/ink468.xml"/><Relationship Id="rId333" Type="http://schemas.openxmlformats.org/officeDocument/2006/relationships/image" Target="../media/image475.png"/><Relationship Id="rId354" Type="http://schemas.openxmlformats.org/officeDocument/2006/relationships/customXml" Target="../ink/ink489.xml"/><Relationship Id="rId540" Type="http://schemas.openxmlformats.org/officeDocument/2006/relationships/customXml" Target="../ink/ink582.xml"/><Relationship Id="rId51" Type="http://schemas.openxmlformats.org/officeDocument/2006/relationships/image" Target="../media/image334.png"/><Relationship Id="rId72" Type="http://schemas.openxmlformats.org/officeDocument/2006/relationships/customXml" Target="../ink/ink348.xml"/><Relationship Id="rId93" Type="http://schemas.openxmlformats.org/officeDocument/2006/relationships/image" Target="../media/image355.png"/><Relationship Id="rId189" Type="http://schemas.openxmlformats.org/officeDocument/2006/relationships/image" Target="../media/image403.png"/><Relationship Id="rId375" Type="http://schemas.openxmlformats.org/officeDocument/2006/relationships/image" Target="../media/image496.png"/><Relationship Id="rId396" Type="http://schemas.openxmlformats.org/officeDocument/2006/relationships/customXml" Target="../ink/ink510.xml"/><Relationship Id="rId561" Type="http://schemas.openxmlformats.org/officeDocument/2006/relationships/image" Target="../media/image588.png"/><Relationship Id="rId582" Type="http://schemas.openxmlformats.org/officeDocument/2006/relationships/customXml" Target="../ink/ink603.xml"/><Relationship Id="rId617" Type="http://schemas.openxmlformats.org/officeDocument/2006/relationships/image" Target="../media/image616.png"/><Relationship Id="rId638" Type="http://schemas.openxmlformats.org/officeDocument/2006/relationships/customXml" Target="../ink/ink631.xml"/><Relationship Id="rId3" Type="http://schemas.openxmlformats.org/officeDocument/2006/relationships/image" Target="../media/image310.png"/><Relationship Id="rId214" Type="http://schemas.openxmlformats.org/officeDocument/2006/relationships/customXml" Target="../ink/ink419.xml"/><Relationship Id="rId235" Type="http://schemas.openxmlformats.org/officeDocument/2006/relationships/image" Target="../media/image426.png"/><Relationship Id="rId256" Type="http://schemas.openxmlformats.org/officeDocument/2006/relationships/customXml" Target="../ink/ink440.xml"/><Relationship Id="rId277" Type="http://schemas.openxmlformats.org/officeDocument/2006/relationships/image" Target="../media/image447.png"/><Relationship Id="rId298" Type="http://schemas.openxmlformats.org/officeDocument/2006/relationships/customXml" Target="../ink/ink461.xml"/><Relationship Id="rId400" Type="http://schemas.openxmlformats.org/officeDocument/2006/relationships/customXml" Target="../ink/ink512.xml"/><Relationship Id="rId421" Type="http://schemas.openxmlformats.org/officeDocument/2006/relationships/image" Target="../media/image519.png"/><Relationship Id="rId442" Type="http://schemas.openxmlformats.org/officeDocument/2006/relationships/customXml" Target="../ink/ink533.xml"/><Relationship Id="rId463" Type="http://schemas.openxmlformats.org/officeDocument/2006/relationships/image" Target="../media/image540.png"/><Relationship Id="rId484" Type="http://schemas.openxmlformats.org/officeDocument/2006/relationships/customXml" Target="../ink/ink554.xml"/><Relationship Id="rId519" Type="http://schemas.openxmlformats.org/officeDocument/2006/relationships/image" Target="../media/image567.png"/><Relationship Id="rId116" Type="http://schemas.openxmlformats.org/officeDocument/2006/relationships/customXml" Target="../ink/ink370.xml"/><Relationship Id="rId137" Type="http://schemas.openxmlformats.org/officeDocument/2006/relationships/image" Target="../media/image377.png"/><Relationship Id="rId158" Type="http://schemas.openxmlformats.org/officeDocument/2006/relationships/customXml" Target="../ink/ink391.xml"/><Relationship Id="rId302" Type="http://schemas.openxmlformats.org/officeDocument/2006/relationships/customXml" Target="../ink/ink463.xml"/><Relationship Id="rId323" Type="http://schemas.openxmlformats.org/officeDocument/2006/relationships/image" Target="../media/image470.png"/><Relationship Id="rId344" Type="http://schemas.openxmlformats.org/officeDocument/2006/relationships/customXml" Target="../ink/ink484.xml"/><Relationship Id="rId530" Type="http://schemas.openxmlformats.org/officeDocument/2006/relationships/customXml" Target="../ink/ink577.xml"/><Relationship Id="rId20" Type="http://schemas.openxmlformats.org/officeDocument/2006/relationships/customXml" Target="../ink/ink322.xml"/><Relationship Id="rId41" Type="http://schemas.openxmlformats.org/officeDocument/2006/relationships/image" Target="../media/image329.png"/><Relationship Id="rId62" Type="http://schemas.openxmlformats.org/officeDocument/2006/relationships/customXml" Target="../ink/ink343.xml"/><Relationship Id="rId83" Type="http://schemas.openxmlformats.org/officeDocument/2006/relationships/image" Target="../media/image350.png"/><Relationship Id="rId179" Type="http://schemas.openxmlformats.org/officeDocument/2006/relationships/image" Target="../media/image398.png"/><Relationship Id="rId365" Type="http://schemas.openxmlformats.org/officeDocument/2006/relationships/image" Target="../media/image491.png"/><Relationship Id="rId386" Type="http://schemas.openxmlformats.org/officeDocument/2006/relationships/customXml" Target="../ink/ink505.xml"/><Relationship Id="rId551" Type="http://schemas.openxmlformats.org/officeDocument/2006/relationships/image" Target="../media/image583.png"/><Relationship Id="rId572" Type="http://schemas.openxmlformats.org/officeDocument/2006/relationships/customXml" Target="../ink/ink598.xml"/><Relationship Id="rId593" Type="http://schemas.openxmlformats.org/officeDocument/2006/relationships/image" Target="../media/image604.png"/><Relationship Id="rId607" Type="http://schemas.openxmlformats.org/officeDocument/2006/relationships/image" Target="../media/image611.png"/><Relationship Id="rId628" Type="http://schemas.openxmlformats.org/officeDocument/2006/relationships/customXml" Target="../ink/ink626.xml"/><Relationship Id="rId649" Type="http://schemas.openxmlformats.org/officeDocument/2006/relationships/image" Target="../media/image632.png"/><Relationship Id="rId190" Type="http://schemas.openxmlformats.org/officeDocument/2006/relationships/customXml" Target="../ink/ink407.xml"/><Relationship Id="rId204" Type="http://schemas.openxmlformats.org/officeDocument/2006/relationships/customXml" Target="../ink/ink414.xml"/><Relationship Id="rId225" Type="http://schemas.openxmlformats.org/officeDocument/2006/relationships/image" Target="../media/image421.png"/><Relationship Id="rId246" Type="http://schemas.openxmlformats.org/officeDocument/2006/relationships/customXml" Target="../ink/ink435.xml"/><Relationship Id="rId267" Type="http://schemas.openxmlformats.org/officeDocument/2006/relationships/image" Target="../media/image442.png"/><Relationship Id="rId288" Type="http://schemas.openxmlformats.org/officeDocument/2006/relationships/customXml" Target="../ink/ink456.xml"/><Relationship Id="rId411" Type="http://schemas.openxmlformats.org/officeDocument/2006/relationships/image" Target="../media/image514.png"/><Relationship Id="rId432" Type="http://schemas.openxmlformats.org/officeDocument/2006/relationships/customXml" Target="../ink/ink528.xml"/><Relationship Id="rId453" Type="http://schemas.openxmlformats.org/officeDocument/2006/relationships/image" Target="../media/image535.png"/><Relationship Id="rId474" Type="http://schemas.openxmlformats.org/officeDocument/2006/relationships/customXml" Target="../ink/ink549.xml"/><Relationship Id="rId509" Type="http://schemas.openxmlformats.org/officeDocument/2006/relationships/image" Target="../media/image562.png"/><Relationship Id="rId106" Type="http://schemas.openxmlformats.org/officeDocument/2006/relationships/customXml" Target="../ink/ink365.xml"/><Relationship Id="rId127" Type="http://schemas.openxmlformats.org/officeDocument/2006/relationships/image" Target="../media/image372.png"/><Relationship Id="rId313" Type="http://schemas.openxmlformats.org/officeDocument/2006/relationships/image" Target="../media/image465.png"/><Relationship Id="rId495" Type="http://schemas.openxmlformats.org/officeDocument/2006/relationships/image" Target="../media/image556.png"/><Relationship Id="rId10" Type="http://schemas.openxmlformats.org/officeDocument/2006/relationships/customXml" Target="../ink/ink317.xml"/><Relationship Id="rId31" Type="http://schemas.openxmlformats.org/officeDocument/2006/relationships/image" Target="../media/image324.png"/><Relationship Id="rId52" Type="http://schemas.openxmlformats.org/officeDocument/2006/relationships/customXml" Target="../ink/ink338.xml"/><Relationship Id="rId73" Type="http://schemas.openxmlformats.org/officeDocument/2006/relationships/image" Target="../media/image345.png"/><Relationship Id="rId94" Type="http://schemas.openxmlformats.org/officeDocument/2006/relationships/customXml" Target="../ink/ink359.xml"/><Relationship Id="rId148" Type="http://schemas.openxmlformats.org/officeDocument/2006/relationships/customXml" Target="../ink/ink386.xml"/><Relationship Id="rId169" Type="http://schemas.openxmlformats.org/officeDocument/2006/relationships/image" Target="../media/image393.png"/><Relationship Id="rId334" Type="http://schemas.openxmlformats.org/officeDocument/2006/relationships/customXml" Target="../ink/ink479.xml"/><Relationship Id="rId355" Type="http://schemas.openxmlformats.org/officeDocument/2006/relationships/image" Target="../media/image486.png"/><Relationship Id="rId376" Type="http://schemas.openxmlformats.org/officeDocument/2006/relationships/customXml" Target="../ink/ink500.xml"/><Relationship Id="rId397" Type="http://schemas.openxmlformats.org/officeDocument/2006/relationships/image" Target="../media/image507.png"/><Relationship Id="rId520" Type="http://schemas.openxmlformats.org/officeDocument/2006/relationships/customXml" Target="../ink/ink572.xml"/><Relationship Id="rId541" Type="http://schemas.openxmlformats.org/officeDocument/2006/relationships/image" Target="../media/image578.png"/><Relationship Id="rId562" Type="http://schemas.openxmlformats.org/officeDocument/2006/relationships/customXml" Target="../ink/ink593.xml"/><Relationship Id="rId583" Type="http://schemas.openxmlformats.org/officeDocument/2006/relationships/image" Target="../media/image599.png"/><Relationship Id="rId618" Type="http://schemas.openxmlformats.org/officeDocument/2006/relationships/customXml" Target="../ink/ink621.xml"/><Relationship Id="rId639" Type="http://schemas.openxmlformats.org/officeDocument/2006/relationships/image" Target="../media/image627.png"/><Relationship Id="rId4" Type="http://schemas.openxmlformats.org/officeDocument/2006/relationships/customXml" Target="../ink/ink314.xml"/><Relationship Id="rId180" Type="http://schemas.openxmlformats.org/officeDocument/2006/relationships/customXml" Target="../ink/ink402.xml"/><Relationship Id="rId215" Type="http://schemas.openxmlformats.org/officeDocument/2006/relationships/image" Target="../media/image416.png"/><Relationship Id="rId236" Type="http://schemas.openxmlformats.org/officeDocument/2006/relationships/customXml" Target="../ink/ink430.xml"/><Relationship Id="rId257" Type="http://schemas.openxmlformats.org/officeDocument/2006/relationships/image" Target="../media/image437.png"/><Relationship Id="rId278" Type="http://schemas.openxmlformats.org/officeDocument/2006/relationships/customXml" Target="../ink/ink451.xml"/><Relationship Id="rId401" Type="http://schemas.openxmlformats.org/officeDocument/2006/relationships/image" Target="../media/image509.png"/><Relationship Id="rId422" Type="http://schemas.openxmlformats.org/officeDocument/2006/relationships/customXml" Target="../ink/ink523.xml"/><Relationship Id="rId443" Type="http://schemas.openxmlformats.org/officeDocument/2006/relationships/image" Target="../media/image530.png"/><Relationship Id="rId464" Type="http://schemas.openxmlformats.org/officeDocument/2006/relationships/customXml" Target="../ink/ink544.xml"/><Relationship Id="rId650" Type="http://schemas.openxmlformats.org/officeDocument/2006/relationships/customXml" Target="../ink/ink637.xml"/><Relationship Id="rId303" Type="http://schemas.openxmlformats.org/officeDocument/2006/relationships/image" Target="../media/image460.png"/><Relationship Id="rId485" Type="http://schemas.openxmlformats.org/officeDocument/2006/relationships/image" Target="../media/image551.png"/><Relationship Id="rId42" Type="http://schemas.openxmlformats.org/officeDocument/2006/relationships/customXml" Target="../ink/ink333.xml"/><Relationship Id="rId84" Type="http://schemas.openxmlformats.org/officeDocument/2006/relationships/customXml" Target="../ink/ink354.xml"/><Relationship Id="rId138" Type="http://schemas.openxmlformats.org/officeDocument/2006/relationships/customXml" Target="../ink/ink381.xml"/><Relationship Id="rId345" Type="http://schemas.openxmlformats.org/officeDocument/2006/relationships/image" Target="../media/image481.png"/><Relationship Id="rId387" Type="http://schemas.openxmlformats.org/officeDocument/2006/relationships/image" Target="../media/image502.png"/><Relationship Id="rId510" Type="http://schemas.openxmlformats.org/officeDocument/2006/relationships/customXml" Target="../ink/ink567.xml"/><Relationship Id="rId552" Type="http://schemas.openxmlformats.org/officeDocument/2006/relationships/customXml" Target="../ink/ink588.xml"/><Relationship Id="rId594" Type="http://schemas.openxmlformats.org/officeDocument/2006/relationships/customXml" Target="../ink/ink609.xml"/><Relationship Id="rId608" Type="http://schemas.openxmlformats.org/officeDocument/2006/relationships/customXml" Target="../ink/ink616.xml"/><Relationship Id="rId191" Type="http://schemas.openxmlformats.org/officeDocument/2006/relationships/image" Target="../media/image404.png"/><Relationship Id="rId205" Type="http://schemas.openxmlformats.org/officeDocument/2006/relationships/image" Target="../media/image411.png"/><Relationship Id="rId247" Type="http://schemas.openxmlformats.org/officeDocument/2006/relationships/image" Target="../media/image432.png"/><Relationship Id="rId412" Type="http://schemas.openxmlformats.org/officeDocument/2006/relationships/customXml" Target="../ink/ink518.xml"/><Relationship Id="rId107" Type="http://schemas.openxmlformats.org/officeDocument/2006/relationships/image" Target="../media/image362.png"/><Relationship Id="rId289" Type="http://schemas.openxmlformats.org/officeDocument/2006/relationships/image" Target="../media/image453.png"/><Relationship Id="rId454" Type="http://schemas.openxmlformats.org/officeDocument/2006/relationships/customXml" Target="../ink/ink539.xml"/><Relationship Id="rId496" Type="http://schemas.openxmlformats.org/officeDocument/2006/relationships/customXml" Target="../ink/ink560.xml"/><Relationship Id="rId11" Type="http://schemas.openxmlformats.org/officeDocument/2006/relationships/image" Target="../media/image314.png"/><Relationship Id="rId53" Type="http://schemas.openxmlformats.org/officeDocument/2006/relationships/image" Target="../media/image335.png"/><Relationship Id="rId149" Type="http://schemas.openxmlformats.org/officeDocument/2006/relationships/image" Target="../media/image383.png"/><Relationship Id="rId314" Type="http://schemas.openxmlformats.org/officeDocument/2006/relationships/customXml" Target="../ink/ink469.xml"/><Relationship Id="rId356" Type="http://schemas.openxmlformats.org/officeDocument/2006/relationships/customXml" Target="../ink/ink490.xml"/><Relationship Id="rId398" Type="http://schemas.openxmlformats.org/officeDocument/2006/relationships/customXml" Target="../ink/ink511.xml"/><Relationship Id="rId521" Type="http://schemas.openxmlformats.org/officeDocument/2006/relationships/image" Target="../media/image568.png"/><Relationship Id="rId563" Type="http://schemas.openxmlformats.org/officeDocument/2006/relationships/image" Target="../media/image589.png"/><Relationship Id="rId619" Type="http://schemas.openxmlformats.org/officeDocument/2006/relationships/image" Target="../media/image617.png"/><Relationship Id="rId95" Type="http://schemas.openxmlformats.org/officeDocument/2006/relationships/image" Target="../media/image356.png"/><Relationship Id="rId160" Type="http://schemas.openxmlformats.org/officeDocument/2006/relationships/customXml" Target="../ink/ink392.xml"/><Relationship Id="rId216" Type="http://schemas.openxmlformats.org/officeDocument/2006/relationships/customXml" Target="../ink/ink420.xml"/><Relationship Id="rId423" Type="http://schemas.openxmlformats.org/officeDocument/2006/relationships/image" Target="../media/image520.png"/><Relationship Id="rId258" Type="http://schemas.openxmlformats.org/officeDocument/2006/relationships/customXml" Target="../ink/ink441.xml"/><Relationship Id="rId465" Type="http://schemas.openxmlformats.org/officeDocument/2006/relationships/image" Target="../media/image541.png"/><Relationship Id="rId630" Type="http://schemas.openxmlformats.org/officeDocument/2006/relationships/customXml" Target="../ink/ink627.xml"/><Relationship Id="rId22" Type="http://schemas.openxmlformats.org/officeDocument/2006/relationships/customXml" Target="../ink/ink323.xml"/><Relationship Id="rId64" Type="http://schemas.openxmlformats.org/officeDocument/2006/relationships/customXml" Target="../ink/ink344.xml"/><Relationship Id="rId118" Type="http://schemas.openxmlformats.org/officeDocument/2006/relationships/customXml" Target="../ink/ink371.xml"/><Relationship Id="rId325" Type="http://schemas.openxmlformats.org/officeDocument/2006/relationships/image" Target="../media/image471.png"/><Relationship Id="rId367" Type="http://schemas.openxmlformats.org/officeDocument/2006/relationships/image" Target="../media/image492.png"/><Relationship Id="rId532" Type="http://schemas.openxmlformats.org/officeDocument/2006/relationships/customXml" Target="../ink/ink578.xml"/><Relationship Id="rId574" Type="http://schemas.openxmlformats.org/officeDocument/2006/relationships/customXml" Target="../ink/ink599.xml"/><Relationship Id="rId171" Type="http://schemas.openxmlformats.org/officeDocument/2006/relationships/image" Target="../media/image394.png"/><Relationship Id="rId227" Type="http://schemas.openxmlformats.org/officeDocument/2006/relationships/image" Target="../media/image422.png"/><Relationship Id="rId269" Type="http://schemas.openxmlformats.org/officeDocument/2006/relationships/image" Target="../media/image443.png"/><Relationship Id="rId434" Type="http://schemas.openxmlformats.org/officeDocument/2006/relationships/customXml" Target="../ink/ink529.xml"/><Relationship Id="rId476" Type="http://schemas.openxmlformats.org/officeDocument/2006/relationships/customXml" Target="../ink/ink550.xml"/><Relationship Id="rId641" Type="http://schemas.openxmlformats.org/officeDocument/2006/relationships/image" Target="../media/image628.png"/><Relationship Id="rId33" Type="http://schemas.openxmlformats.org/officeDocument/2006/relationships/image" Target="../media/image325.png"/><Relationship Id="rId129" Type="http://schemas.openxmlformats.org/officeDocument/2006/relationships/image" Target="../media/image373.png"/><Relationship Id="rId280" Type="http://schemas.openxmlformats.org/officeDocument/2006/relationships/customXml" Target="../ink/ink452.xml"/><Relationship Id="rId336" Type="http://schemas.openxmlformats.org/officeDocument/2006/relationships/customXml" Target="../ink/ink480.xml"/><Relationship Id="rId501" Type="http://schemas.openxmlformats.org/officeDocument/2006/relationships/image" Target="../media/image558.png"/><Relationship Id="rId543" Type="http://schemas.openxmlformats.org/officeDocument/2006/relationships/image" Target="../media/image579.png"/><Relationship Id="rId75" Type="http://schemas.openxmlformats.org/officeDocument/2006/relationships/image" Target="../media/image346.png"/><Relationship Id="rId140" Type="http://schemas.openxmlformats.org/officeDocument/2006/relationships/customXml" Target="../ink/ink382.xml"/><Relationship Id="rId182" Type="http://schemas.openxmlformats.org/officeDocument/2006/relationships/customXml" Target="../ink/ink403.xml"/><Relationship Id="rId378" Type="http://schemas.openxmlformats.org/officeDocument/2006/relationships/customXml" Target="../ink/ink501.xml"/><Relationship Id="rId403" Type="http://schemas.openxmlformats.org/officeDocument/2006/relationships/image" Target="../media/image510.png"/><Relationship Id="rId585" Type="http://schemas.openxmlformats.org/officeDocument/2006/relationships/image" Target="../media/image600.png"/><Relationship Id="rId6" Type="http://schemas.openxmlformats.org/officeDocument/2006/relationships/customXml" Target="../ink/ink315.xml"/><Relationship Id="rId238" Type="http://schemas.openxmlformats.org/officeDocument/2006/relationships/customXml" Target="../ink/ink431.xml"/><Relationship Id="rId445" Type="http://schemas.openxmlformats.org/officeDocument/2006/relationships/image" Target="../media/image531.png"/><Relationship Id="rId487" Type="http://schemas.openxmlformats.org/officeDocument/2006/relationships/image" Target="../media/image552.png"/><Relationship Id="rId610" Type="http://schemas.openxmlformats.org/officeDocument/2006/relationships/customXml" Target="../ink/ink617.xml"/><Relationship Id="rId652" Type="http://schemas.openxmlformats.org/officeDocument/2006/relationships/customXml" Target="../ink/ink638.xml"/><Relationship Id="rId291" Type="http://schemas.openxmlformats.org/officeDocument/2006/relationships/image" Target="../media/image454.png"/><Relationship Id="rId305" Type="http://schemas.openxmlformats.org/officeDocument/2006/relationships/image" Target="../media/image461.png"/><Relationship Id="rId347" Type="http://schemas.openxmlformats.org/officeDocument/2006/relationships/image" Target="../media/image482.png"/><Relationship Id="rId512" Type="http://schemas.openxmlformats.org/officeDocument/2006/relationships/customXml" Target="../ink/ink568.xml"/><Relationship Id="rId44" Type="http://schemas.openxmlformats.org/officeDocument/2006/relationships/customXml" Target="../ink/ink334.xml"/><Relationship Id="rId86" Type="http://schemas.openxmlformats.org/officeDocument/2006/relationships/customXml" Target="../ink/ink355.xml"/><Relationship Id="rId151" Type="http://schemas.openxmlformats.org/officeDocument/2006/relationships/image" Target="../media/image384.png"/><Relationship Id="rId389" Type="http://schemas.openxmlformats.org/officeDocument/2006/relationships/image" Target="../media/image503.png"/><Relationship Id="rId554" Type="http://schemas.openxmlformats.org/officeDocument/2006/relationships/customXml" Target="../ink/ink589.xml"/><Relationship Id="rId596" Type="http://schemas.openxmlformats.org/officeDocument/2006/relationships/customXml" Target="../ink/ink610.xml"/><Relationship Id="rId193" Type="http://schemas.openxmlformats.org/officeDocument/2006/relationships/image" Target="../media/image405.png"/><Relationship Id="rId207" Type="http://schemas.openxmlformats.org/officeDocument/2006/relationships/image" Target="../media/image412.png"/><Relationship Id="rId249" Type="http://schemas.openxmlformats.org/officeDocument/2006/relationships/image" Target="../media/image433.png"/><Relationship Id="rId414" Type="http://schemas.openxmlformats.org/officeDocument/2006/relationships/customXml" Target="../ink/ink519.xml"/><Relationship Id="rId456" Type="http://schemas.openxmlformats.org/officeDocument/2006/relationships/customXml" Target="../ink/ink540.xml"/><Relationship Id="rId498" Type="http://schemas.openxmlformats.org/officeDocument/2006/relationships/customXml" Target="../ink/ink561.xml"/><Relationship Id="rId621" Type="http://schemas.openxmlformats.org/officeDocument/2006/relationships/image" Target="../media/image618.png"/><Relationship Id="rId13" Type="http://schemas.openxmlformats.org/officeDocument/2006/relationships/image" Target="../media/image315.png"/><Relationship Id="rId109" Type="http://schemas.openxmlformats.org/officeDocument/2006/relationships/image" Target="../media/image363.png"/><Relationship Id="rId260" Type="http://schemas.openxmlformats.org/officeDocument/2006/relationships/customXml" Target="../ink/ink442.xml"/><Relationship Id="rId316" Type="http://schemas.openxmlformats.org/officeDocument/2006/relationships/customXml" Target="../ink/ink470.xml"/><Relationship Id="rId523" Type="http://schemas.openxmlformats.org/officeDocument/2006/relationships/image" Target="../media/image569.png"/><Relationship Id="rId55" Type="http://schemas.openxmlformats.org/officeDocument/2006/relationships/image" Target="../media/image336.png"/><Relationship Id="rId97" Type="http://schemas.openxmlformats.org/officeDocument/2006/relationships/image" Target="../media/image357.png"/><Relationship Id="rId120" Type="http://schemas.openxmlformats.org/officeDocument/2006/relationships/customXml" Target="../ink/ink372.xml"/><Relationship Id="rId358" Type="http://schemas.openxmlformats.org/officeDocument/2006/relationships/customXml" Target="../ink/ink491.xml"/><Relationship Id="rId565" Type="http://schemas.openxmlformats.org/officeDocument/2006/relationships/image" Target="../media/image590.png"/><Relationship Id="rId162" Type="http://schemas.openxmlformats.org/officeDocument/2006/relationships/customXml" Target="../ink/ink393.xml"/><Relationship Id="rId218" Type="http://schemas.openxmlformats.org/officeDocument/2006/relationships/customXml" Target="../ink/ink421.xml"/><Relationship Id="rId425" Type="http://schemas.openxmlformats.org/officeDocument/2006/relationships/image" Target="../media/image521.png"/><Relationship Id="rId467" Type="http://schemas.openxmlformats.org/officeDocument/2006/relationships/image" Target="../media/image542.png"/><Relationship Id="rId632" Type="http://schemas.openxmlformats.org/officeDocument/2006/relationships/customXml" Target="../ink/ink628.xml"/><Relationship Id="rId271" Type="http://schemas.openxmlformats.org/officeDocument/2006/relationships/image" Target="../media/image444.png"/><Relationship Id="rId24" Type="http://schemas.openxmlformats.org/officeDocument/2006/relationships/customXml" Target="../ink/ink324.xml"/><Relationship Id="rId66" Type="http://schemas.openxmlformats.org/officeDocument/2006/relationships/customXml" Target="../ink/ink345.xml"/><Relationship Id="rId131" Type="http://schemas.openxmlformats.org/officeDocument/2006/relationships/image" Target="../media/image374.png"/><Relationship Id="rId327" Type="http://schemas.openxmlformats.org/officeDocument/2006/relationships/image" Target="../media/image472.png"/><Relationship Id="rId369" Type="http://schemas.openxmlformats.org/officeDocument/2006/relationships/image" Target="../media/image493.png"/><Relationship Id="rId534" Type="http://schemas.openxmlformats.org/officeDocument/2006/relationships/customXml" Target="../ink/ink579.xml"/><Relationship Id="rId576" Type="http://schemas.openxmlformats.org/officeDocument/2006/relationships/customXml" Target="../ink/ink600.xml"/><Relationship Id="rId173" Type="http://schemas.openxmlformats.org/officeDocument/2006/relationships/image" Target="../media/image395.png"/><Relationship Id="rId229" Type="http://schemas.openxmlformats.org/officeDocument/2006/relationships/image" Target="../media/image423.png"/><Relationship Id="rId380" Type="http://schemas.openxmlformats.org/officeDocument/2006/relationships/customXml" Target="../ink/ink502.xml"/><Relationship Id="rId436" Type="http://schemas.openxmlformats.org/officeDocument/2006/relationships/customXml" Target="../ink/ink530.xml"/><Relationship Id="rId601" Type="http://schemas.openxmlformats.org/officeDocument/2006/relationships/image" Target="../media/image608.png"/><Relationship Id="rId643" Type="http://schemas.openxmlformats.org/officeDocument/2006/relationships/image" Target="../media/image629.png"/><Relationship Id="rId240" Type="http://schemas.openxmlformats.org/officeDocument/2006/relationships/customXml" Target="../ink/ink432.xml"/><Relationship Id="rId478" Type="http://schemas.openxmlformats.org/officeDocument/2006/relationships/customXml" Target="../ink/ink551.xml"/><Relationship Id="rId35" Type="http://schemas.openxmlformats.org/officeDocument/2006/relationships/image" Target="../media/image326.png"/><Relationship Id="rId77" Type="http://schemas.openxmlformats.org/officeDocument/2006/relationships/image" Target="../media/image347.png"/><Relationship Id="rId100" Type="http://schemas.openxmlformats.org/officeDocument/2006/relationships/customXml" Target="../ink/ink362.xml"/><Relationship Id="rId282" Type="http://schemas.openxmlformats.org/officeDocument/2006/relationships/customXml" Target="../ink/ink453.xml"/><Relationship Id="rId338" Type="http://schemas.openxmlformats.org/officeDocument/2006/relationships/customXml" Target="../ink/ink481.xml"/><Relationship Id="rId503" Type="http://schemas.openxmlformats.org/officeDocument/2006/relationships/image" Target="../media/image559.png"/><Relationship Id="rId545" Type="http://schemas.openxmlformats.org/officeDocument/2006/relationships/image" Target="../media/image580.png"/><Relationship Id="rId587" Type="http://schemas.openxmlformats.org/officeDocument/2006/relationships/image" Target="../media/image601.png"/><Relationship Id="rId8" Type="http://schemas.openxmlformats.org/officeDocument/2006/relationships/customXml" Target="../ink/ink316.xml"/><Relationship Id="rId142" Type="http://schemas.openxmlformats.org/officeDocument/2006/relationships/customXml" Target="../ink/ink383.xml"/><Relationship Id="rId184" Type="http://schemas.openxmlformats.org/officeDocument/2006/relationships/customXml" Target="../ink/ink404.xml"/><Relationship Id="rId391" Type="http://schemas.openxmlformats.org/officeDocument/2006/relationships/image" Target="../media/image504.png"/><Relationship Id="rId405" Type="http://schemas.openxmlformats.org/officeDocument/2006/relationships/image" Target="../media/image511.png"/><Relationship Id="rId447" Type="http://schemas.openxmlformats.org/officeDocument/2006/relationships/image" Target="../media/image532.png"/><Relationship Id="rId612" Type="http://schemas.openxmlformats.org/officeDocument/2006/relationships/customXml" Target="../ink/ink618.xml"/><Relationship Id="rId251" Type="http://schemas.openxmlformats.org/officeDocument/2006/relationships/image" Target="../media/image434.png"/><Relationship Id="rId489" Type="http://schemas.openxmlformats.org/officeDocument/2006/relationships/image" Target="../media/image553.png"/><Relationship Id="rId46" Type="http://schemas.openxmlformats.org/officeDocument/2006/relationships/customXml" Target="../ink/ink335.xml"/><Relationship Id="rId293" Type="http://schemas.openxmlformats.org/officeDocument/2006/relationships/image" Target="../media/image455.png"/><Relationship Id="rId307" Type="http://schemas.openxmlformats.org/officeDocument/2006/relationships/image" Target="../media/image462.png"/><Relationship Id="rId349" Type="http://schemas.openxmlformats.org/officeDocument/2006/relationships/image" Target="../media/image483.png"/><Relationship Id="rId514" Type="http://schemas.openxmlformats.org/officeDocument/2006/relationships/customXml" Target="../ink/ink569.xml"/><Relationship Id="rId556" Type="http://schemas.openxmlformats.org/officeDocument/2006/relationships/customXml" Target="../ink/ink590.xml"/><Relationship Id="rId88" Type="http://schemas.openxmlformats.org/officeDocument/2006/relationships/customXml" Target="../ink/ink356.xml"/><Relationship Id="rId111" Type="http://schemas.openxmlformats.org/officeDocument/2006/relationships/image" Target="../media/image364.png"/><Relationship Id="rId153" Type="http://schemas.openxmlformats.org/officeDocument/2006/relationships/image" Target="../media/image385.png"/><Relationship Id="rId195" Type="http://schemas.openxmlformats.org/officeDocument/2006/relationships/image" Target="../media/image406.png"/><Relationship Id="rId209" Type="http://schemas.openxmlformats.org/officeDocument/2006/relationships/image" Target="../media/image413.png"/><Relationship Id="rId360" Type="http://schemas.openxmlformats.org/officeDocument/2006/relationships/customXml" Target="../ink/ink492.xml"/><Relationship Id="rId416" Type="http://schemas.openxmlformats.org/officeDocument/2006/relationships/customXml" Target="../ink/ink520.xml"/><Relationship Id="rId598" Type="http://schemas.openxmlformats.org/officeDocument/2006/relationships/customXml" Target="../ink/ink611.xml"/><Relationship Id="rId220" Type="http://schemas.openxmlformats.org/officeDocument/2006/relationships/customXml" Target="../ink/ink422.xml"/><Relationship Id="rId458" Type="http://schemas.openxmlformats.org/officeDocument/2006/relationships/customXml" Target="../ink/ink541.xml"/><Relationship Id="rId623" Type="http://schemas.openxmlformats.org/officeDocument/2006/relationships/image" Target="../media/image619.png"/><Relationship Id="rId15" Type="http://schemas.openxmlformats.org/officeDocument/2006/relationships/image" Target="../media/image316.png"/><Relationship Id="rId57" Type="http://schemas.openxmlformats.org/officeDocument/2006/relationships/image" Target="../media/image337.png"/><Relationship Id="rId262" Type="http://schemas.openxmlformats.org/officeDocument/2006/relationships/customXml" Target="../ink/ink443.xml"/><Relationship Id="rId318" Type="http://schemas.openxmlformats.org/officeDocument/2006/relationships/customXml" Target="../ink/ink471.xml"/><Relationship Id="rId525" Type="http://schemas.openxmlformats.org/officeDocument/2006/relationships/image" Target="../media/image570.png"/><Relationship Id="rId567" Type="http://schemas.openxmlformats.org/officeDocument/2006/relationships/image" Target="../media/image591.png"/><Relationship Id="rId99" Type="http://schemas.openxmlformats.org/officeDocument/2006/relationships/image" Target="../media/image358.png"/><Relationship Id="rId122" Type="http://schemas.openxmlformats.org/officeDocument/2006/relationships/customXml" Target="../ink/ink373.xml"/><Relationship Id="rId164" Type="http://schemas.openxmlformats.org/officeDocument/2006/relationships/customXml" Target="../ink/ink394.xml"/><Relationship Id="rId371" Type="http://schemas.openxmlformats.org/officeDocument/2006/relationships/image" Target="../media/image494.png"/><Relationship Id="rId427" Type="http://schemas.openxmlformats.org/officeDocument/2006/relationships/image" Target="../media/image522.png"/><Relationship Id="rId469" Type="http://schemas.openxmlformats.org/officeDocument/2006/relationships/image" Target="../media/image543.png"/><Relationship Id="rId634" Type="http://schemas.openxmlformats.org/officeDocument/2006/relationships/customXml" Target="../ink/ink629.xml"/><Relationship Id="rId26" Type="http://schemas.openxmlformats.org/officeDocument/2006/relationships/customXml" Target="../ink/ink325.xml"/><Relationship Id="rId231" Type="http://schemas.openxmlformats.org/officeDocument/2006/relationships/image" Target="../media/image424.png"/><Relationship Id="rId273" Type="http://schemas.openxmlformats.org/officeDocument/2006/relationships/image" Target="../media/image445.png"/><Relationship Id="rId329" Type="http://schemas.openxmlformats.org/officeDocument/2006/relationships/image" Target="../media/image473.png"/><Relationship Id="rId480" Type="http://schemas.openxmlformats.org/officeDocument/2006/relationships/customXml" Target="../ink/ink552.xml"/><Relationship Id="rId536" Type="http://schemas.openxmlformats.org/officeDocument/2006/relationships/customXml" Target="../ink/ink580.xml"/><Relationship Id="rId68" Type="http://schemas.openxmlformats.org/officeDocument/2006/relationships/customXml" Target="../ink/ink346.xml"/><Relationship Id="rId133" Type="http://schemas.openxmlformats.org/officeDocument/2006/relationships/image" Target="../media/image375.png"/><Relationship Id="rId175" Type="http://schemas.openxmlformats.org/officeDocument/2006/relationships/image" Target="../media/image396.png"/><Relationship Id="rId340" Type="http://schemas.openxmlformats.org/officeDocument/2006/relationships/customXml" Target="../ink/ink482.xml"/><Relationship Id="rId578" Type="http://schemas.openxmlformats.org/officeDocument/2006/relationships/customXml" Target="../ink/ink601.xml"/><Relationship Id="rId200" Type="http://schemas.openxmlformats.org/officeDocument/2006/relationships/customXml" Target="../ink/ink412.xml"/><Relationship Id="rId382" Type="http://schemas.openxmlformats.org/officeDocument/2006/relationships/customXml" Target="../ink/ink503.xml"/><Relationship Id="rId438" Type="http://schemas.openxmlformats.org/officeDocument/2006/relationships/customXml" Target="../ink/ink531.xml"/><Relationship Id="rId603" Type="http://schemas.openxmlformats.org/officeDocument/2006/relationships/image" Target="../media/image609.png"/><Relationship Id="rId645" Type="http://schemas.openxmlformats.org/officeDocument/2006/relationships/image" Target="../media/image630.png"/><Relationship Id="rId242" Type="http://schemas.openxmlformats.org/officeDocument/2006/relationships/customXml" Target="../ink/ink433.xml"/><Relationship Id="rId284" Type="http://schemas.openxmlformats.org/officeDocument/2006/relationships/customXml" Target="../ink/ink454.xml"/><Relationship Id="rId491" Type="http://schemas.openxmlformats.org/officeDocument/2006/relationships/image" Target="../media/image554.png"/><Relationship Id="rId505" Type="http://schemas.openxmlformats.org/officeDocument/2006/relationships/image" Target="../media/image560.png"/><Relationship Id="rId37" Type="http://schemas.openxmlformats.org/officeDocument/2006/relationships/image" Target="../media/image327.png"/><Relationship Id="rId79" Type="http://schemas.openxmlformats.org/officeDocument/2006/relationships/image" Target="../media/image348.png"/><Relationship Id="rId102" Type="http://schemas.openxmlformats.org/officeDocument/2006/relationships/customXml" Target="../ink/ink363.xml"/><Relationship Id="rId144" Type="http://schemas.openxmlformats.org/officeDocument/2006/relationships/customXml" Target="../ink/ink384.xml"/><Relationship Id="rId547" Type="http://schemas.openxmlformats.org/officeDocument/2006/relationships/image" Target="../media/image581.png"/><Relationship Id="rId589" Type="http://schemas.openxmlformats.org/officeDocument/2006/relationships/image" Target="../media/image602.png"/><Relationship Id="rId90" Type="http://schemas.openxmlformats.org/officeDocument/2006/relationships/customXml" Target="../ink/ink357.xml"/><Relationship Id="rId186" Type="http://schemas.openxmlformats.org/officeDocument/2006/relationships/customXml" Target="../ink/ink405.xml"/><Relationship Id="rId351" Type="http://schemas.openxmlformats.org/officeDocument/2006/relationships/image" Target="../media/image484.png"/><Relationship Id="rId393" Type="http://schemas.openxmlformats.org/officeDocument/2006/relationships/image" Target="../media/image505.png"/><Relationship Id="rId407" Type="http://schemas.openxmlformats.org/officeDocument/2006/relationships/image" Target="../media/image512.png"/><Relationship Id="rId449" Type="http://schemas.openxmlformats.org/officeDocument/2006/relationships/image" Target="../media/image533.png"/><Relationship Id="rId614" Type="http://schemas.openxmlformats.org/officeDocument/2006/relationships/customXml" Target="../ink/ink619.xml"/><Relationship Id="rId211" Type="http://schemas.openxmlformats.org/officeDocument/2006/relationships/image" Target="../media/image414.png"/><Relationship Id="rId253" Type="http://schemas.openxmlformats.org/officeDocument/2006/relationships/image" Target="../media/image435.png"/><Relationship Id="rId295" Type="http://schemas.openxmlformats.org/officeDocument/2006/relationships/image" Target="../media/image456.png"/><Relationship Id="rId309" Type="http://schemas.openxmlformats.org/officeDocument/2006/relationships/image" Target="../media/image463.png"/><Relationship Id="rId460" Type="http://schemas.openxmlformats.org/officeDocument/2006/relationships/customXml" Target="../ink/ink542.xml"/><Relationship Id="rId516" Type="http://schemas.openxmlformats.org/officeDocument/2006/relationships/customXml" Target="../ink/ink570.xml"/><Relationship Id="rId48" Type="http://schemas.openxmlformats.org/officeDocument/2006/relationships/customXml" Target="../ink/ink336.xml"/><Relationship Id="rId113" Type="http://schemas.openxmlformats.org/officeDocument/2006/relationships/image" Target="../media/image365.png"/><Relationship Id="rId320" Type="http://schemas.openxmlformats.org/officeDocument/2006/relationships/customXml" Target="../ink/ink472.xml"/><Relationship Id="rId558" Type="http://schemas.openxmlformats.org/officeDocument/2006/relationships/customXml" Target="../ink/ink591.xml"/><Relationship Id="rId155" Type="http://schemas.openxmlformats.org/officeDocument/2006/relationships/image" Target="../media/image386.png"/><Relationship Id="rId197" Type="http://schemas.openxmlformats.org/officeDocument/2006/relationships/image" Target="../media/image407.png"/><Relationship Id="rId362" Type="http://schemas.openxmlformats.org/officeDocument/2006/relationships/customXml" Target="../ink/ink493.xml"/><Relationship Id="rId418" Type="http://schemas.openxmlformats.org/officeDocument/2006/relationships/customXml" Target="../ink/ink521.xml"/><Relationship Id="rId625" Type="http://schemas.openxmlformats.org/officeDocument/2006/relationships/image" Target="../media/image620.png"/><Relationship Id="rId222" Type="http://schemas.openxmlformats.org/officeDocument/2006/relationships/customXml" Target="../ink/ink423.xml"/><Relationship Id="rId264" Type="http://schemas.openxmlformats.org/officeDocument/2006/relationships/customXml" Target="../ink/ink444.xml"/><Relationship Id="rId471" Type="http://schemas.openxmlformats.org/officeDocument/2006/relationships/image" Target="../media/image544.png"/><Relationship Id="rId17" Type="http://schemas.openxmlformats.org/officeDocument/2006/relationships/image" Target="../media/image317.png"/><Relationship Id="rId59" Type="http://schemas.openxmlformats.org/officeDocument/2006/relationships/image" Target="../media/image338.png"/><Relationship Id="rId124" Type="http://schemas.openxmlformats.org/officeDocument/2006/relationships/customXml" Target="../ink/ink374.xml"/><Relationship Id="rId527" Type="http://schemas.openxmlformats.org/officeDocument/2006/relationships/image" Target="../media/image571.png"/><Relationship Id="rId569" Type="http://schemas.openxmlformats.org/officeDocument/2006/relationships/image" Target="../media/image592.png"/><Relationship Id="rId70" Type="http://schemas.openxmlformats.org/officeDocument/2006/relationships/customXml" Target="../ink/ink347.xml"/><Relationship Id="rId166" Type="http://schemas.openxmlformats.org/officeDocument/2006/relationships/customXml" Target="../ink/ink395.xml"/><Relationship Id="rId331" Type="http://schemas.openxmlformats.org/officeDocument/2006/relationships/image" Target="../media/image474.png"/><Relationship Id="rId373" Type="http://schemas.openxmlformats.org/officeDocument/2006/relationships/image" Target="../media/image495.png"/><Relationship Id="rId429" Type="http://schemas.openxmlformats.org/officeDocument/2006/relationships/image" Target="../media/image523.png"/><Relationship Id="rId580" Type="http://schemas.openxmlformats.org/officeDocument/2006/relationships/customXml" Target="../ink/ink602.xml"/><Relationship Id="rId636" Type="http://schemas.openxmlformats.org/officeDocument/2006/relationships/customXml" Target="../ink/ink630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25.png"/><Relationship Id="rId440" Type="http://schemas.openxmlformats.org/officeDocument/2006/relationships/customXml" Target="../ink/ink53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2.png"/><Relationship Id="rId671" Type="http://schemas.openxmlformats.org/officeDocument/2006/relationships/image" Target="../media/image968.png"/><Relationship Id="rId769" Type="http://schemas.openxmlformats.org/officeDocument/2006/relationships/image" Target="../media/image1017.png"/><Relationship Id="rId21" Type="http://schemas.openxmlformats.org/officeDocument/2006/relationships/image" Target="../media/image644.png"/><Relationship Id="rId324" Type="http://schemas.openxmlformats.org/officeDocument/2006/relationships/customXml" Target="../ink/ink800.xml"/><Relationship Id="rId531" Type="http://schemas.openxmlformats.org/officeDocument/2006/relationships/image" Target="../media/image898.png"/><Relationship Id="rId629" Type="http://schemas.openxmlformats.org/officeDocument/2006/relationships/image" Target="../media/image947.png"/><Relationship Id="rId170" Type="http://schemas.openxmlformats.org/officeDocument/2006/relationships/customXml" Target="../ink/ink723.xml"/><Relationship Id="rId836" Type="http://schemas.openxmlformats.org/officeDocument/2006/relationships/customXml" Target="../ink/ink1056.xml"/><Relationship Id="rId268" Type="http://schemas.openxmlformats.org/officeDocument/2006/relationships/customXml" Target="../ink/ink772.xml"/><Relationship Id="rId475" Type="http://schemas.openxmlformats.org/officeDocument/2006/relationships/image" Target="../media/image870.png"/><Relationship Id="rId682" Type="http://schemas.openxmlformats.org/officeDocument/2006/relationships/customXml" Target="../ink/ink979.xml"/><Relationship Id="rId32" Type="http://schemas.openxmlformats.org/officeDocument/2006/relationships/customXml" Target="../ink/ink654.xml"/><Relationship Id="rId128" Type="http://schemas.openxmlformats.org/officeDocument/2006/relationships/customXml" Target="../ink/ink702.xml"/><Relationship Id="rId335" Type="http://schemas.openxmlformats.org/officeDocument/2006/relationships/image" Target="../media/image800.png"/><Relationship Id="rId542" Type="http://schemas.openxmlformats.org/officeDocument/2006/relationships/customXml" Target="../ink/ink909.xml"/><Relationship Id="rId181" Type="http://schemas.openxmlformats.org/officeDocument/2006/relationships/image" Target="../media/image724.png"/><Relationship Id="rId402" Type="http://schemas.openxmlformats.org/officeDocument/2006/relationships/customXml" Target="../ink/ink839.xml"/><Relationship Id="rId847" Type="http://schemas.openxmlformats.org/officeDocument/2006/relationships/image" Target="../media/image1056.png"/><Relationship Id="rId279" Type="http://schemas.openxmlformats.org/officeDocument/2006/relationships/image" Target="../media/image772.png"/><Relationship Id="rId486" Type="http://schemas.openxmlformats.org/officeDocument/2006/relationships/customXml" Target="../ink/ink881.xml"/><Relationship Id="rId693" Type="http://schemas.openxmlformats.org/officeDocument/2006/relationships/image" Target="../media/image979.png"/><Relationship Id="rId707" Type="http://schemas.openxmlformats.org/officeDocument/2006/relationships/image" Target="../media/image986.png"/><Relationship Id="rId43" Type="http://schemas.openxmlformats.org/officeDocument/2006/relationships/image" Target="../media/image655.png"/><Relationship Id="rId139" Type="http://schemas.openxmlformats.org/officeDocument/2006/relationships/image" Target="../media/image703.png"/><Relationship Id="rId346" Type="http://schemas.openxmlformats.org/officeDocument/2006/relationships/customXml" Target="../ink/ink811.xml"/><Relationship Id="rId553" Type="http://schemas.openxmlformats.org/officeDocument/2006/relationships/image" Target="../media/image909.png"/><Relationship Id="rId760" Type="http://schemas.openxmlformats.org/officeDocument/2006/relationships/customXml" Target="../ink/ink1018.xml"/><Relationship Id="rId192" Type="http://schemas.openxmlformats.org/officeDocument/2006/relationships/customXml" Target="../ink/ink734.xml"/><Relationship Id="rId206" Type="http://schemas.openxmlformats.org/officeDocument/2006/relationships/customXml" Target="../ink/ink741.xml"/><Relationship Id="rId413" Type="http://schemas.openxmlformats.org/officeDocument/2006/relationships/image" Target="../media/image839.png"/><Relationship Id="rId858" Type="http://schemas.openxmlformats.org/officeDocument/2006/relationships/customXml" Target="../ink/ink1067.xml"/><Relationship Id="rId497" Type="http://schemas.openxmlformats.org/officeDocument/2006/relationships/image" Target="../media/image881.png"/><Relationship Id="rId620" Type="http://schemas.openxmlformats.org/officeDocument/2006/relationships/customXml" Target="../ink/ink948.xml"/><Relationship Id="rId718" Type="http://schemas.openxmlformats.org/officeDocument/2006/relationships/customXml" Target="../ink/ink997.xml"/><Relationship Id="rId357" Type="http://schemas.openxmlformats.org/officeDocument/2006/relationships/image" Target="../media/image811.png"/><Relationship Id="rId54" Type="http://schemas.openxmlformats.org/officeDocument/2006/relationships/customXml" Target="../ink/ink665.xml"/><Relationship Id="rId217" Type="http://schemas.openxmlformats.org/officeDocument/2006/relationships/image" Target="../media/image741.png"/><Relationship Id="rId564" Type="http://schemas.openxmlformats.org/officeDocument/2006/relationships/customXml" Target="../ink/ink920.xml"/><Relationship Id="rId771" Type="http://schemas.openxmlformats.org/officeDocument/2006/relationships/image" Target="../media/image1018.png"/><Relationship Id="rId869" Type="http://schemas.openxmlformats.org/officeDocument/2006/relationships/image" Target="../media/image1067.png"/><Relationship Id="rId424" Type="http://schemas.openxmlformats.org/officeDocument/2006/relationships/customXml" Target="../ink/ink850.xml"/><Relationship Id="rId631" Type="http://schemas.openxmlformats.org/officeDocument/2006/relationships/image" Target="../media/image948.png"/><Relationship Id="rId729" Type="http://schemas.openxmlformats.org/officeDocument/2006/relationships/image" Target="../media/image997.png"/><Relationship Id="rId270" Type="http://schemas.openxmlformats.org/officeDocument/2006/relationships/customXml" Target="../ink/ink773.xml"/><Relationship Id="rId65" Type="http://schemas.openxmlformats.org/officeDocument/2006/relationships/image" Target="../media/image666.png"/><Relationship Id="rId130" Type="http://schemas.openxmlformats.org/officeDocument/2006/relationships/customXml" Target="../ink/ink703.xml"/><Relationship Id="rId368" Type="http://schemas.openxmlformats.org/officeDocument/2006/relationships/customXml" Target="../ink/ink822.xml"/><Relationship Id="rId575" Type="http://schemas.openxmlformats.org/officeDocument/2006/relationships/image" Target="../media/image920.png"/><Relationship Id="rId782" Type="http://schemas.openxmlformats.org/officeDocument/2006/relationships/customXml" Target="../ink/ink1029.xml"/><Relationship Id="rId228" Type="http://schemas.openxmlformats.org/officeDocument/2006/relationships/customXml" Target="../ink/ink752.xml"/><Relationship Id="rId435" Type="http://schemas.openxmlformats.org/officeDocument/2006/relationships/image" Target="../media/image850.png"/><Relationship Id="rId642" Type="http://schemas.openxmlformats.org/officeDocument/2006/relationships/customXml" Target="../ink/ink959.xml"/><Relationship Id="rId281" Type="http://schemas.openxmlformats.org/officeDocument/2006/relationships/image" Target="../media/image773.png"/><Relationship Id="rId502" Type="http://schemas.openxmlformats.org/officeDocument/2006/relationships/customXml" Target="../ink/ink889.xml"/><Relationship Id="rId76" Type="http://schemas.openxmlformats.org/officeDocument/2006/relationships/customXml" Target="../ink/ink676.xml"/><Relationship Id="rId141" Type="http://schemas.openxmlformats.org/officeDocument/2006/relationships/image" Target="../media/image704.png"/><Relationship Id="rId379" Type="http://schemas.openxmlformats.org/officeDocument/2006/relationships/image" Target="../media/image822.png"/><Relationship Id="rId586" Type="http://schemas.openxmlformats.org/officeDocument/2006/relationships/customXml" Target="../ink/ink931.xml"/><Relationship Id="rId793" Type="http://schemas.openxmlformats.org/officeDocument/2006/relationships/image" Target="../media/image1029.png"/><Relationship Id="rId807" Type="http://schemas.openxmlformats.org/officeDocument/2006/relationships/image" Target="../media/image1036.png"/><Relationship Id="rId7" Type="http://schemas.openxmlformats.org/officeDocument/2006/relationships/image" Target="../media/image637.png"/><Relationship Id="rId239" Type="http://schemas.openxmlformats.org/officeDocument/2006/relationships/image" Target="../media/image752.png"/><Relationship Id="rId446" Type="http://schemas.openxmlformats.org/officeDocument/2006/relationships/customXml" Target="../ink/ink861.xml"/><Relationship Id="rId653" Type="http://schemas.openxmlformats.org/officeDocument/2006/relationships/image" Target="../media/image959.png"/><Relationship Id="rId292" Type="http://schemas.openxmlformats.org/officeDocument/2006/relationships/customXml" Target="../ink/ink784.xml"/><Relationship Id="rId306" Type="http://schemas.openxmlformats.org/officeDocument/2006/relationships/customXml" Target="../ink/ink791.xml"/><Relationship Id="rId860" Type="http://schemas.openxmlformats.org/officeDocument/2006/relationships/customXml" Target="../ink/ink1068.xml"/><Relationship Id="rId87" Type="http://schemas.openxmlformats.org/officeDocument/2006/relationships/image" Target="../media/image677.png"/><Relationship Id="rId513" Type="http://schemas.openxmlformats.org/officeDocument/2006/relationships/image" Target="../media/image889.png"/><Relationship Id="rId597" Type="http://schemas.openxmlformats.org/officeDocument/2006/relationships/image" Target="../media/image931.png"/><Relationship Id="rId720" Type="http://schemas.openxmlformats.org/officeDocument/2006/relationships/customXml" Target="../ink/ink998.xml"/><Relationship Id="rId818" Type="http://schemas.openxmlformats.org/officeDocument/2006/relationships/customXml" Target="../ink/ink1047.xml"/><Relationship Id="rId152" Type="http://schemas.openxmlformats.org/officeDocument/2006/relationships/customXml" Target="../ink/ink714.xml"/><Relationship Id="rId194" Type="http://schemas.openxmlformats.org/officeDocument/2006/relationships/customXml" Target="../ink/ink735.xml"/><Relationship Id="rId208" Type="http://schemas.openxmlformats.org/officeDocument/2006/relationships/customXml" Target="../ink/ink742.xml"/><Relationship Id="rId415" Type="http://schemas.openxmlformats.org/officeDocument/2006/relationships/image" Target="../media/image840.png"/><Relationship Id="rId457" Type="http://schemas.openxmlformats.org/officeDocument/2006/relationships/image" Target="../media/image861.png"/><Relationship Id="rId622" Type="http://schemas.openxmlformats.org/officeDocument/2006/relationships/customXml" Target="../ink/ink949.xml"/><Relationship Id="rId261" Type="http://schemas.openxmlformats.org/officeDocument/2006/relationships/image" Target="../media/image763.png"/><Relationship Id="rId499" Type="http://schemas.openxmlformats.org/officeDocument/2006/relationships/image" Target="../media/image882.png"/><Relationship Id="rId664" Type="http://schemas.openxmlformats.org/officeDocument/2006/relationships/customXml" Target="../ink/ink970.xml"/><Relationship Id="rId871" Type="http://schemas.openxmlformats.org/officeDocument/2006/relationships/image" Target="../media/image1068.png"/><Relationship Id="rId14" Type="http://schemas.openxmlformats.org/officeDocument/2006/relationships/customXml" Target="../ink/ink645.xml"/><Relationship Id="rId56" Type="http://schemas.openxmlformats.org/officeDocument/2006/relationships/customXml" Target="../ink/ink666.xml"/><Relationship Id="rId317" Type="http://schemas.openxmlformats.org/officeDocument/2006/relationships/image" Target="../media/image791.png"/><Relationship Id="rId359" Type="http://schemas.openxmlformats.org/officeDocument/2006/relationships/image" Target="../media/image812.png"/><Relationship Id="rId524" Type="http://schemas.openxmlformats.org/officeDocument/2006/relationships/customXml" Target="../ink/ink900.xml"/><Relationship Id="rId566" Type="http://schemas.openxmlformats.org/officeDocument/2006/relationships/customXml" Target="../ink/ink921.xml"/><Relationship Id="rId731" Type="http://schemas.openxmlformats.org/officeDocument/2006/relationships/image" Target="../media/image998.png"/><Relationship Id="rId773" Type="http://schemas.openxmlformats.org/officeDocument/2006/relationships/image" Target="../media/image1019.png"/><Relationship Id="rId98" Type="http://schemas.openxmlformats.org/officeDocument/2006/relationships/customXml" Target="../ink/ink687.xml"/><Relationship Id="rId121" Type="http://schemas.openxmlformats.org/officeDocument/2006/relationships/image" Target="../media/image694.png"/><Relationship Id="rId163" Type="http://schemas.openxmlformats.org/officeDocument/2006/relationships/image" Target="../media/image715.png"/><Relationship Id="rId219" Type="http://schemas.openxmlformats.org/officeDocument/2006/relationships/image" Target="../media/image742.png"/><Relationship Id="rId370" Type="http://schemas.openxmlformats.org/officeDocument/2006/relationships/customXml" Target="../ink/ink823.xml"/><Relationship Id="rId426" Type="http://schemas.openxmlformats.org/officeDocument/2006/relationships/customXml" Target="../ink/ink851.xml"/><Relationship Id="rId633" Type="http://schemas.openxmlformats.org/officeDocument/2006/relationships/image" Target="../media/image949.png"/><Relationship Id="rId829" Type="http://schemas.openxmlformats.org/officeDocument/2006/relationships/image" Target="../media/image1047.png"/><Relationship Id="rId230" Type="http://schemas.openxmlformats.org/officeDocument/2006/relationships/customXml" Target="../ink/ink753.xml"/><Relationship Id="rId468" Type="http://schemas.openxmlformats.org/officeDocument/2006/relationships/customXml" Target="../ink/ink872.xml"/><Relationship Id="rId675" Type="http://schemas.openxmlformats.org/officeDocument/2006/relationships/image" Target="../media/image970.png"/><Relationship Id="rId840" Type="http://schemas.openxmlformats.org/officeDocument/2006/relationships/customXml" Target="../ink/ink1058.xml"/><Relationship Id="rId882" Type="http://schemas.openxmlformats.org/officeDocument/2006/relationships/customXml" Target="../ink/ink1079.xml"/><Relationship Id="rId25" Type="http://schemas.openxmlformats.org/officeDocument/2006/relationships/image" Target="../media/image646.png"/><Relationship Id="rId67" Type="http://schemas.openxmlformats.org/officeDocument/2006/relationships/image" Target="../media/image667.png"/><Relationship Id="rId272" Type="http://schemas.openxmlformats.org/officeDocument/2006/relationships/customXml" Target="../ink/ink774.xml"/><Relationship Id="rId328" Type="http://schemas.openxmlformats.org/officeDocument/2006/relationships/customXml" Target="../ink/ink802.xml"/><Relationship Id="rId535" Type="http://schemas.openxmlformats.org/officeDocument/2006/relationships/image" Target="../media/image900.png"/><Relationship Id="rId577" Type="http://schemas.openxmlformats.org/officeDocument/2006/relationships/image" Target="../media/image921.png"/><Relationship Id="rId700" Type="http://schemas.openxmlformats.org/officeDocument/2006/relationships/customXml" Target="../ink/ink988.xml"/><Relationship Id="rId742" Type="http://schemas.openxmlformats.org/officeDocument/2006/relationships/customXml" Target="../ink/ink1009.xml"/><Relationship Id="rId132" Type="http://schemas.openxmlformats.org/officeDocument/2006/relationships/customXml" Target="../ink/ink704.xml"/><Relationship Id="rId174" Type="http://schemas.openxmlformats.org/officeDocument/2006/relationships/customXml" Target="../ink/ink725.xml"/><Relationship Id="rId381" Type="http://schemas.openxmlformats.org/officeDocument/2006/relationships/image" Target="../media/image823.png"/><Relationship Id="rId602" Type="http://schemas.openxmlformats.org/officeDocument/2006/relationships/customXml" Target="../ink/ink939.xml"/><Relationship Id="rId784" Type="http://schemas.openxmlformats.org/officeDocument/2006/relationships/customXml" Target="../ink/ink1030.xml"/><Relationship Id="rId241" Type="http://schemas.openxmlformats.org/officeDocument/2006/relationships/image" Target="../media/image753.png"/><Relationship Id="rId437" Type="http://schemas.openxmlformats.org/officeDocument/2006/relationships/image" Target="../media/image851.png"/><Relationship Id="rId479" Type="http://schemas.openxmlformats.org/officeDocument/2006/relationships/image" Target="../media/image872.png"/><Relationship Id="rId644" Type="http://schemas.openxmlformats.org/officeDocument/2006/relationships/customXml" Target="../ink/ink960.xml"/><Relationship Id="rId686" Type="http://schemas.openxmlformats.org/officeDocument/2006/relationships/customXml" Target="../ink/ink981.xml"/><Relationship Id="rId851" Type="http://schemas.openxmlformats.org/officeDocument/2006/relationships/image" Target="../media/image1058.png"/><Relationship Id="rId36" Type="http://schemas.openxmlformats.org/officeDocument/2006/relationships/customXml" Target="../ink/ink656.xml"/><Relationship Id="rId283" Type="http://schemas.openxmlformats.org/officeDocument/2006/relationships/image" Target="../media/image774.png"/><Relationship Id="rId339" Type="http://schemas.openxmlformats.org/officeDocument/2006/relationships/image" Target="../media/image802.png"/><Relationship Id="rId490" Type="http://schemas.openxmlformats.org/officeDocument/2006/relationships/customXml" Target="../ink/ink883.xml"/><Relationship Id="rId504" Type="http://schemas.openxmlformats.org/officeDocument/2006/relationships/customXml" Target="../ink/ink890.xml"/><Relationship Id="rId546" Type="http://schemas.openxmlformats.org/officeDocument/2006/relationships/customXml" Target="../ink/ink911.xml"/><Relationship Id="rId711" Type="http://schemas.openxmlformats.org/officeDocument/2006/relationships/image" Target="../media/image988.png"/><Relationship Id="rId753" Type="http://schemas.openxmlformats.org/officeDocument/2006/relationships/image" Target="../media/image1009.png"/><Relationship Id="rId78" Type="http://schemas.openxmlformats.org/officeDocument/2006/relationships/customXml" Target="../ink/ink677.xml"/><Relationship Id="rId101" Type="http://schemas.openxmlformats.org/officeDocument/2006/relationships/image" Target="../media/image684.png"/><Relationship Id="rId143" Type="http://schemas.openxmlformats.org/officeDocument/2006/relationships/image" Target="../media/image705.png"/><Relationship Id="rId185" Type="http://schemas.openxmlformats.org/officeDocument/2006/relationships/image" Target="../media/image726.png"/><Relationship Id="rId350" Type="http://schemas.openxmlformats.org/officeDocument/2006/relationships/customXml" Target="../ink/ink813.xml"/><Relationship Id="rId406" Type="http://schemas.openxmlformats.org/officeDocument/2006/relationships/customXml" Target="../ink/ink841.xml"/><Relationship Id="rId588" Type="http://schemas.openxmlformats.org/officeDocument/2006/relationships/customXml" Target="../ink/ink932.xml"/><Relationship Id="rId795" Type="http://schemas.openxmlformats.org/officeDocument/2006/relationships/image" Target="../media/image1030.png"/><Relationship Id="rId809" Type="http://schemas.openxmlformats.org/officeDocument/2006/relationships/image" Target="../media/image1037.png"/><Relationship Id="rId9" Type="http://schemas.openxmlformats.org/officeDocument/2006/relationships/image" Target="../media/image638.png"/><Relationship Id="rId210" Type="http://schemas.openxmlformats.org/officeDocument/2006/relationships/customXml" Target="../ink/ink743.xml"/><Relationship Id="rId392" Type="http://schemas.openxmlformats.org/officeDocument/2006/relationships/customXml" Target="../ink/ink834.xml"/><Relationship Id="rId448" Type="http://schemas.openxmlformats.org/officeDocument/2006/relationships/customXml" Target="../ink/ink862.xml"/><Relationship Id="rId613" Type="http://schemas.openxmlformats.org/officeDocument/2006/relationships/image" Target="../media/image939.png"/><Relationship Id="rId655" Type="http://schemas.openxmlformats.org/officeDocument/2006/relationships/image" Target="../media/image960.png"/><Relationship Id="rId697" Type="http://schemas.openxmlformats.org/officeDocument/2006/relationships/image" Target="../media/image981.png"/><Relationship Id="rId820" Type="http://schemas.openxmlformats.org/officeDocument/2006/relationships/customXml" Target="../ink/ink1048.xml"/><Relationship Id="rId862" Type="http://schemas.openxmlformats.org/officeDocument/2006/relationships/customXml" Target="../ink/ink1069.xml"/><Relationship Id="rId252" Type="http://schemas.openxmlformats.org/officeDocument/2006/relationships/customXml" Target="../ink/ink764.xml"/><Relationship Id="rId294" Type="http://schemas.openxmlformats.org/officeDocument/2006/relationships/customXml" Target="../ink/ink785.xml"/><Relationship Id="rId308" Type="http://schemas.openxmlformats.org/officeDocument/2006/relationships/customXml" Target="../ink/ink792.xml"/><Relationship Id="rId515" Type="http://schemas.openxmlformats.org/officeDocument/2006/relationships/image" Target="../media/image890.png"/><Relationship Id="rId722" Type="http://schemas.openxmlformats.org/officeDocument/2006/relationships/customXml" Target="../ink/ink999.xml"/><Relationship Id="rId47" Type="http://schemas.openxmlformats.org/officeDocument/2006/relationships/image" Target="../media/image657.png"/><Relationship Id="rId89" Type="http://schemas.openxmlformats.org/officeDocument/2006/relationships/image" Target="../media/image678.png"/><Relationship Id="rId112" Type="http://schemas.openxmlformats.org/officeDocument/2006/relationships/customXml" Target="../ink/ink694.xml"/><Relationship Id="rId154" Type="http://schemas.openxmlformats.org/officeDocument/2006/relationships/customXml" Target="../ink/ink715.xml"/><Relationship Id="rId361" Type="http://schemas.openxmlformats.org/officeDocument/2006/relationships/image" Target="../media/image813.png"/><Relationship Id="rId557" Type="http://schemas.openxmlformats.org/officeDocument/2006/relationships/image" Target="../media/image911.png"/><Relationship Id="rId599" Type="http://schemas.openxmlformats.org/officeDocument/2006/relationships/image" Target="../media/image932.png"/><Relationship Id="rId764" Type="http://schemas.openxmlformats.org/officeDocument/2006/relationships/customXml" Target="../ink/ink1020.xml"/><Relationship Id="rId196" Type="http://schemas.openxmlformats.org/officeDocument/2006/relationships/customXml" Target="../ink/ink736.xml"/><Relationship Id="rId417" Type="http://schemas.openxmlformats.org/officeDocument/2006/relationships/image" Target="../media/image841.png"/><Relationship Id="rId459" Type="http://schemas.openxmlformats.org/officeDocument/2006/relationships/image" Target="../media/image862.png"/><Relationship Id="rId624" Type="http://schemas.openxmlformats.org/officeDocument/2006/relationships/customXml" Target="../ink/ink950.xml"/><Relationship Id="rId666" Type="http://schemas.openxmlformats.org/officeDocument/2006/relationships/customXml" Target="../ink/ink971.xml"/><Relationship Id="rId831" Type="http://schemas.openxmlformats.org/officeDocument/2006/relationships/image" Target="../media/image1048.png"/><Relationship Id="rId873" Type="http://schemas.openxmlformats.org/officeDocument/2006/relationships/image" Target="../media/image1069.png"/><Relationship Id="rId16" Type="http://schemas.openxmlformats.org/officeDocument/2006/relationships/customXml" Target="../ink/ink646.xml"/><Relationship Id="rId221" Type="http://schemas.openxmlformats.org/officeDocument/2006/relationships/image" Target="../media/image743.png"/><Relationship Id="rId263" Type="http://schemas.openxmlformats.org/officeDocument/2006/relationships/image" Target="../media/image764.png"/><Relationship Id="rId319" Type="http://schemas.openxmlformats.org/officeDocument/2006/relationships/image" Target="../media/image792.png"/><Relationship Id="rId470" Type="http://schemas.openxmlformats.org/officeDocument/2006/relationships/customXml" Target="../ink/ink873.xml"/><Relationship Id="rId526" Type="http://schemas.openxmlformats.org/officeDocument/2006/relationships/customXml" Target="../ink/ink901.xml"/><Relationship Id="rId58" Type="http://schemas.openxmlformats.org/officeDocument/2006/relationships/customXml" Target="../ink/ink667.xml"/><Relationship Id="rId123" Type="http://schemas.openxmlformats.org/officeDocument/2006/relationships/image" Target="../media/image695.png"/><Relationship Id="rId330" Type="http://schemas.openxmlformats.org/officeDocument/2006/relationships/customXml" Target="../ink/ink803.xml"/><Relationship Id="rId568" Type="http://schemas.openxmlformats.org/officeDocument/2006/relationships/customXml" Target="../ink/ink922.xml"/><Relationship Id="rId733" Type="http://schemas.openxmlformats.org/officeDocument/2006/relationships/image" Target="../media/image999.png"/><Relationship Id="rId775" Type="http://schemas.openxmlformats.org/officeDocument/2006/relationships/image" Target="../media/image1020.png"/><Relationship Id="rId165" Type="http://schemas.openxmlformats.org/officeDocument/2006/relationships/image" Target="../media/image716.png"/><Relationship Id="rId372" Type="http://schemas.openxmlformats.org/officeDocument/2006/relationships/customXml" Target="../ink/ink824.xml"/><Relationship Id="rId428" Type="http://schemas.openxmlformats.org/officeDocument/2006/relationships/customXml" Target="../ink/ink852.xml"/><Relationship Id="rId635" Type="http://schemas.openxmlformats.org/officeDocument/2006/relationships/image" Target="../media/image950.png"/><Relationship Id="rId677" Type="http://schemas.openxmlformats.org/officeDocument/2006/relationships/image" Target="../media/image971.png"/><Relationship Id="rId800" Type="http://schemas.openxmlformats.org/officeDocument/2006/relationships/customXml" Target="../ink/ink1038.xml"/><Relationship Id="rId842" Type="http://schemas.openxmlformats.org/officeDocument/2006/relationships/customXml" Target="../ink/ink1059.xml"/><Relationship Id="rId232" Type="http://schemas.openxmlformats.org/officeDocument/2006/relationships/customXml" Target="../ink/ink754.xml"/><Relationship Id="rId274" Type="http://schemas.openxmlformats.org/officeDocument/2006/relationships/customXml" Target="../ink/ink775.xml"/><Relationship Id="rId481" Type="http://schemas.openxmlformats.org/officeDocument/2006/relationships/image" Target="../media/image873.png"/><Relationship Id="rId702" Type="http://schemas.openxmlformats.org/officeDocument/2006/relationships/customXml" Target="../ink/ink989.xml"/><Relationship Id="rId884" Type="http://schemas.openxmlformats.org/officeDocument/2006/relationships/customXml" Target="../ink/ink1080.xml"/><Relationship Id="rId27" Type="http://schemas.openxmlformats.org/officeDocument/2006/relationships/image" Target="../media/image647.png"/><Relationship Id="rId69" Type="http://schemas.openxmlformats.org/officeDocument/2006/relationships/image" Target="../media/image668.png"/><Relationship Id="rId134" Type="http://schemas.openxmlformats.org/officeDocument/2006/relationships/customXml" Target="../ink/ink705.xml"/><Relationship Id="rId537" Type="http://schemas.openxmlformats.org/officeDocument/2006/relationships/image" Target="../media/image901.png"/><Relationship Id="rId579" Type="http://schemas.openxmlformats.org/officeDocument/2006/relationships/image" Target="../media/image922.png"/><Relationship Id="rId744" Type="http://schemas.openxmlformats.org/officeDocument/2006/relationships/customXml" Target="../ink/ink1010.xml"/><Relationship Id="rId786" Type="http://schemas.openxmlformats.org/officeDocument/2006/relationships/customXml" Target="../ink/ink1031.xml"/><Relationship Id="rId80" Type="http://schemas.openxmlformats.org/officeDocument/2006/relationships/customXml" Target="../ink/ink678.xml"/><Relationship Id="rId176" Type="http://schemas.openxmlformats.org/officeDocument/2006/relationships/customXml" Target="../ink/ink726.xml"/><Relationship Id="rId341" Type="http://schemas.openxmlformats.org/officeDocument/2006/relationships/image" Target="../media/image803.png"/><Relationship Id="rId383" Type="http://schemas.openxmlformats.org/officeDocument/2006/relationships/image" Target="../media/image824.png"/><Relationship Id="rId439" Type="http://schemas.openxmlformats.org/officeDocument/2006/relationships/image" Target="../media/image852.png"/><Relationship Id="rId590" Type="http://schemas.openxmlformats.org/officeDocument/2006/relationships/customXml" Target="../ink/ink933.xml"/><Relationship Id="rId604" Type="http://schemas.openxmlformats.org/officeDocument/2006/relationships/customXml" Target="../ink/ink940.xml"/><Relationship Id="rId646" Type="http://schemas.openxmlformats.org/officeDocument/2006/relationships/customXml" Target="../ink/ink961.xml"/><Relationship Id="rId811" Type="http://schemas.openxmlformats.org/officeDocument/2006/relationships/image" Target="../media/image1038.png"/><Relationship Id="rId201" Type="http://schemas.openxmlformats.org/officeDocument/2006/relationships/image" Target="../media/image734.png"/><Relationship Id="rId243" Type="http://schemas.openxmlformats.org/officeDocument/2006/relationships/image" Target="../media/image754.png"/><Relationship Id="rId285" Type="http://schemas.openxmlformats.org/officeDocument/2006/relationships/image" Target="../media/image775.png"/><Relationship Id="rId450" Type="http://schemas.openxmlformats.org/officeDocument/2006/relationships/customXml" Target="../ink/ink863.xml"/><Relationship Id="rId506" Type="http://schemas.openxmlformats.org/officeDocument/2006/relationships/customXml" Target="../ink/ink891.xml"/><Relationship Id="rId688" Type="http://schemas.openxmlformats.org/officeDocument/2006/relationships/customXml" Target="../ink/ink982.xml"/><Relationship Id="rId853" Type="http://schemas.openxmlformats.org/officeDocument/2006/relationships/image" Target="../media/image1059.png"/><Relationship Id="rId38" Type="http://schemas.openxmlformats.org/officeDocument/2006/relationships/customXml" Target="../ink/ink657.xml"/><Relationship Id="rId103" Type="http://schemas.openxmlformats.org/officeDocument/2006/relationships/image" Target="../media/image685.png"/><Relationship Id="rId310" Type="http://schemas.openxmlformats.org/officeDocument/2006/relationships/customXml" Target="../ink/ink793.xml"/><Relationship Id="rId492" Type="http://schemas.openxmlformats.org/officeDocument/2006/relationships/customXml" Target="../ink/ink884.xml"/><Relationship Id="rId548" Type="http://schemas.openxmlformats.org/officeDocument/2006/relationships/customXml" Target="../ink/ink912.xml"/><Relationship Id="rId713" Type="http://schemas.openxmlformats.org/officeDocument/2006/relationships/image" Target="../media/image989.png"/><Relationship Id="rId755" Type="http://schemas.openxmlformats.org/officeDocument/2006/relationships/image" Target="../media/image1010.png"/><Relationship Id="rId797" Type="http://schemas.openxmlformats.org/officeDocument/2006/relationships/image" Target="../media/image1031.png"/><Relationship Id="rId91" Type="http://schemas.openxmlformats.org/officeDocument/2006/relationships/image" Target="../media/image679.png"/><Relationship Id="rId145" Type="http://schemas.openxmlformats.org/officeDocument/2006/relationships/image" Target="../media/image706.png"/><Relationship Id="rId187" Type="http://schemas.openxmlformats.org/officeDocument/2006/relationships/image" Target="../media/image727.png"/><Relationship Id="rId352" Type="http://schemas.openxmlformats.org/officeDocument/2006/relationships/customXml" Target="../ink/ink814.xml"/><Relationship Id="rId394" Type="http://schemas.openxmlformats.org/officeDocument/2006/relationships/customXml" Target="../ink/ink835.xml"/><Relationship Id="rId408" Type="http://schemas.openxmlformats.org/officeDocument/2006/relationships/customXml" Target="../ink/ink842.xml"/><Relationship Id="rId615" Type="http://schemas.openxmlformats.org/officeDocument/2006/relationships/image" Target="../media/image940.png"/><Relationship Id="rId822" Type="http://schemas.openxmlformats.org/officeDocument/2006/relationships/customXml" Target="../ink/ink1049.xml"/><Relationship Id="rId212" Type="http://schemas.openxmlformats.org/officeDocument/2006/relationships/customXml" Target="../ink/ink744.xml"/><Relationship Id="rId254" Type="http://schemas.openxmlformats.org/officeDocument/2006/relationships/customXml" Target="../ink/ink765.xml"/><Relationship Id="rId657" Type="http://schemas.openxmlformats.org/officeDocument/2006/relationships/image" Target="../media/image961.png"/><Relationship Id="rId699" Type="http://schemas.openxmlformats.org/officeDocument/2006/relationships/image" Target="../media/image982.png"/><Relationship Id="rId864" Type="http://schemas.openxmlformats.org/officeDocument/2006/relationships/customXml" Target="../ink/ink1070.xml"/><Relationship Id="rId49" Type="http://schemas.openxmlformats.org/officeDocument/2006/relationships/image" Target="../media/image658.png"/><Relationship Id="rId114" Type="http://schemas.openxmlformats.org/officeDocument/2006/relationships/customXml" Target="../ink/ink695.xml"/><Relationship Id="rId296" Type="http://schemas.openxmlformats.org/officeDocument/2006/relationships/customXml" Target="../ink/ink786.xml"/><Relationship Id="rId461" Type="http://schemas.openxmlformats.org/officeDocument/2006/relationships/image" Target="../media/image863.png"/><Relationship Id="rId517" Type="http://schemas.openxmlformats.org/officeDocument/2006/relationships/image" Target="../media/image891.png"/><Relationship Id="rId559" Type="http://schemas.openxmlformats.org/officeDocument/2006/relationships/image" Target="../media/image912.png"/><Relationship Id="rId724" Type="http://schemas.openxmlformats.org/officeDocument/2006/relationships/customXml" Target="../ink/ink1000.xml"/><Relationship Id="rId766" Type="http://schemas.openxmlformats.org/officeDocument/2006/relationships/customXml" Target="../ink/ink1021.xml"/><Relationship Id="rId60" Type="http://schemas.openxmlformats.org/officeDocument/2006/relationships/customXml" Target="../ink/ink668.xml"/><Relationship Id="rId156" Type="http://schemas.openxmlformats.org/officeDocument/2006/relationships/customXml" Target="../ink/ink716.xml"/><Relationship Id="rId198" Type="http://schemas.openxmlformats.org/officeDocument/2006/relationships/customXml" Target="../ink/ink737.xml"/><Relationship Id="rId321" Type="http://schemas.openxmlformats.org/officeDocument/2006/relationships/image" Target="../media/image793.png"/><Relationship Id="rId363" Type="http://schemas.openxmlformats.org/officeDocument/2006/relationships/image" Target="../media/image814.png"/><Relationship Id="rId419" Type="http://schemas.openxmlformats.org/officeDocument/2006/relationships/image" Target="../media/image842.png"/><Relationship Id="rId570" Type="http://schemas.openxmlformats.org/officeDocument/2006/relationships/customXml" Target="../ink/ink923.xml"/><Relationship Id="rId626" Type="http://schemas.openxmlformats.org/officeDocument/2006/relationships/customXml" Target="../ink/ink951.xml"/><Relationship Id="rId223" Type="http://schemas.openxmlformats.org/officeDocument/2006/relationships/image" Target="../media/image744.png"/><Relationship Id="rId430" Type="http://schemas.openxmlformats.org/officeDocument/2006/relationships/customXml" Target="../ink/ink853.xml"/><Relationship Id="rId668" Type="http://schemas.openxmlformats.org/officeDocument/2006/relationships/customXml" Target="../ink/ink972.xml"/><Relationship Id="rId833" Type="http://schemas.openxmlformats.org/officeDocument/2006/relationships/image" Target="../media/image1049.png"/><Relationship Id="rId875" Type="http://schemas.openxmlformats.org/officeDocument/2006/relationships/image" Target="../media/image1070.png"/><Relationship Id="rId18" Type="http://schemas.openxmlformats.org/officeDocument/2006/relationships/customXml" Target="../ink/ink647.xml"/><Relationship Id="rId265" Type="http://schemas.openxmlformats.org/officeDocument/2006/relationships/image" Target="../media/image765.png"/><Relationship Id="rId472" Type="http://schemas.openxmlformats.org/officeDocument/2006/relationships/customXml" Target="../ink/ink874.xml"/><Relationship Id="rId528" Type="http://schemas.openxmlformats.org/officeDocument/2006/relationships/customXml" Target="../ink/ink902.xml"/><Relationship Id="rId735" Type="http://schemas.openxmlformats.org/officeDocument/2006/relationships/image" Target="../media/image1000.png"/><Relationship Id="rId125" Type="http://schemas.openxmlformats.org/officeDocument/2006/relationships/image" Target="../media/image696.png"/><Relationship Id="rId167" Type="http://schemas.openxmlformats.org/officeDocument/2006/relationships/image" Target="../media/image717.png"/><Relationship Id="rId332" Type="http://schemas.openxmlformats.org/officeDocument/2006/relationships/customXml" Target="../ink/ink804.xml"/><Relationship Id="rId374" Type="http://schemas.openxmlformats.org/officeDocument/2006/relationships/customXml" Target="../ink/ink825.xml"/><Relationship Id="rId581" Type="http://schemas.openxmlformats.org/officeDocument/2006/relationships/image" Target="../media/image923.png"/><Relationship Id="rId777" Type="http://schemas.openxmlformats.org/officeDocument/2006/relationships/image" Target="../media/image1021.png"/><Relationship Id="rId71" Type="http://schemas.openxmlformats.org/officeDocument/2006/relationships/image" Target="../media/image669.png"/><Relationship Id="rId234" Type="http://schemas.openxmlformats.org/officeDocument/2006/relationships/customXml" Target="../ink/ink755.xml"/><Relationship Id="rId637" Type="http://schemas.openxmlformats.org/officeDocument/2006/relationships/image" Target="../media/image951.png"/><Relationship Id="rId679" Type="http://schemas.openxmlformats.org/officeDocument/2006/relationships/image" Target="../media/image972.png"/><Relationship Id="rId802" Type="http://schemas.openxmlformats.org/officeDocument/2006/relationships/customXml" Target="../ink/ink1039.xml"/><Relationship Id="rId844" Type="http://schemas.openxmlformats.org/officeDocument/2006/relationships/customXml" Target="../ink/ink1060.xml"/><Relationship Id="rId886" Type="http://schemas.openxmlformats.org/officeDocument/2006/relationships/customXml" Target="../ink/ink1081.xml"/><Relationship Id="rId2" Type="http://schemas.openxmlformats.org/officeDocument/2006/relationships/customXml" Target="../ink/ink639.xml"/><Relationship Id="rId29" Type="http://schemas.openxmlformats.org/officeDocument/2006/relationships/image" Target="../media/image648.png"/><Relationship Id="rId276" Type="http://schemas.openxmlformats.org/officeDocument/2006/relationships/customXml" Target="../ink/ink776.xml"/><Relationship Id="rId441" Type="http://schemas.openxmlformats.org/officeDocument/2006/relationships/image" Target="../media/image853.png"/><Relationship Id="rId483" Type="http://schemas.openxmlformats.org/officeDocument/2006/relationships/image" Target="../media/image874.png"/><Relationship Id="rId539" Type="http://schemas.openxmlformats.org/officeDocument/2006/relationships/image" Target="../media/image902.png"/><Relationship Id="rId690" Type="http://schemas.openxmlformats.org/officeDocument/2006/relationships/customXml" Target="../ink/ink983.xml"/><Relationship Id="rId704" Type="http://schemas.openxmlformats.org/officeDocument/2006/relationships/customXml" Target="../ink/ink990.xml"/><Relationship Id="rId746" Type="http://schemas.openxmlformats.org/officeDocument/2006/relationships/customXml" Target="../ink/ink1011.xml"/><Relationship Id="rId40" Type="http://schemas.openxmlformats.org/officeDocument/2006/relationships/customXml" Target="../ink/ink658.xml"/><Relationship Id="rId136" Type="http://schemas.openxmlformats.org/officeDocument/2006/relationships/customXml" Target="../ink/ink706.xml"/><Relationship Id="rId178" Type="http://schemas.openxmlformats.org/officeDocument/2006/relationships/customXml" Target="../ink/ink727.xml"/><Relationship Id="rId301" Type="http://schemas.openxmlformats.org/officeDocument/2006/relationships/image" Target="../media/image783.png"/><Relationship Id="rId343" Type="http://schemas.openxmlformats.org/officeDocument/2006/relationships/image" Target="../media/image804.png"/><Relationship Id="rId550" Type="http://schemas.openxmlformats.org/officeDocument/2006/relationships/customXml" Target="../ink/ink913.xml"/><Relationship Id="rId788" Type="http://schemas.openxmlformats.org/officeDocument/2006/relationships/customXml" Target="../ink/ink1032.xml"/><Relationship Id="rId82" Type="http://schemas.openxmlformats.org/officeDocument/2006/relationships/customXml" Target="../ink/ink679.xml"/><Relationship Id="rId203" Type="http://schemas.openxmlformats.org/officeDocument/2006/relationships/image" Target="../media/image735.png"/><Relationship Id="rId385" Type="http://schemas.openxmlformats.org/officeDocument/2006/relationships/image" Target="../media/image825.png"/><Relationship Id="rId592" Type="http://schemas.openxmlformats.org/officeDocument/2006/relationships/customXml" Target="../ink/ink934.xml"/><Relationship Id="rId606" Type="http://schemas.openxmlformats.org/officeDocument/2006/relationships/customXml" Target="../ink/ink941.xml"/><Relationship Id="rId648" Type="http://schemas.openxmlformats.org/officeDocument/2006/relationships/customXml" Target="../ink/ink962.xml"/><Relationship Id="rId813" Type="http://schemas.openxmlformats.org/officeDocument/2006/relationships/image" Target="../media/image1039.png"/><Relationship Id="rId855" Type="http://schemas.openxmlformats.org/officeDocument/2006/relationships/image" Target="../media/image1060.png"/><Relationship Id="rId245" Type="http://schemas.openxmlformats.org/officeDocument/2006/relationships/image" Target="../media/image755.png"/><Relationship Id="rId287" Type="http://schemas.openxmlformats.org/officeDocument/2006/relationships/image" Target="../media/image776.png"/><Relationship Id="rId410" Type="http://schemas.openxmlformats.org/officeDocument/2006/relationships/customXml" Target="../ink/ink843.xml"/><Relationship Id="rId452" Type="http://schemas.openxmlformats.org/officeDocument/2006/relationships/customXml" Target="../ink/ink864.xml"/><Relationship Id="rId494" Type="http://schemas.openxmlformats.org/officeDocument/2006/relationships/customXml" Target="../ink/ink885.xml"/><Relationship Id="rId508" Type="http://schemas.openxmlformats.org/officeDocument/2006/relationships/customXml" Target="../ink/ink892.xml"/><Relationship Id="rId715" Type="http://schemas.openxmlformats.org/officeDocument/2006/relationships/image" Target="../media/image990.png"/><Relationship Id="rId105" Type="http://schemas.openxmlformats.org/officeDocument/2006/relationships/image" Target="../media/image686.png"/><Relationship Id="rId147" Type="http://schemas.openxmlformats.org/officeDocument/2006/relationships/image" Target="../media/image707.png"/><Relationship Id="rId312" Type="http://schemas.openxmlformats.org/officeDocument/2006/relationships/customXml" Target="../ink/ink794.xml"/><Relationship Id="rId354" Type="http://schemas.openxmlformats.org/officeDocument/2006/relationships/customXml" Target="../ink/ink815.xml"/><Relationship Id="rId757" Type="http://schemas.openxmlformats.org/officeDocument/2006/relationships/image" Target="../media/image1011.png"/><Relationship Id="rId799" Type="http://schemas.openxmlformats.org/officeDocument/2006/relationships/image" Target="../media/image1032.png"/><Relationship Id="rId51" Type="http://schemas.openxmlformats.org/officeDocument/2006/relationships/image" Target="../media/image659.png"/><Relationship Id="rId93" Type="http://schemas.openxmlformats.org/officeDocument/2006/relationships/image" Target="../media/image680.png"/><Relationship Id="rId189" Type="http://schemas.openxmlformats.org/officeDocument/2006/relationships/image" Target="../media/image728.png"/><Relationship Id="rId396" Type="http://schemas.openxmlformats.org/officeDocument/2006/relationships/customXml" Target="../ink/ink836.xml"/><Relationship Id="rId561" Type="http://schemas.openxmlformats.org/officeDocument/2006/relationships/image" Target="../media/image913.png"/><Relationship Id="rId617" Type="http://schemas.openxmlformats.org/officeDocument/2006/relationships/image" Target="../media/image941.png"/><Relationship Id="rId659" Type="http://schemas.openxmlformats.org/officeDocument/2006/relationships/image" Target="../media/image962.png"/><Relationship Id="rId824" Type="http://schemas.openxmlformats.org/officeDocument/2006/relationships/customXml" Target="../ink/ink1050.xml"/><Relationship Id="rId866" Type="http://schemas.openxmlformats.org/officeDocument/2006/relationships/customXml" Target="../ink/ink1071.xml"/><Relationship Id="rId214" Type="http://schemas.openxmlformats.org/officeDocument/2006/relationships/customXml" Target="../ink/ink745.xml"/><Relationship Id="rId256" Type="http://schemas.openxmlformats.org/officeDocument/2006/relationships/customXml" Target="../ink/ink766.xml"/><Relationship Id="rId298" Type="http://schemas.openxmlformats.org/officeDocument/2006/relationships/customXml" Target="../ink/ink787.xml"/><Relationship Id="rId421" Type="http://schemas.openxmlformats.org/officeDocument/2006/relationships/image" Target="../media/image843.png"/><Relationship Id="rId463" Type="http://schemas.openxmlformats.org/officeDocument/2006/relationships/image" Target="../media/image864.png"/><Relationship Id="rId519" Type="http://schemas.openxmlformats.org/officeDocument/2006/relationships/image" Target="../media/image892.png"/><Relationship Id="rId670" Type="http://schemas.openxmlformats.org/officeDocument/2006/relationships/customXml" Target="../ink/ink973.xml"/><Relationship Id="rId116" Type="http://schemas.openxmlformats.org/officeDocument/2006/relationships/customXml" Target="../ink/ink696.xml"/><Relationship Id="rId158" Type="http://schemas.openxmlformats.org/officeDocument/2006/relationships/customXml" Target="../ink/ink717.xml"/><Relationship Id="rId323" Type="http://schemas.openxmlformats.org/officeDocument/2006/relationships/image" Target="../media/image794.png"/><Relationship Id="rId530" Type="http://schemas.openxmlformats.org/officeDocument/2006/relationships/customXml" Target="../ink/ink903.xml"/><Relationship Id="rId726" Type="http://schemas.openxmlformats.org/officeDocument/2006/relationships/customXml" Target="../ink/ink1001.xml"/><Relationship Id="rId768" Type="http://schemas.openxmlformats.org/officeDocument/2006/relationships/customXml" Target="../ink/ink1022.xml"/><Relationship Id="rId20" Type="http://schemas.openxmlformats.org/officeDocument/2006/relationships/customXml" Target="../ink/ink648.xml"/><Relationship Id="rId62" Type="http://schemas.openxmlformats.org/officeDocument/2006/relationships/customXml" Target="../ink/ink669.xml"/><Relationship Id="rId365" Type="http://schemas.openxmlformats.org/officeDocument/2006/relationships/image" Target="../media/image815.png"/><Relationship Id="rId572" Type="http://schemas.openxmlformats.org/officeDocument/2006/relationships/customXml" Target="../ink/ink924.xml"/><Relationship Id="rId628" Type="http://schemas.openxmlformats.org/officeDocument/2006/relationships/customXml" Target="../ink/ink952.xml"/><Relationship Id="rId835" Type="http://schemas.openxmlformats.org/officeDocument/2006/relationships/image" Target="../media/image1050.png"/><Relationship Id="rId225" Type="http://schemas.openxmlformats.org/officeDocument/2006/relationships/image" Target="../media/image745.png"/><Relationship Id="rId267" Type="http://schemas.openxmlformats.org/officeDocument/2006/relationships/image" Target="../media/image766.png"/><Relationship Id="rId432" Type="http://schemas.openxmlformats.org/officeDocument/2006/relationships/customXml" Target="../ink/ink854.xml"/><Relationship Id="rId474" Type="http://schemas.openxmlformats.org/officeDocument/2006/relationships/customXml" Target="../ink/ink875.xml"/><Relationship Id="rId877" Type="http://schemas.openxmlformats.org/officeDocument/2006/relationships/image" Target="../media/image1071.png"/><Relationship Id="rId127" Type="http://schemas.openxmlformats.org/officeDocument/2006/relationships/image" Target="../media/image697.png"/><Relationship Id="rId681" Type="http://schemas.openxmlformats.org/officeDocument/2006/relationships/image" Target="../media/image973.png"/><Relationship Id="rId737" Type="http://schemas.openxmlformats.org/officeDocument/2006/relationships/image" Target="../media/image1001.png"/><Relationship Id="rId779" Type="http://schemas.openxmlformats.org/officeDocument/2006/relationships/image" Target="../media/image1022.png"/><Relationship Id="rId31" Type="http://schemas.openxmlformats.org/officeDocument/2006/relationships/image" Target="../media/image649.png"/><Relationship Id="rId73" Type="http://schemas.openxmlformats.org/officeDocument/2006/relationships/image" Target="../media/image670.png"/><Relationship Id="rId169" Type="http://schemas.openxmlformats.org/officeDocument/2006/relationships/image" Target="../media/image718.png"/><Relationship Id="rId334" Type="http://schemas.openxmlformats.org/officeDocument/2006/relationships/customXml" Target="../ink/ink805.xml"/><Relationship Id="rId376" Type="http://schemas.openxmlformats.org/officeDocument/2006/relationships/customXml" Target="../ink/ink826.xml"/><Relationship Id="rId541" Type="http://schemas.openxmlformats.org/officeDocument/2006/relationships/image" Target="../media/image903.png"/><Relationship Id="rId583" Type="http://schemas.openxmlformats.org/officeDocument/2006/relationships/image" Target="../media/image924.png"/><Relationship Id="rId639" Type="http://schemas.openxmlformats.org/officeDocument/2006/relationships/image" Target="../media/image952.png"/><Relationship Id="rId790" Type="http://schemas.openxmlformats.org/officeDocument/2006/relationships/customXml" Target="../ink/ink1033.xml"/><Relationship Id="rId804" Type="http://schemas.openxmlformats.org/officeDocument/2006/relationships/customXml" Target="../ink/ink1040.xml"/><Relationship Id="rId4" Type="http://schemas.openxmlformats.org/officeDocument/2006/relationships/customXml" Target="../ink/ink640.xml"/><Relationship Id="rId180" Type="http://schemas.openxmlformats.org/officeDocument/2006/relationships/customXml" Target="../ink/ink728.xml"/><Relationship Id="rId236" Type="http://schemas.openxmlformats.org/officeDocument/2006/relationships/customXml" Target="../ink/ink756.xml"/><Relationship Id="rId278" Type="http://schemas.openxmlformats.org/officeDocument/2006/relationships/customXml" Target="../ink/ink777.xml"/><Relationship Id="rId401" Type="http://schemas.openxmlformats.org/officeDocument/2006/relationships/image" Target="../media/image833.png"/><Relationship Id="rId443" Type="http://schemas.openxmlformats.org/officeDocument/2006/relationships/image" Target="../media/image854.png"/><Relationship Id="rId650" Type="http://schemas.openxmlformats.org/officeDocument/2006/relationships/customXml" Target="../ink/ink963.xml"/><Relationship Id="rId846" Type="http://schemas.openxmlformats.org/officeDocument/2006/relationships/customXml" Target="../ink/ink1061.xml"/><Relationship Id="rId888" Type="http://schemas.openxmlformats.org/officeDocument/2006/relationships/customXml" Target="../ink/ink1082.xml"/><Relationship Id="rId303" Type="http://schemas.openxmlformats.org/officeDocument/2006/relationships/image" Target="../media/image784.png"/><Relationship Id="rId485" Type="http://schemas.openxmlformats.org/officeDocument/2006/relationships/image" Target="../media/image875.png"/><Relationship Id="rId692" Type="http://schemas.openxmlformats.org/officeDocument/2006/relationships/customXml" Target="../ink/ink984.xml"/><Relationship Id="rId706" Type="http://schemas.openxmlformats.org/officeDocument/2006/relationships/customXml" Target="../ink/ink991.xml"/><Relationship Id="rId748" Type="http://schemas.openxmlformats.org/officeDocument/2006/relationships/customXml" Target="../ink/ink1012.xml"/><Relationship Id="rId42" Type="http://schemas.openxmlformats.org/officeDocument/2006/relationships/customXml" Target="../ink/ink659.xml"/><Relationship Id="rId84" Type="http://schemas.openxmlformats.org/officeDocument/2006/relationships/customXml" Target="../ink/ink680.xml"/><Relationship Id="rId138" Type="http://schemas.openxmlformats.org/officeDocument/2006/relationships/customXml" Target="../ink/ink707.xml"/><Relationship Id="rId345" Type="http://schemas.openxmlformats.org/officeDocument/2006/relationships/image" Target="../media/image805.png"/><Relationship Id="rId387" Type="http://schemas.openxmlformats.org/officeDocument/2006/relationships/image" Target="../media/image826.png"/><Relationship Id="rId510" Type="http://schemas.openxmlformats.org/officeDocument/2006/relationships/customXml" Target="../ink/ink893.xml"/><Relationship Id="rId552" Type="http://schemas.openxmlformats.org/officeDocument/2006/relationships/customXml" Target="../ink/ink914.xml"/><Relationship Id="rId594" Type="http://schemas.openxmlformats.org/officeDocument/2006/relationships/customXml" Target="../ink/ink935.xml"/><Relationship Id="rId608" Type="http://schemas.openxmlformats.org/officeDocument/2006/relationships/customXml" Target="../ink/ink942.xml"/><Relationship Id="rId815" Type="http://schemas.openxmlformats.org/officeDocument/2006/relationships/image" Target="../media/image1040.png"/><Relationship Id="rId191" Type="http://schemas.openxmlformats.org/officeDocument/2006/relationships/image" Target="../media/image729.png"/><Relationship Id="rId205" Type="http://schemas.openxmlformats.org/officeDocument/2006/relationships/image" Target="../media/image736.png"/><Relationship Id="rId247" Type="http://schemas.openxmlformats.org/officeDocument/2006/relationships/image" Target="../media/image756.png"/><Relationship Id="rId412" Type="http://schemas.openxmlformats.org/officeDocument/2006/relationships/customXml" Target="../ink/ink844.xml"/><Relationship Id="rId857" Type="http://schemas.openxmlformats.org/officeDocument/2006/relationships/image" Target="../media/image1061.png"/><Relationship Id="rId107" Type="http://schemas.openxmlformats.org/officeDocument/2006/relationships/image" Target="../media/image687.png"/><Relationship Id="rId289" Type="http://schemas.openxmlformats.org/officeDocument/2006/relationships/image" Target="../media/image777.png"/><Relationship Id="rId454" Type="http://schemas.openxmlformats.org/officeDocument/2006/relationships/customXml" Target="../ink/ink865.xml"/><Relationship Id="rId496" Type="http://schemas.openxmlformats.org/officeDocument/2006/relationships/customXml" Target="../ink/ink886.xml"/><Relationship Id="rId661" Type="http://schemas.openxmlformats.org/officeDocument/2006/relationships/image" Target="../media/image963.png"/><Relationship Id="rId717" Type="http://schemas.openxmlformats.org/officeDocument/2006/relationships/image" Target="../media/image991.png"/><Relationship Id="rId759" Type="http://schemas.openxmlformats.org/officeDocument/2006/relationships/image" Target="../media/image1012.png"/><Relationship Id="rId11" Type="http://schemas.openxmlformats.org/officeDocument/2006/relationships/image" Target="../media/image639.png"/><Relationship Id="rId53" Type="http://schemas.openxmlformats.org/officeDocument/2006/relationships/image" Target="../media/image660.png"/><Relationship Id="rId149" Type="http://schemas.openxmlformats.org/officeDocument/2006/relationships/image" Target="../media/image708.png"/><Relationship Id="rId314" Type="http://schemas.openxmlformats.org/officeDocument/2006/relationships/customXml" Target="../ink/ink795.xml"/><Relationship Id="rId356" Type="http://schemas.openxmlformats.org/officeDocument/2006/relationships/customXml" Target="../ink/ink816.xml"/><Relationship Id="rId398" Type="http://schemas.openxmlformats.org/officeDocument/2006/relationships/customXml" Target="../ink/ink837.xml"/><Relationship Id="rId521" Type="http://schemas.openxmlformats.org/officeDocument/2006/relationships/image" Target="../media/image893.png"/><Relationship Id="rId563" Type="http://schemas.openxmlformats.org/officeDocument/2006/relationships/image" Target="../media/image914.png"/><Relationship Id="rId619" Type="http://schemas.openxmlformats.org/officeDocument/2006/relationships/image" Target="../media/image942.png"/><Relationship Id="rId770" Type="http://schemas.openxmlformats.org/officeDocument/2006/relationships/customXml" Target="../ink/ink1023.xml"/><Relationship Id="rId95" Type="http://schemas.openxmlformats.org/officeDocument/2006/relationships/image" Target="../media/image681.png"/><Relationship Id="rId160" Type="http://schemas.openxmlformats.org/officeDocument/2006/relationships/customXml" Target="../ink/ink718.xml"/><Relationship Id="rId216" Type="http://schemas.openxmlformats.org/officeDocument/2006/relationships/customXml" Target="../ink/ink746.xml"/><Relationship Id="rId423" Type="http://schemas.openxmlformats.org/officeDocument/2006/relationships/image" Target="../media/image844.png"/><Relationship Id="rId826" Type="http://schemas.openxmlformats.org/officeDocument/2006/relationships/customXml" Target="../ink/ink1051.xml"/><Relationship Id="rId868" Type="http://schemas.openxmlformats.org/officeDocument/2006/relationships/customXml" Target="../ink/ink1072.xml"/><Relationship Id="rId258" Type="http://schemas.openxmlformats.org/officeDocument/2006/relationships/customXml" Target="../ink/ink767.xml"/><Relationship Id="rId465" Type="http://schemas.openxmlformats.org/officeDocument/2006/relationships/image" Target="../media/image865.png"/><Relationship Id="rId630" Type="http://schemas.openxmlformats.org/officeDocument/2006/relationships/customXml" Target="../ink/ink953.xml"/><Relationship Id="rId672" Type="http://schemas.openxmlformats.org/officeDocument/2006/relationships/customXml" Target="../ink/ink974.xml"/><Relationship Id="rId728" Type="http://schemas.openxmlformats.org/officeDocument/2006/relationships/customXml" Target="../ink/ink1002.xml"/><Relationship Id="rId22" Type="http://schemas.openxmlformats.org/officeDocument/2006/relationships/customXml" Target="../ink/ink649.xml"/><Relationship Id="rId64" Type="http://schemas.openxmlformats.org/officeDocument/2006/relationships/customXml" Target="../ink/ink670.xml"/><Relationship Id="rId118" Type="http://schemas.openxmlformats.org/officeDocument/2006/relationships/customXml" Target="../ink/ink697.xml"/><Relationship Id="rId325" Type="http://schemas.openxmlformats.org/officeDocument/2006/relationships/image" Target="../media/image795.png"/><Relationship Id="rId367" Type="http://schemas.openxmlformats.org/officeDocument/2006/relationships/image" Target="../media/image816.png"/><Relationship Id="rId532" Type="http://schemas.openxmlformats.org/officeDocument/2006/relationships/customXml" Target="../ink/ink904.xml"/><Relationship Id="rId574" Type="http://schemas.openxmlformats.org/officeDocument/2006/relationships/customXml" Target="../ink/ink925.xml"/><Relationship Id="rId171" Type="http://schemas.openxmlformats.org/officeDocument/2006/relationships/image" Target="../media/image719.png"/><Relationship Id="rId227" Type="http://schemas.openxmlformats.org/officeDocument/2006/relationships/image" Target="../media/image746.png"/><Relationship Id="rId781" Type="http://schemas.openxmlformats.org/officeDocument/2006/relationships/image" Target="../media/image1023.png"/><Relationship Id="rId837" Type="http://schemas.openxmlformats.org/officeDocument/2006/relationships/image" Target="../media/image1051.png"/><Relationship Id="rId879" Type="http://schemas.openxmlformats.org/officeDocument/2006/relationships/image" Target="../media/image1072.png"/><Relationship Id="rId269" Type="http://schemas.openxmlformats.org/officeDocument/2006/relationships/image" Target="../media/image767.png"/><Relationship Id="rId434" Type="http://schemas.openxmlformats.org/officeDocument/2006/relationships/customXml" Target="../ink/ink855.xml"/><Relationship Id="rId476" Type="http://schemas.openxmlformats.org/officeDocument/2006/relationships/customXml" Target="../ink/ink876.xml"/><Relationship Id="rId641" Type="http://schemas.openxmlformats.org/officeDocument/2006/relationships/image" Target="../media/image953.png"/><Relationship Id="rId683" Type="http://schemas.openxmlformats.org/officeDocument/2006/relationships/image" Target="../media/image974.png"/><Relationship Id="rId739" Type="http://schemas.openxmlformats.org/officeDocument/2006/relationships/image" Target="../media/image1002.png"/><Relationship Id="rId890" Type="http://schemas.openxmlformats.org/officeDocument/2006/relationships/customXml" Target="../ink/ink1083.xml"/><Relationship Id="rId33" Type="http://schemas.openxmlformats.org/officeDocument/2006/relationships/image" Target="../media/image650.png"/><Relationship Id="rId129" Type="http://schemas.openxmlformats.org/officeDocument/2006/relationships/image" Target="../media/image698.png"/><Relationship Id="rId280" Type="http://schemas.openxmlformats.org/officeDocument/2006/relationships/customXml" Target="../ink/ink778.xml"/><Relationship Id="rId336" Type="http://schemas.openxmlformats.org/officeDocument/2006/relationships/customXml" Target="../ink/ink806.xml"/><Relationship Id="rId501" Type="http://schemas.openxmlformats.org/officeDocument/2006/relationships/image" Target="../media/image883.png"/><Relationship Id="rId543" Type="http://schemas.openxmlformats.org/officeDocument/2006/relationships/image" Target="../media/image904.png"/><Relationship Id="rId75" Type="http://schemas.openxmlformats.org/officeDocument/2006/relationships/image" Target="../media/image671.png"/><Relationship Id="rId140" Type="http://schemas.openxmlformats.org/officeDocument/2006/relationships/customXml" Target="../ink/ink708.xml"/><Relationship Id="rId182" Type="http://schemas.openxmlformats.org/officeDocument/2006/relationships/customXml" Target="../ink/ink729.xml"/><Relationship Id="rId378" Type="http://schemas.openxmlformats.org/officeDocument/2006/relationships/customXml" Target="../ink/ink827.xml"/><Relationship Id="rId403" Type="http://schemas.openxmlformats.org/officeDocument/2006/relationships/image" Target="../media/image834.png"/><Relationship Id="rId585" Type="http://schemas.openxmlformats.org/officeDocument/2006/relationships/image" Target="../media/image925.png"/><Relationship Id="rId750" Type="http://schemas.openxmlformats.org/officeDocument/2006/relationships/customXml" Target="../ink/ink1013.xml"/><Relationship Id="rId792" Type="http://schemas.openxmlformats.org/officeDocument/2006/relationships/customXml" Target="../ink/ink1034.xml"/><Relationship Id="rId806" Type="http://schemas.openxmlformats.org/officeDocument/2006/relationships/customXml" Target="../ink/ink1041.xml"/><Relationship Id="rId848" Type="http://schemas.openxmlformats.org/officeDocument/2006/relationships/customXml" Target="../ink/ink1062.xml"/><Relationship Id="rId6" Type="http://schemas.openxmlformats.org/officeDocument/2006/relationships/customXml" Target="../ink/ink641.xml"/><Relationship Id="rId238" Type="http://schemas.openxmlformats.org/officeDocument/2006/relationships/customXml" Target="../ink/ink757.xml"/><Relationship Id="rId445" Type="http://schemas.openxmlformats.org/officeDocument/2006/relationships/image" Target="../media/image855.png"/><Relationship Id="rId487" Type="http://schemas.openxmlformats.org/officeDocument/2006/relationships/image" Target="../media/image876.png"/><Relationship Id="rId610" Type="http://schemas.openxmlformats.org/officeDocument/2006/relationships/customXml" Target="../ink/ink943.xml"/><Relationship Id="rId652" Type="http://schemas.openxmlformats.org/officeDocument/2006/relationships/customXml" Target="../ink/ink964.xml"/><Relationship Id="rId694" Type="http://schemas.openxmlformats.org/officeDocument/2006/relationships/customXml" Target="../ink/ink985.xml"/><Relationship Id="rId708" Type="http://schemas.openxmlformats.org/officeDocument/2006/relationships/customXml" Target="../ink/ink992.xml"/><Relationship Id="rId291" Type="http://schemas.openxmlformats.org/officeDocument/2006/relationships/image" Target="../media/image778.png"/><Relationship Id="rId305" Type="http://schemas.openxmlformats.org/officeDocument/2006/relationships/image" Target="../media/image785.png"/><Relationship Id="rId347" Type="http://schemas.openxmlformats.org/officeDocument/2006/relationships/image" Target="../media/image806.png"/><Relationship Id="rId512" Type="http://schemas.openxmlformats.org/officeDocument/2006/relationships/customXml" Target="../ink/ink894.xml"/><Relationship Id="rId44" Type="http://schemas.openxmlformats.org/officeDocument/2006/relationships/customXml" Target="../ink/ink660.xml"/><Relationship Id="rId86" Type="http://schemas.openxmlformats.org/officeDocument/2006/relationships/customXml" Target="../ink/ink681.xml"/><Relationship Id="rId151" Type="http://schemas.openxmlformats.org/officeDocument/2006/relationships/image" Target="../media/image709.png"/><Relationship Id="rId389" Type="http://schemas.openxmlformats.org/officeDocument/2006/relationships/image" Target="../media/image827.png"/><Relationship Id="rId554" Type="http://schemas.openxmlformats.org/officeDocument/2006/relationships/customXml" Target="../ink/ink915.xml"/><Relationship Id="rId596" Type="http://schemas.openxmlformats.org/officeDocument/2006/relationships/customXml" Target="../ink/ink936.xml"/><Relationship Id="rId761" Type="http://schemas.openxmlformats.org/officeDocument/2006/relationships/image" Target="../media/image1013.png"/><Relationship Id="rId817" Type="http://schemas.openxmlformats.org/officeDocument/2006/relationships/image" Target="../media/image1041.png"/><Relationship Id="rId859" Type="http://schemas.openxmlformats.org/officeDocument/2006/relationships/image" Target="../media/image1062.png"/><Relationship Id="rId193" Type="http://schemas.openxmlformats.org/officeDocument/2006/relationships/image" Target="../media/image730.png"/><Relationship Id="rId207" Type="http://schemas.openxmlformats.org/officeDocument/2006/relationships/image" Target="../media/image737.png"/><Relationship Id="rId249" Type="http://schemas.openxmlformats.org/officeDocument/2006/relationships/image" Target="../media/image757.png"/><Relationship Id="rId414" Type="http://schemas.openxmlformats.org/officeDocument/2006/relationships/customXml" Target="../ink/ink845.xml"/><Relationship Id="rId456" Type="http://schemas.openxmlformats.org/officeDocument/2006/relationships/customXml" Target="../ink/ink866.xml"/><Relationship Id="rId498" Type="http://schemas.openxmlformats.org/officeDocument/2006/relationships/customXml" Target="../ink/ink887.xml"/><Relationship Id="rId621" Type="http://schemas.openxmlformats.org/officeDocument/2006/relationships/image" Target="../media/image943.png"/><Relationship Id="rId663" Type="http://schemas.openxmlformats.org/officeDocument/2006/relationships/image" Target="../media/image964.png"/><Relationship Id="rId870" Type="http://schemas.openxmlformats.org/officeDocument/2006/relationships/customXml" Target="../ink/ink1073.xml"/><Relationship Id="rId13" Type="http://schemas.openxmlformats.org/officeDocument/2006/relationships/image" Target="../media/image640.png"/><Relationship Id="rId109" Type="http://schemas.openxmlformats.org/officeDocument/2006/relationships/image" Target="../media/image688.png"/><Relationship Id="rId260" Type="http://schemas.openxmlformats.org/officeDocument/2006/relationships/customXml" Target="../ink/ink768.xml"/><Relationship Id="rId316" Type="http://schemas.openxmlformats.org/officeDocument/2006/relationships/customXml" Target="../ink/ink796.xml"/><Relationship Id="rId523" Type="http://schemas.openxmlformats.org/officeDocument/2006/relationships/image" Target="../media/image894.png"/><Relationship Id="rId719" Type="http://schemas.openxmlformats.org/officeDocument/2006/relationships/image" Target="../media/image992.png"/><Relationship Id="rId55" Type="http://schemas.openxmlformats.org/officeDocument/2006/relationships/image" Target="../media/image661.png"/><Relationship Id="rId97" Type="http://schemas.openxmlformats.org/officeDocument/2006/relationships/image" Target="../media/image682.png"/><Relationship Id="rId120" Type="http://schemas.openxmlformats.org/officeDocument/2006/relationships/customXml" Target="../ink/ink698.xml"/><Relationship Id="rId358" Type="http://schemas.openxmlformats.org/officeDocument/2006/relationships/customXml" Target="../ink/ink817.xml"/><Relationship Id="rId565" Type="http://schemas.openxmlformats.org/officeDocument/2006/relationships/image" Target="../media/image915.png"/><Relationship Id="rId730" Type="http://schemas.openxmlformats.org/officeDocument/2006/relationships/customXml" Target="../ink/ink1003.xml"/><Relationship Id="rId772" Type="http://schemas.openxmlformats.org/officeDocument/2006/relationships/customXml" Target="../ink/ink1024.xml"/><Relationship Id="rId828" Type="http://schemas.openxmlformats.org/officeDocument/2006/relationships/customXml" Target="../ink/ink1052.xml"/><Relationship Id="rId162" Type="http://schemas.openxmlformats.org/officeDocument/2006/relationships/customXml" Target="../ink/ink719.xml"/><Relationship Id="rId218" Type="http://schemas.openxmlformats.org/officeDocument/2006/relationships/customXml" Target="../ink/ink747.xml"/><Relationship Id="rId425" Type="http://schemas.openxmlformats.org/officeDocument/2006/relationships/image" Target="../media/image845.png"/><Relationship Id="rId467" Type="http://schemas.openxmlformats.org/officeDocument/2006/relationships/image" Target="../media/image866.png"/><Relationship Id="rId632" Type="http://schemas.openxmlformats.org/officeDocument/2006/relationships/customXml" Target="../ink/ink954.xml"/><Relationship Id="rId271" Type="http://schemas.openxmlformats.org/officeDocument/2006/relationships/image" Target="../media/image768.png"/><Relationship Id="rId674" Type="http://schemas.openxmlformats.org/officeDocument/2006/relationships/customXml" Target="../ink/ink975.xml"/><Relationship Id="rId881" Type="http://schemas.openxmlformats.org/officeDocument/2006/relationships/image" Target="../media/image1073.png"/><Relationship Id="rId24" Type="http://schemas.openxmlformats.org/officeDocument/2006/relationships/customXml" Target="../ink/ink650.xml"/><Relationship Id="rId66" Type="http://schemas.openxmlformats.org/officeDocument/2006/relationships/customXml" Target="../ink/ink671.xml"/><Relationship Id="rId131" Type="http://schemas.openxmlformats.org/officeDocument/2006/relationships/image" Target="../media/image699.png"/><Relationship Id="rId327" Type="http://schemas.openxmlformats.org/officeDocument/2006/relationships/image" Target="../media/image796.png"/><Relationship Id="rId369" Type="http://schemas.openxmlformats.org/officeDocument/2006/relationships/image" Target="../media/image817.png"/><Relationship Id="rId534" Type="http://schemas.openxmlformats.org/officeDocument/2006/relationships/customXml" Target="../ink/ink905.xml"/><Relationship Id="rId576" Type="http://schemas.openxmlformats.org/officeDocument/2006/relationships/customXml" Target="../ink/ink926.xml"/><Relationship Id="rId741" Type="http://schemas.openxmlformats.org/officeDocument/2006/relationships/image" Target="../media/image1003.png"/><Relationship Id="rId783" Type="http://schemas.openxmlformats.org/officeDocument/2006/relationships/image" Target="../media/image1024.png"/><Relationship Id="rId839" Type="http://schemas.openxmlformats.org/officeDocument/2006/relationships/image" Target="../media/image1052.png"/><Relationship Id="rId173" Type="http://schemas.openxmlformats.org/officeDocument/2006/relationships/image" Target="../media/image720.png"/><Relationship Id="rId229" Type="http://schemas.openxmlformats.org/officeDocument/2006/relationships/image" Target="../media/image747.png"/><Relationship Id="rId380" Type="http://schemas.openxmlformats.org/officeDocument/2006/relationships/customXml" Target="../ink/ink828.xml"/><Relationship Id="rId436" Type="http://schemas.openxmlformats.org/officeDocument/2006/relationships/customXml" Target="../ink/ink856.xml"/><Relationship Id="rId601" Type="http://schemas.openxmlformats.org/officeDocument/2006/relationships/image" Target="../media/image933.png"/><Relationship Id="rId643" Type="http://schemas.openxmlformats.org/officeDocument/2006/relationships/image" Target="../media/image954.png"/><Relationship Id="rId240" Type="http://schemas.openxmlformats.org/officeDocument/2006/relationships/customXml" Target="../ink/ink758.xml"/><Relationship Id="rId478" Type="http://schemas.openxmlformats.org/officeDocument/2006/relationships/customXml" Target="../ink/ink877.xml"/><Relationship Id="rId685" Type="http://schemas.openxmlformats.org/officeDocument/2006/relationships/image" Target="../media/image975.png"/><Relationship Id="rId850" Type="http://schemas.openxmlformats.org/officeDocument/2006/relationships/customXml" Target="../ink/ink1063.xml"/><Relationship Id="rId35" Type="http://schemas.openxmlformats.org/officeDocument/2006/relationships/image" Target="../media/image651.png"/><Relationship Id="rId77" Type="http://schemas.openxmlformats.org/officeDocument/2006/relationships/image" Target="../media/image672.png"/><Relationship Id="rId100" Type="http://schemas.openxmlformats.org/officeDocument/2006/relationships/customXml" Target="../ink/ink688.xml"/><Relationship Id="rId282" Type="http://schemas.openxmlformats.org/officeDocument/2006/relationships/customXml" Target="../ink/ink779.xml"/><Relationship Id="rId338" Type="http://schemas.openxmlformats.org/officeDocument/2006/relationships/customXml" Target="../ink/ink807.xml"/><Relationship Id="rId503" Type="http://schemas.openxmlformats.org/officeDocument/2006/relationships/image" Target="../media/image884.png"/><Relationship Id="rId545" Type="http://schemas.openxmlformats.org/officeDocument/2006/relationships/image" Target="../media/image905.png"/><Relationship Id="rId587" Type="http://schemas.openxmlformats.org/officeDocument/2006/relationships/image" Target="../media/image926.png"/><Relationship Id="rId710" Type="http://schemas.openxmlformats.org/officeDocument/2006/relationships/customXml" Target="../ink/ink993.xml"/><Relationship Id="rId752" Type="http://schemas.openxmlformats.org/officeDocument/2006/relationships/customXml" Target="../ink/ink1014.xml"/><Relationship Id="rId808" Type="http://schemas.openxmlformats.org/officeDocument/2006/relationships/customXml" Target="../ink/ink1042.xml"/><Relationship Id="rId8" Type="http://schemas.openxmlformats.org/officeDocument/2006/relationships/customXml" Target="../ink/ink642.xml"/><Relationship Id="rId142" Type="http://schemas.openxmlformats.org/officeDocument/2006/relationships/customXml" Target="../ink/ink709.xml"/><Relationship Id="rId184" Type="http://schemas.openxmlformats.org/officeDocument/2006/relationships/customXml" Target="../ink/ink730.xml"/><Relationship Id="rId391" Type="http://schemas.openxmlformats.org/officeDocument/2006/relationships/image" Target="../media/image828.png"/><Relationship Id="rId405" Type="http://schemas.openxmlformats.org/officeDocument/2006/relationships/image" Target="../media/image835.png"/><Relationship Id="rId447" Type="http://schemas.openxmlformats.org/officeDocument/2006/relationships/image" Target="../media/image856.png"/><Relationship Id="rId612" Type="http://schemas.openxmlformats.org/officeDocument/2006/relationships/customXml" Target="../ink/ink944.xml"/><Relationship Id="rId794" Type="http://schemas.openxmlformats.org/officeDocument/2006/relationships/customXml" Target="../ink/ink1035.xml"/><Relationship Id="rId251" Type="http://schemas.openxmlformats.org/officeDocument/2006/relationships/image" Target="../media/image758.png"/><Relationship Id="rId489" Type="http://schemas.openxmlformats.org/officeDocument/2006/relationships/image" Target="../media/image877.png"/><Relationship Id="rId654" Type="http://schemas.openxmlformats.org/officeDocument/2006/relationships/customXml" Target="../ink/ink965.xml"/><Relationship Id="rId696" Type="http://schemas.openxmlformats.org/officeDocument/2006/relationships/customXml" Target="../ink/ink986.xml"/><Relationship Id="rId861" Type="http://schemas.openxmlformats.org/officeDocument/2006/relationships/image" Target="../media/image1063.png"/><Relationship Id="rId46" Type="http://schemas.openxmlformats.org/officeDocument/2006/relationships/customXml" Target="../ink/ink661.xml"/><Relationship Id="rId293" Type="http://schemas.openxmlformats.org/officeDocument/2006/relationships/image" Target="../media/image779.png"/><Relationship Id="rId307" Type="http://schemas.openxmlformats.org/officeDocument/2006/relationships/image" Target="../media/image786.png"/><Relationship Id="rId349" Type="http://schemas.openxmlformats.org/officeDocument/2006/relationships/image" Target="../media/image807.png"/><Relationship Id="rId514" Type="http://schemas.openxmlformats.org/officeDocument/2006/relationships/customXml" Target="../ink/ink895.xml"/><Relationship Id="rId556" Type="http://schemas.openxmlformats.org/officeDocument/2006/relationships/customXml" Target="../ink/ink916.xml"/><Relationship Id="rId721" Type="http://schemas.openxmlformats.org/officeDocument/2006/relationships/image" Target="../media/image993.png"/><Relationship Id="rId763" Type="http://schemas.openxmlformats.org/officeDocument/2006/relationships/image" Target="../media/image1014.png"/><Relationship Id="rId88" Type="http://schemas.openxmlformats.org/officeDocument/2006/relationships/customXml" Target="../ink/ink682.xml"/><Relationship Id="rId111" Type="http://schemas.openxmlformats.org/officeDocument/2006/relationships/image" Target="../media/image689.png"/><Relationship Id="rId153" Type="http://schemas.openxmlformats.org/officeDocument/2006/relationships/image" Target="../media/image710.png"/><Relationship Id="rId195" Type="http://schemas.openxmlformats.org/officeDocument/2006/relationships/image" Target="../media/image731.png"/><Relationship Id="rId209" Type="http://schemas.openxmlformats.org/officeDocument/2006/relationships/image" Target="../media/image738.png"/><Relationship Id="rId360" Type="http://schemas.openxmlformats.org/officeDocument/2006/relationships/customXml" Target="../ink/ink818.xml"/><Relationship Id="rId416" Type="http://schemas.openxmlformats.org/officeDocument/2006/relationships/customXml" Target="../ink/ink846.xml"/><Relationship Id="rId598" Type="http://schemas.openxmlformats.org/officeDocument/2006/relationships/customXml" Target="../ink/ink937.xml"/><Relationship Id="rId819" Type="http://schemas.openxmlformats.org/officeDocument/2006/relationships/image" Target="../media/image1042.png"/><Relationship Id="rId220" Type="http://schemas.openxmlformats.org/officeDocument/2006/relationships/customXml" Target="../ink/ink748.xml"/><Relationship Id="rId458" Type="http://schemas.openxmlformats.org/officeDocument/2006/relationships/customXml" Target="../ink/ink867.xml"/><Relationship Id="rId623" Type="http://schemas.openxmlformats.org/officeDocument/2006/relationships/image" Target="../media/image944.png"/><Relationship Id="rId665" Type="http://schemas.openxmlformats.org/officeDocument/2006/relationships/image" Target="../media/image965.png"/><Relationship Id="rId830" Type="http://schemas.openxmlformats.org/officeDocument/2006/relationships/customXml" Target="../ink/ink1053.xml"/><Relationship Id="rId872" Type="http://schemas.openxmlformats.org/officeDocument/2006/relationships/customXml" Target="../ink/ink1074.xml"/><Relationship Id="rId15" Type="http://schemas.openxmlformats.org/officeDocument/2006/relationships/image" Target="../media/image641.png"/><Relationship Id="rId57" Type="http://schemas.openxmlformats.org/officeDocument/2006/relationships/image" Target="../media/image662.png"/><Relationship Id="rId262" Type="http://schemas.openxmlformats.org/officeDocument/2006/relationships/customXml" Target="../ink/ink769.xml"/><Relationship Id="rId318" Type="http://schemas.openxmlformats.org/officeDocument/2006/relationships/customXml" Target="../ink/ink797.xml"/><Relationship Id="rId525" Type="http://schemas.openxmlformats.org/officeDocument/2006/relationships/image" Target="../media/image895.png"/><Relationship Id="rId567" Type="http://schemas.openxmlformats.org/officeDocument/2006/relationships/image" Target="../media/image916.png"/><Relationship Id="rId732" Type="http://schemas.openxmlformats.org/officeDocument/2006/relationships/customXml" Target="../ink/ink1004.xml"/><Relationship Id="rId99" Type="http://schemas.openxmlformats.org/officeDocument/2006/relationships/image" Target="../media/image683.png"/><Relationship Id="rId122" Type="http://schemas.openxmlformats.org/officeDocument/2006/relationships/customXml" Target="../ink/ink699.xml"/><Relationship Id="rId164" Type="http://schemas.openxmlformats.org/officeDocument/2006/relationships/customXml" Target="../ink/ink720.xml"/><Relationship Id="rId371" Type="http://schemas.openxmlformats.org/officeDocument/2006/relationships/image" Target="../media/image818.png"/><Relationship Id="rId774" Type="http://schemas.openxmlformats.org/officeDocument/2006/relationships/customXml" Target="../ink/ink1025.xml"/><Relationship Id="rId427" Type="http://schemas.openxmlformats.org/officeDocument/2006/relationships/image" Target="../media/image846.png"/><Relationship Id="rId469" Type="http://schemas.openxmlformats.org/officeDocument/2006/relationships/image" Target="../media/image867.png"/><Relationship Id="rId634" Type="http://schemas.openxmlformats.org/officeDocument/2006/relationships/customXml" Target="../ink/ink955.xml"/><Relationship Id="rId676" Type="http://schemas.openxmlformats.org/officeDocument/2006/relationships/customXml" Target="../ink/ink976.xml"/><Relationship Id="rId841" Type="http://schemas.openxmlformats.org/officeDocument/2006/relationships/image" Target="../media/image1053.png"/><Relationship Id="rId883" Type="http://schemas.openxmlformats.org/officeDocument/2006/relationships/image" Target="../media/image1074.png"/><Relationship Id="rId26" Type="http://schemas.openxmlformats.org/officeDocument/2006/relationships/customXml" Target="../ink/ink651.xml"/><Relationship Id="rId231" Type="http://schemas.openxmlformats.org/officeDocument/2006/relationships/image" Target="../media/image748.png"/><Relationship Id="rId273" Type="http://schemas.openxmlformats.org/officeDocument/2006/relationships/image" Target="../media/image769.png"/><Relationship Id="rId329" Type="http://schemas.openxmlformats.org/officeDocument/2006/relationships/image" Target="../media/image797.png"/><Relationship Id="rId480" Type="http://schemas.openxmlformats.org/officeDocument/2006/relationships/customXml" Target="../ink/ink878.xml"/><Relationship Id="rId536" Type="http://schemas.openxmlformats.org/officeDocument/2006/relationships/customXml" Target="../ink/ink906.xml"/><Relationship Id="rId701" Type="http://schemas.openxmlformats.org/officeDocument/2006/relationships/image" Target="../media/image983.png"/><Relationship Id="rId68" Type="http://schemas.openxmlformats.org/officeDocument/2006/relationships/customXml" Target="../ink/ink672.xml"/><Relationship Id="rId133" Type="http://schemas.openxmlformats.org/officeDocument/2006/relationships/image" Target="../media/image700.png"/><Relationship Id="rId175" Type="http://schemas.openxmlformats.org/officeDocument/2006/relationships/image" Target="../media/image721.png"/><Relationship Id="rId340" Type="http://schemas.openxmlformats.org/officeDocument/2006/relationships/customXml" Target="../ink/ink808.xml"/><Relationship Id="rId578" Type="http://schemas.openxmlformats.org/officeDocument/2006/relationships/customXml" Target="../ink/ink927.xml"/><Relationship Id="rId743" Type="http://schemas.openxmlformats.org/officeDocument/2006/relationships/image" Target="../media/image1004.png"/><Relationship Id="rId785" Type="http://schemas.openxmlformats.org/officeDocument/2006/relationships/image" Target="../media/image1025.png"/><Relationship Id="rId200" Type="http://schemas.openxmlformats.org/officeDocument/2006/relationships/customXml" Target="../ink/ink738.xml"/><Relationship Id="rId382" Type="http://schemas.openxmlformats.org/officeDocument/2006/relationships/customXml" Target="../ink/ink829.xml"/><Relationship Id="rId438" Type="http://schemas.openxmlformats.org/officeDocument/2006/relationships/customXml" Target="../ink/ink857.xml"/><Relationship Id="rId603" Type="http://schemas.openxmlformats.org/officeDocument/2006/relationships/image" Target="../media/image934.png"/><Relationship Id="rId645" Type="http://schemas.openxmlformats.org/officeDocument/2006/relationships/image" Target="../media/image955.png"/><Relationship Id="rId687" Type="http://schemas.openxmlformats.org/officeDocument/2006/relationships/image" Target="../media/image976.png"/><Relationship Id="rId810" Type="http://schemas.openxmlformats.org/officeDocument/2006/relationships/customXml" Target="../ink/ink1043.xml"/><Relationship Id="rId852" Type="http://schemas.openxmlformats.org/officeDocument/2006/relationships/customXml" Target="../ink/ink1064.xml"/><Relationship Id="rId242" Type="http://schemas.openxmlformats.org/officeDocument/2006/relationships/customXml" Target="../ink/ink759.xml"/><Relationship Id="rId284" Type="http://schemas.openxmlformats.org/officeDocument/2006/relationships/customXml" Target="../ink/ink780.xml"/><Relationship Id="rId491" Type="http://schemas.openxmlformats.org/officeDocument/2006/relationships/image" Target="../media/image878.png"/><Relationship Id="rId505" Type="http://schemas.openxmlformats.org/officeDocument/2006/relationships/image" Target="../media/image885.png"/><Relationship Id="rId712" Type="http://schemas.openxmlformats.org/officeDocument/2006/relationships/customXml" Target="../ink/ink994.xml"/><Relationship Id="rId37" Type="http://schemas.openxmlformats.org/officeDocument/2006/relationships/image" Target="../media/image652.png"/><Relationship Id="rId79" Type="http://schemas.openxmlformats.org/officeDocument/2006/relationships/image" Target="../media/image673.png"/><Relationship Id="rId102" Type="http://schemas.openxmlformats.org/officeDocument/2006/relationships/customXml" Target="../ink/ink689.xml"/><Relationship Id="rId144" Type="http://schemas.openxmlformats.org/officeDocument/2006/relationships/customXml" Target="../ink/ink710.xml"/><Relationship Id="rId547" Type="http://schemas.openxmlformats.org/officeDocument/2006/relationships/image" Target="../media/image906.png"/><Relationship Id="rId589" Type="http://schemas.openxmlformats.org/officeDocument/2006/relationships/image" Target="../media/image927.png"/><Relationship Id="rId754" Type="http://schemas.openxmlformats.org/officeDocument/2006/relationships/customXml" Target="../ink/ink1015.xml"/><Relationship Id="rId796" Type="http://schemas.openxmlformats.org/officeDocument/2006/relationships/customXml" Target="../ink/ink1036.xml"/><Relationship Id="rId90" Type="http://schemas.openxmlformats.org/officeDocument/2006/relationships/customXml" Target="../ink/ink683.xml"/><Relationship Id="rId186" Type="http://schemas.openxmlformats.org/officeDocument/2006/relationships/customXml" Target="../ink/ink731.xml"/><Relationship Id="rId351" Type="http://schemas.openxmlformats.org/officeDocument/2006/relationships/image" Target="../media/image808.png"/><Relationship Id="rId393" Type="http://schemas.openxmlformats.org/officeDocument/2006/relationships/image" Target="../media/image829.png"/><Relationship Id="rId407" Type="http://schemas.openxmlformats.org/officeDocument/2006/relationships/image" Target="../media/image836.png"/><Relationship Id="rId449" Type="http://schemas.openxmlformats.org/officeDocument/2006/relationships/image" Target="../media/image857.png"/><Relationship Id="rId614" Type="http://schemas.openxmlformats.org/officeDocument/2006/relationships/customXml" Target="../ink/ink945.xml"/><Relationship Id="rId656" Type="http://schemas.openxmlformats.org/officeDocument/2006/relationships/customXml" Target="../ink/ink966.xml"/><Relationship Id="rId821" Type="http://schemas.openxmlformats.org/officeDocument/2006/relationships/image" Target="../media/image1043.png"/><Relationship Id="rId863" Type="http://schemas.openxmlformats.org/officeDocument/2006/relationships/image" Target="../media/image1064.png"/><Relationship Id="rId211" Type="http://schemas.openxmlformats.org/officeDocument/2006/relationships/image" Target="../media/image103.png"/><Relationship Id="rId253" Type="http://schemas.openxmlformats.org/officeDocument/2006/relationships/image" Target="../media/image759.png"/><Relationship Id="rId295" Type="http://schemas.openxmlformats.org/officeDocument/2006/relationships/image" Target="../media/image780.png"/><Relationship Id="rId309" Type="http://schemas.openxmlformats.org/officeDocument/2006/relationships/image" Target="../media/image787.png"/><Relationship Id="rId460" Type="http://schemas.openxmlformats.org/officeDocument/2006/relationships/customXml" Target="../ink/ink868.xml"/><Relationship Id="rId516" Type="http://schemas.openxmlformats.org/officeDocument/2006/relationships/customXml" Target="../ink/ink896.xml"/><Relationship Id="rId698" Type="http://schemas.openxmlformats.org/officeDocument/2006/relationships/customXml" Target="../ink/ink987.xml"/><Relationship Id="rId48" Type="http://schemas.openxmlformats.org/officeDocument/2006/relationships/customXml" Target="../ink/ink662.xml"/><Relationship Id="rId113" Type="http://schemas.openxmlformats.org/officeDocument/2006/relationships/image" Target="../media/image690.png"/><Relationship Id="rId320" Type="http://schemas.openxmlformats.org/officeDocument/2006/relationships/customXml" Target="../ink/ink798.xml"/><Relationship Id="rId558" Type="http://schemas.openxmlformats.org/officeDocument/2006/relationships/customXml" Target="../ink/ink917.xml"/><Relationship Id="rId723" Type="http://schemas.openxmlformats.org/officeDocument/2006/relationships/image" Target="../media/image994.png"/><Relationship Id="rId765" Type="http://schemas.openxmlformats.org/officeDocument/2006/relationships/image" Target="../media/image1015.png"/><Relationship Id="rId155" Type="http://schemas.openxmlformats.org/officeDocument/2006/relationships/image" Target="../media/image711.png"/><Relationship Id="rId197" Type="http://schemas.openxmlformats.org/officeDocument/2006/relationships/image" Target="../media/image732.png"/><Relationship Id="rId362" Type="http://schemas.openxmlformats.org/officeDocument/2006/relationships/customXml" Target="../ink/ink819.xml"/><Relationship Id="rId418" Type="http://schemas.openxmlformats.org/officeDocument/2006/relationships/customXml" Target="../ink/ink847.xml"/><Relationship Id="rId625" Type="http://schemas.openxmlformats.org/officeDocument/2006/relationships/image" Target="../media/image945.png"/><Relationship Id="rId832" Type="http://schemas.openxmlformats.org/officeDocument/2006/relationships/customXml" Target="../ink/ink1054.xml"/><Relationship Id="rId222" Type="http://schemas.openxmlformats.org/officeDocument/2006/relationships/customXml" Target="../ink/ink749.xml"/><Relationship Id="rId264" Type="http://schemas.openxmlformats.org/officeDocument/2006/relationships/customXml" Target="../ink/ink770.xml"/><Relationship Id="rId471" Type="http://schemas.openxmlformats.org/officeDocument/2006/relationships/image" Target="../media/image868.png"/><Relationship Id="rId667" Type="http://schemas.openxmlformats.org/officeDocument/2006/relationships/image" Target="../media/image966.png"/><Relationship Id="rId874" Type="http://schemas.openxmlformats.org/officeDocument/2006/relationships/customXml" Target="../ink/ink1075.xml"/><Relationship Id="rId17" Type="http://schemas.openxmlformats.org/officeDocument/2006/relationships/image" Target="../media/image642.png"/><Relationship Id="rId59" Type="http://schemas.openxmlformats.org/officeDocument/2006/relationships/image" Target="../media/image663.png"/><Relationship Id="rId124" Type="http://schemas.openxmlformats.org/officeDocument/2006/relationships/customXml" Target="../ink/ink700.xml"/><Relationship Id="rId527" Type="http://schemas.openxmlformats.org/officeDocument/2006/relationships/image" Target="../media/image896.png"/><Relationship Id="rId569" Type="http://schemas.openxmlformats.org/officeDocument/2006/relationships/image" Target="../media/image917.png"/><Relationship Id="rId734" Type="http://schemas.openxmlformats.org/officeDocument/2006/relationships/customXml" Target="../ink/ink1005.xml"/><Relationship Id="rId776" Type="http://schemas.openxmlformats.org/officeDocument/2006/relationships/customXml" Target="../ink/ink1026.xml"/><Relationship Id="rId70" Type="http://schemas.openxmlformats.org/officeDocument/2006/relationships/customXml" Target="../ink/ink673.xml"/><Relationship Id="rId166" Type="http://schemas.openxmlformats.org/officeDocument/2006/relationships/customXml" Target="../ink/ink721.xml"/><Relationship Id="rId331" Type="http://schemas.openxmlformats.org/officeDocument/2006/relationships/image" Target="../media/image798.png"/><Relationship Id="rId373" Type="http://schemas.openxmlformats.org/officeDocument/2006/relationships/image" Target="../media/image819.png"/><Relationship Id="rId429" Type="http://schemas.openxmlformats.org/officeDocument/2006/relationships/image" Target="../media/image847.png"/><Relationship Id="rId580" Type="http://schemas.openxmlformats.org/officeDocument/2006/relationships/customXml" Target="../ink/ink928.xml"/><Relationship Id="rId636" Type="http://schemas.openxmlformats.org/officeDocument/2006/relationships/customXml" Target="../ink/ink956.xml"/><Relationship Id="rId801" Type="http://schemas.openxmlformats.org/officeDocument/2006/relationships/image" Target="../media/image103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749.png"/><Relationship Id="rId440" Type="http://schemas.openxmlformats.org/officeDocument/2006/relationships/customXml" Target="../ink/ink858.xml"/><Relationship Id="rId678" Type="http://schemas.openxmlformats.org/officeDocument/2006/relationships/customXml" Target="../ink/ink977.xml"/><Relationship Id="rId843" Type="http://schemas.openxmlformats.org/officeDocument/2006/relationships/image" Target="../media/image1054.png"/><Relationship Id="rId885" Type="http://schemas.openxmlformats.org/officeDocument/2006/relationships/image" Target="../media/image1075.png"/><Relationship Id="rId28" Type="http://schemas.openxmlformats.org/officeDocument/2006/relationships/customXml" Target="../ink/ink652.xml"/><Relationship Id="rId275" Type="http://schemas.openxmlformats.org/officeDocument/2006/relationships/image" Target="../media/image770.png"/><Relationship Id="rId300" Type="http://schemas.openxmlformats.org/officeDocument/2006/relationships/customXml" Target="../ink/ink788.xml"/><Relationship Id="rId482" Type="http://schemas.openxmlformats.org/officeDocument/2006/relationships/customXml" Target="../ink/ink879.xml"/><Relationship Id="rId538" Type="http://schemas.openxmlformats.org/officeDocument/2006/relationships/customXml" Target="../ink/ink907.xml"/><Relationship Id="rId703" Type="http://schemas.openxmlformats.org/officeDocument/2006/relationships/image" Target="../media/image984.png"/><Relationship Id="rId745" Type="http://schemas.openxmlformats.org/officeDocument/2006/relationships/image" Target="../media/image1005.png"/><Relationship Id="rId81" Type="http://schemas.openxmlformats.org/officeDocument/2006/relationships/image" Target="../media/image674.png"/><Relationship Id="rId135" Type="http://schemas.openxmlformats.org/officeDocument/2006/relationships/image" Target="../media/image701.png"/><Relationship Id="rId177" Type="http://schemas.openxmlformats.org/officeDocument/2006/relationships/image" Target="../media/image722.png"/><Relationship Id="rId342" Type="http://schemas.openxmlformats.org/officeDocument/2006/relationships/customXml" Target="../ink/ink809.xml"/><Relationship Id="rId384" Type="http://schemas.openxmlformats.org/officeDocument/2006/relationships/customXml" Target="../ink/ink830.xml"/><Relationship Id="rId591" Type="http://schemas.openxmlformats.org/officeDocument/2006/relationships/image" Target="../media/image928.png"/><Relationship Id="rId605" Type="http://schemas.openxmlformats.org/officeDocument/2006/relationships/image" Target="../media/image935.png"/><Relationship Id="rId787" Type="http://schemas.openxmlformats.org/officeDocument/2006/relationships/image" Target="../media/image1026.png"/><Relationship Id="rId812" Type="http://schemas.openxmlformats.org/officeDocument/2006/relationships/customXml" Target="../ink/ink1044.xml"/><Relationship Id="rId202" Type="http://schemas.openxmlformats.org/officeDocument/2006/relationships/customXml" Target="../ink/ink739.xml"/><Relationship Id="rId244" Type="http://schemas.openxmlformats.org/officeDocument/2006/relationships/customXml" Target="../ink/ink760.xml"/><Relationship Id="rId647" Type="http://schemas.openxmlformats.org/officeDocument/2006/relationships/image" Target="../media/image956.png"/><Relationship Id="rId689" Type="http://schemas.openxmlformats.org/officeDocument/2006/relationships/image" Target="../media/image977.png"/><Relationship Id="rId854" Type="http://schemas.openxmlformats.org/officeDocument/2006/relationships/customXml" Target="../ink/ink1065.xml"/><Relationship Id="rId39" Type="http://schemas.openxmlformats.org/officeDocument/2006/relationships/image" Target="../media/image653.png"/><Relationship Id="rId286" Type="http://schemas.openxmlformats.org/officeDocument/2006/relationships/customXml" Target="../ink/ink781.xml"/><Relationship Id="rId451" Type="http://schemas.openxmlformats.org/officeDocument/2006/relationships/image" Target="../media/image858.png"/><Relationship Id="rId493" Type="http://schemas.openxmlformats.org/officeDocument/2006/relationships/image" Target="../media/image879.png"/><Relationship Id="rId507" Type="http://schemas.openxmlformats.org/officeDocument/2006/relationships/image" Target="../media/image886.png"/><Relationship Id="rId549" Type="http://schemas.openxmlformats.org/officeDocument/2006/relationships/image" Target="../media/image907.png"/><Relationship Id="rId714" Type="http://schemas.openxmlformats.org/officeDocument/2006/relationships/customXml" Target="../ink/ink995.xml"/><Relationship Id="rId756" Type="http://schemas.openxmlformats.org/officeDocument/2006/relationships/customXml" Target="../ink/ink1016.xml"/><Relationship Id="rId50" Type="http://schemas.openxmlformats.org/officeDocument/2006/relationships/customXml" Target="../ink/ink663.xml"/><Relationship Id="rId104" Type="http://schemas.openxmlformats.org/officeDocument/2006/relationships/customXml" Target="../ink/ink690.xml"/><Relationship Id="rId146" Type="http://schemas.openxmlformats.org/officeDocument/2006/relationships/customXml" Target="../ink/ink711.xml"/><Relationship Id="rId188" Type="http://schemas.openxmlformats.org/officeDocument/2006/relationships/customXml" Target="../ink/ink732.xml"/><Relationship Id="rId311" Type="http://schemas.openxmlformats.org/officeDocument/2006/relationships/image" Target="../media/image788.png"/><Relationship Id="rId353" Type="http://schemas.openxmlformats.org/officeDocument/2006/relationships/image" Target="../media/image809.png"/><Relationship Id="rId395" Type="http://schemas.openxmlformats.org/officeDocument/2006/relationships/image" Target="../media/image830.png"/><Relationship Id="rId409" Type="http://schemas.openxmlformats.org/officeDocument/2006/relationships/image" Target="../media/image837.png"/><Relationship Id="rId560" Type="http://schemas.openxmlformats.org/officeDocument/2006/relationships/customXml" Target="../ink/ink918.xml"/><Relationship Id="rId798" Type="http://schemas.openxmlformats.org/officeDocument/2006/relationships/customXml" Target="../ink/ink1037.xml"/><Relationship Id="rId92" Type="http://schemas.openxmlformats.org/officeDocument/2006/relationships/customXml" Target="../ink/ink684.xml"/><Relationship Id="rId213" Type="http://schemas.openxmlformats.org/officeDocument/2006/relationships/image" Target="../media/image739.png"/><Relationship Id="rId420" Type="http://schemas.openxmlformats.org/officeDocument/2006/relationships/customXml" Target="../ink/ink848.xml"/><Relationship Id="rId616" Type="http://schemas.openxmlformats.org/officeDocument/2006/relationships/customXml" Target="../ink/ink946.xml"/><Relationship Id="rId658" Type="http://schemas.openxmlformats.org/officeDocument/2006/relationships/customXml" Target="../ink/ink967.xml"/><Relationship Id="rId823" Type="http://schemas.openxmlformats.org/officeDocument/2006/relationships/image" Target="../media/image1044.png"/><Relationship Id="rId865" Type="http://schemas.openxmlformats.org/officeDocument/2006/relationships/image" Target="../media/image1065.png"/><Relationship Id="rId255" Type="http://schemas.openxmlformats.org/officeDocument/2006/relationships/image" Target="../media/image760.png"/><Relationship Id="rId297" Type="http://schemas.openxmlformats.org/officeDocument/2006/relationships/image" Target="../media/image781.png"/><Relationship Id="rId462" Type="http://schemas.openxmlformats.org/officeDocument/2006/relationships/customXml" Target="../ink/ink869.xml"/><Relationship Id="rId518" Type="http://schemas.openxmlformats.org/officeDocument/2006/relationships/customXml" Target="../ink/ink897.xml"/><Relationship Id="rId725" Type="http://schemas.openxmlformats.org/officeDocument/2006/relationships/image" Target="../media/image995.png"/><Relationship Id="rId115" Type="http://schemas.openxmlformats.org/officeDocument/2006/relationships/image" Target="../media/image691.png"/><Relationship Id="rId157" Type="http://schemas.openxmlformats.org/officeDocument/2006/relationships/image" Target="../media/image712.png"/><Relationship Id="rId322" Type="http://schemas.openxmlformats.org/officeDocument/2006/relationships/customXml" Target="../ink/ink799.xml"/><Relationship Id="rId364" Type="http://schemas.openxmlformats.org/officeDocument/2006/relationships/customXml" Target="../ink/ink820.xml"/><Relationship Id="rId767" Type="http://schemas.openxmlformats.org/officeDocument/2006/relationships/image" Target="../media/image1016.png"/><Relationship Id="rId61" Type="http://schemas.openxmlformats.org/officeDocument/2006/relationships/image" Target="../media/image664.png"/><Relationship Id="rId199" Type="http://schemas.openxmlformats.org/officeDocument/2006/relationships/image" Target="../media/image733.png"/><Relationship Id="rId571" Type="http://schemas.openxmlformats.org/officeDocument/2006/relationships/image" Target="../media/image918.png"/><Relationship Id="rId627" Type="http://schemas.openxmlformats.org/officeDocument/2006/relationships/image" Target="../media/image946.png"/><Relationship Id="rId669" Type="http://schemas.openxmlformats.org/officeDocument/2006/relationships/image" Target="../media/image967.png"/><Relationship Id="rId834" Type="http://schemas.openxmlformats.org/officeDocument/2006/relationships/customXml" Target="../ink/ink1055.xml"/><Relationship Id="rId876" Type="http://schemas.openxmlformats.org/officeDocument/2006/relationships/customXml" Target="../ink/ink1076.xml"/><Relationship Id="rId19" Type="http://schemas.openxmlformats.org/officeDocument/2006/relationships/image" Target="../media/image643.png"/><Relationship Id="rId224" Type="http://schemas.openxmlformats.org/officeDocument/2006/relationships/customXml" Target="../ink/ink750.xml"/><Relationship Id="rId266" Type="http://schemas.openxmlformats.org/officeDocument/2006/relationships/customXml" Target="../ink/ink771.xml"/><Relationship Id="rId431" Type="http://schemas.openxmlformats.org/officeDocument/2006/relationships/image" Target="../media/image848.png"/><Relationship Id="rId473" Type="http://schemas.openxmlformats.org/officeDocument/2006/relationships/image" Target="../media/image869.png"/><Relationship Id="rId529" Type="http://schemas.openxmlformats.org/officeDocument/2006/relationships/image" Target="../media/image897.png"/><Relationship Id="rId680" Type="http://schemas.openxmlformats.org/officeDocument/2006/relationships/customXml" Target="../ink/ink978.xml"/><Relationship Id="rId736" Type="http://schemas.openxmlformats.org/officeDocument/2006/relationships/customXml" Target="../ink/ink1006.xml"/><Relationship Id="rId30" Type="http://schemas.openxmlformats.org/officeDocument/2006/relationships/customXml" Target="../ink/ink653.xml"/><Relationship Id="rId126" Type="http://schemas.openxmlformats.org/officeDocument/2006/relationships/customXml" Target="../ink/ink701.xml"/><Relationship Id="rId168" Type="http://schemas.openxmlformats.org/officeDocument/2006/relationships/customXml" Target="../ink/ink722.xml"/><Relationship Id="rId333" Type="http://schemas.openxmlformats.org/officeDocument/2006/relationships/image" Target="../media/image799.png"/><Relationship Id="rId540" Type="http://schemas.openxmlformats.org/officeDocument/2006/relationships/customXml" Target="../ink/ink908.xml"/><Relationship Id="rId778" Type="http://schemas.openxmlformats.org/officeDocument/2006/relationships/customXml" Target="../ink/ink1027.xml"/><Relationship Id="rId72" Type="http://schemas.openxmlformats.org/officeDocument/2006/relationships/customXml" Target="../ink/ink674.xml"/><Relationship Id="rId375" Type="http://schemas.openxmlformats.org/officeDocument/2006/relationships/image" Target="../media/image820.png"/><Relationship Id="rId582" Type="http://schemas.openxmlformats.org/officeDocument/2006/relationships/customXml" Target="../ink/ink929.xml"/><Relationship Id="rId638" Type="http://schemas.openxmlformats.org/officeDocument/2006/relationships/customXml" Target="../ink/ink957.xml"/><Relationship Id="rId803" Type="http://schemas.openxmlformats.org/officeDocument/2006/relationships/image" Target="../media/image1034.png"/><Relationship Id="rId845" Type="http://schemas.openxmlformats.org/officeDocument/2006/relationships/image" Target="../media/image1055.png"/><Relationship Id="rId3" Type="http://schemas.openxmlformats.org/officeDocument/2006/relationships/image" Target="../media/image635.png"/><Relationship Id="rId235" Type="http://schemas.openxmlformats.org/officeDocument/2006/relationships/image" Target="../media/image750.png"/><Relationship Id="rId277" Type="http://schemas.openxmlformats.org/officeDocument/2006/relationships/image" Target="../media/image771.png"/><Relationship Id="rId400" Type="http://schemas.openxmlformats.org/officeDocument/2006/relationships/customXml" Target="../ink/ink838.xml"/><Relationship Id="rId442" Type="http://schemas.openxmlformats.org/officeDocument/2006/relationships/customXml" Target="../ink/ink859.xml"/><Relationship Id="rId484" Type="http://schemas.openxmlformats.org/officeDocument/2006/relationships/customXml" Target="../ink/ink880.xml"/><Relationship Id="rId705" Type="http://schemas.openxmlformats.org/officeDocument/2006/relationships/image" Target="../media/image985.png"/><Relationship Id="rId887" Type="http://schemas.openxmlformats.org/officeDocument/2006/relationships/image" Target="../media/image1076.png"/><Relationship Id="rId137" Type="http://schemas.openxmlformats.org/officeDocument/2006/relationships/image" Target="../media/image702.png"/><Relationship Id="rId302" Type="http://schemas.openxmlformats.org/officeDocument/2006/relationships/customXml" Target="../ink/ink789.xml"/><Relationship Id="rId344" Type="http://schemas.openxmlformats.org/officeDocument/2006/relationships/customXml" Target="../ink/ink810.xml"/><Relationship Id="rId691" Type="http://schemas.openxmlformats.org/officeDocument/2006/relationships/image" Target="../media/image978.png"/><Relationship Id="rId747" Type="http://schemas.openxmlformats.org/officeDocument/2006/relationships/image" Target="../media/image1006.png"/><Relationship Id="rId789" Type="http://schemas.openxmlformats.org/officeDocument/2006/relationships/image" Target="../media/image1027.png"/><Relationship Id="rId41" Type="http://schemas.openxmlformats.org/officeDocument/2006/relationships/image" Target="../media/image654.png"/><Relationship Id="rId83" Type="http://schemas.openxmlformats.org/officeDocument/2006/relationships/image" Target="../media/image675.png"/><Relationship Id="rId179" Type="http://schemas.openxmlformats.org/officeDocument/2006/relationships/image" Target="../media/image723.png"/><Relationship Id="rId386" Type="http://schemas.openxmlformats.org/officeDocument/2006/relationships/customXml" Target="../ink/ink831.xml"/><Relationship Id="rId551" Type="http://schemas.openxmlformats.org/officeDocument/2006/relationships/image" Target="../media/image908.png"/><Relationship Id="rId593" Type="http://schemas.openxmlformats.org/officeDocument/2006/relationships/image" Target="../media/image929.png"/><Relationship Id="rId607" Type="http://schemas.openxmlformats.org/officeDocument/2006/relationships/image" Target="../media/image936.png"/><Relationship Id="rId649" Type="http://schemas.openxmlformats.org/officeDocument/2006/relationships/image" Target="../media/image957.png"/><Relationship Id="rId814" Type="http://schemas.openxmlformats.org/officeDocument/2006/relationships/customXml" Target="../ink/ink1045.xml"/><Relationship Id="rId856" Type="http://schemas.openxmlformats.org/officeDocument/2006/relationships/customXml" Target="../ink/ink1066.xml"/><Relationship Id="rId190" Type="http://schemas.openxmlformats.org/officeDocument/2006/relationships/customXml" Target="../ink/ink733.xml"/><Relationship Id="rId204" Type="http://schemas.openxmlformats.org/officeDocument/2006/relationships/customXml" Target="../ink/ink740.xml"/><Relationship Id="rId246" Type="http://schemas.openxmlformats.org/officeDocument/2006/relationships/customXml" Target="../ink/ink761.xml"/><Relationship Id="rId288" Type="http://schemas.openxmlformats.org/officeDocument/2006/relationships/customXml" Target="../ink/ink782.xml"/><Relationship Id="rId411" Type="http://schemas.openxmlformats.org/officeDocument/2006/relationships/image" Target="../media/image838.png"/><Relationship Id="rId453" Type="http://schemas.openxmlformats.org/officeDocument/2006/relationships/image" Target="../media/image859.png"/><Relationship Id="rId509" Type="http://schemas.openxmlformats.org/officeDocument/2006/relationships/image" Target="../media/image887.png"/><Relationship Id="rId660" Type="http://schemas.openxmlformats.org/officeDocument/2006/relationships/customXml" Target="../ink/ink968.xml"/><Relationship Id="rId106" Type="http://schemas.openxmlformats.org/officeDocument/2006/relationships/customXml" Target="../ink/ink691.xml"/><Relationship Id="rId313" Type="http://schemas.openxmlformats.org/officeDocument/2006/relationships/image" Target="../media/image789.png"/><Relationship Id="rId495" Type="http://schemas.openxmlformats.org/officeDocument/2006/relationships/image" Target="../media/image880.png"/><Relationship Id="rId716" Type="http://schemas.openxmlformats.org/officeDocument/2006/relationships/customXml" Target="../ink/ink996.xml"/><Relationship Id="rId758" Type="http://schemas.openxmlformats.org/officeDocument/2006/relationships/customXml" Target="../ink/ink1017.xml"/><Relationship Id="rId10" Type="http://schemas.openxmlformats.org/officeDocument/2006/relationships/customXml" Target="../ink/ink643.xml"/><Relationship Id="rId52" Type="http://schemas.openxmlformats.org/officeDocument/2006/relationships/customXml" Target="../ink/ink664.xml"/><Relationship Id="rId94" Type="http://schemas.openxmlformats.org/officeDocument/2006/relationships/customXml" Target="../ink/ink685.xml"/><Relationship Id="rId148" Type="http://schemas.openxmlformats.org/officeDocument/2006/relationships/customXml" Target="../ink/ink712.xml"/><Relationship Id="rId355" Type="http://schemas.openxmlformats.org/officeDocument/2006/relationships/image" Target="../media/image810.png"/><Relationship Id="rId397" Type="http://schemas.openxmlformats.org/officeDocument/2006/relationships/image" Target="../media/image831.png"/><Relationship Id="rId520" Type="http://schemas.openxmlformats.org/officeDocument/2006/relationships/customXml" Target="../ink/ink898.xml"/><Relationship Id="rId562" Type="http://schemas.openxmlformats.org/officeDocument/2006/relationships/customXml" Target="../ink/ink919.xml"/><Relationship Id="rId618" Type="http://schemas.openxmlformats.org/officeDocument/2006/relationships/customXml" Target="../ink/ink947.xml"/><Relationship Id="rId825" Type="http://schemas.openxmlformats.org/officeDocument/2006/relationships/image" Target="../media/image1045.png"/><Relationship Id="rId215" Type="http://schemas.openxmlformats.org/officeDocument/2006/relationships/image" Target="../media/image740.png"/><Relationship Id="rId257" Type="http://schemas.openxmlformats.org/officeDocument/2006/relationships/image" Target="../media/image761.png"/><Relationship Id="rId422" Type="http://schemas.openxmlformats.org/officeDocument/2006/relationships/customXml" Target="../ink/ink849.xml"/><Relationship Id="rId464" Type="http://schemas.openxmlformats.org/officeDocument/2006/relationships/customXml" Target="../ink/ink870.xml"/><Relationship Id="rId867" Type="http://schemas.openxmlformats.org/officeDocument/2006/relationships/image" Target="../media/image1066.png"/><Relationship Id="rId299" Type="http://schemas.openxmlformats.org/officeDocument/2006/relationships/image" Target="../media/image782.png"/><Relationship Id="rId727" Type="http://schemas.openxmlformats.org/officeDocument/2006/relationships/image" Target="../media/image996.png"/><Relationship Id="rId63" Type="http://schemas.openxmlformats.org/officeDocument/2006/relationships/image" Target="../media/image665.png"/><Relationship Id="rId159" Type="http://schemas.openxmlformats.org/officeDocument/2006/relationships/image" Target="../media/image713.png"/><Relationship Id="rId366" Type="http://schemas.openxmlformats.org/officeDocument/2006/relationships/customXml" Target="../ink/ink821.xml"/><Relationship Id="rId573" Type="http://schemas.openxmlformats.org/officeDocument/2006/relationships/image" Target="../media/image919.png"/><Relationship Id="rId780" Type="http://schemas.openxmlformats.org/officeDocument/2006/relationships/customXml" Target="../ink/ink1028.xml"/><Relationship Id="rId226" Type="http://schemas.openxmlformats.org/officeDocument/2006/relationships/customXml" Target="../ink/ink751.xml"/><Relationship Id="rId433" Type="http://schemas.openxmlformats.org/officeDocument/2006/relationships/image" Target="../media/image849.png"/><Relationship Id="rId878" Type="http://schemas.openxmlformats.org/officeDocument/2006/relationships/customXml" Target="../ink/ink1077.xml"/><Relationship Id="rId640" Type="http://schemas.openxmlformats.org/officeDocument/2006/relationships/customXml" Target="../ink/ink958.xml"/><Relationship Id="rId738" Type="http://schemas.openxmlformats.org/officeDocument/2006/relationships/customXml" Target="../ink/ink1007.xml"/><Relationship Id="rId74" Type="http://schemas.openxmlformats.org/officeDocument/2006/relationships/customXml" Target="../ink/ink675.xml"/><Relationship Id="rId377" Type="http://schemas.openxmlformats.org/officeDocument/2006/relationships/image" Target="../media/image821.png"/><Relationship Id="rId500" Type="http://schemas.openxmlformats.org/officeDocument/2006/relationships/customXml" Target="../ink/ink888.xml"/><Relationship Id="rId584" Type="http://schemas.openxmlformats.org/officeDocument/2006/relationships/customXml" Target="../ink/ink930.xml"/><Relationship Id="rId805" Type="http://schemas.openxmlformats.org/officeDocument/2006/relationships/image" Target="../media/image1035.png"/><Relationship Id="rId5" Type="http://schemas.openxmlformats.org/officeDocument/2006/relationships/image" Target="../media/image636.png"/><Relationship Id="rId237" Type="http://schemas.openxmlformats.org/officeDocument/2006/relationships/image" Target="../media/image751.png"/><Relationship Id="rId791" Type="http://schemas.openxmlformats.org/officeDocument/2006/relationships/image" Target="../media/image1028.png"/><Relationship Id="rId889" Type="http://schemas.openxmlformats.org/officeDocument/2006/relationships/image" Target="../media/image1077.png"/><Relationship Id="rId444" Type="http://schemas.openxmlformats.org/officeDocument/2006/relationships/customXml" Target="../ink/ink860.xml"/><Relationship Id="rId651" Type="http://schemas.openxmlformats.org/officeDocument/2006/relationships/image" Target="../media/image958.png"/><Relationship Id="rId749" Type="http://schemas.openxmlformats.org/officeDocument/2006/relationships/image" Target="../media/image1007.png"/><Relationship Id="rId290" Type="http://schemas.openxmlformats.org/officeDocument/2006/relationships/customXml" Target="../ink/ink783.xml"/><Relationship Id="rId304" Type="http://schemas.openxmlformats.org/officeDocument/2006/relationships/customXml" Target="../ink/ink790.xml"/><Relationship Id="rId388" Type="http://schemas.openxmlformats.org/officeDocument/2006/relationships/customXml" Target="../ink/ink832.xml"/><Relationship Id="rId511" Type="http://schemas.openxmlformats.org/officeDocument/2006/relationships/image" Target="../media/image888.png"/><Relationship Id="rId609" Type="http://schemas.openxmlformats.org/officeDocument/2006/relationships/image" Target="../media/image937.png"/><Relationship Id="rId85" Type="http://schemas.openxmlformats.org/officeDocument/2006/relationships/image" Target="../media/image676.png"/><Relationship Id="rId150" Type="http://schemas.openxmlformats.org/officeDocument/2006/relationships/customXml" Target="../ink/ink713.xml"/><Relationship Id="rId595" Type="http://schemas.openxmlformats.org/officeDocument/2006/relationships/image" Target="../media/image930.png"/><Relationship Id="rId816" Type="http://schemas.openxmlformats.org/officeDocument/2006/relationships/customXml" Target="../ink/ink1046.xml"/><Relationship Id="rId248" Type="http://schemas.openxmlformats.org/officeDocument/2006/relationships/customXml" Target="../ink/ink762.xml"/><Relationship Id="rId455" Type="http://schemas.openxmlformats.org/officeDocument/2006/relationships/image" Target="../media/image860.png"/><Relationship Id="rId662" Type="http://schemas.openxmlformats.org/officeDocument/2006/relationships/customXml" Target="../ink/ink969.xml"/><Relationship Id="rId12" Type="http://schemas.openxmlformats.org/officeDocument/2006/relationships/customXml" Target="../ink/ink644.xml"/><Relationship Id="rId108" Type="http://schemas.openxmlformats.org/officeDocument/2006/relationships/customXml" Target="../ink/ink692.xml"/><Relationship Id="rId315" Type="http://schemas.openxmlformats.org/officeDocument/2006/relationships/image" Target="../media/image790.png"/><Relationship Id="rId522" Type="http://schemas.openxmlformats.org/officeDocument/2006/relationships/customXml" Target="../ink/ink899.xml"/><Relationship Id="rId96" Type="http://schemas.openxmlformats.org/officeDocument/2006/relationships/customXml" Target="../ink/ink686.xml"/><Relationship Id="rId161" Type="http://schemas.openxmlformats.org/officeDocument/2006/relationships/image" Target="../media/image714.png"/><Relationship Id="rId399" Type="http://schemas.openxmlformats.org/officeDocument/2006/relationships/image" Target="../media/image832.png"/><Relationship Id="rId827" Type="http://schemas.openxmlformats.org/officeDocument/2006/relationships/image" Target="../media/image1046.png"/><Relationship Id="rId259" Type="http://schemas.openxmlformats.org/officeDocument/2006/relationships/image" Target="../media/image762.png"/><Relationship Id="rId466" Type="http://schemas.openxmlformats.org/officeDocument/2006/relationships/customXml" Target="../ink/ink871.xml"/><Relationship Id="rId673" Type="http://schemas.openxmlformats.org/officeDocument/2006/relationships/image" Target="../media/image969.png"/><Relationship Id="rId880" Type="http://schemas.openxmlformats.org/officeDocument/2006/relationships/customXml" Target="../ink/ink1078.xml"/><Relationship Id="rId23" Type="http://schemas.openxmlformats.org/officeDocument/2006/relationships/image" Target="../media/image645.png"/><Relationship Id="rId119" Type="http://schemas.openxmlformats.org/officeDocument/2006/relationships/image" Target="../media/image693.png"/><Relationship Id="rId326" Type="http://schemas.openxmlformats.org/officeDocument/2006/relationships/customXml" Target="../ink/ink801.xml"/><Relationship Id="rId533" Type="http://schemas.openxmlformats.org/officeDocument/2006/relationships/image" Target="../media/image899.png"/><Relationship Id="rId740" Type="http://schemas.openxmlformats.org/officeDocument/2006/relationships/customXml" Target="../ink/ink1008.xml"/><Relationship Id="rId838" Type="http://schemas.openxmlformats.org/officeDocument/2006/relationships/customXml" Target="../ink/ink1057.xml"/><Relationship Id="rId172" Type="http://schemas.openxmlformats.org/officeDocument/2006/relationships/customXml" Target="../ink/ink724.xml"/><Relationship Id="rId477" Type="http://schemas.openxmlformats.org/officeDocument/2006/relationships/image" Target="../media/image871.png"/><Relationship Id="rId600" Type="http://schemas.openxmlformats.org/officeDocument/2006/relationships/customXml" Target="../ink/ink938.xml"/><Relationship Id="rId684" Type="http://schemas.openxmlformats.org/officeDocument/2006/relationships/customXml" Target="../ink/ink980.xml"/><Relationship Id="rId337" Type="http://schemas.openxmlformats.org/officeDocument/2006/relationships/image" Target="../media/image801.png"/><Relationship Id="rId891" Type="http://schemas.openxmlformats.org/officeDocument/2006/relationships/image" Target="../media/image1078.png"/><Relationship Id="rId34" Type="http://schemas.openxmlformats.org/officeDocument/2006/relationships/customXml" Target="../ink/ink655.xml"/><Relationship Id="rId544" Type="http://schemas.openxmlformats.org/officeDocument/2006/relationships/customXml" Target="../ink/ink910.xml"/><Relationship Id="rId751" Type="http://schemas.openxmlformats.org/officeDocument/2006/relationships/image" Target="../media/image1008.png"/><Relationship Id="rId849" Type="http://schemas.openxmlformats.org/officeDocument/2006/relationships/image" Target="../media/image1057.png"/><Relationship Id="rId183" Type="http://schemas.openxmlformats.org/officeDocument/2006/relationships/image" Target="../media/image725.png"/><Relationship Id="rId390" Type="http://schemas.openxmlformats.org/officeDocument/2006/relationships/customXml" Target="../ink/ink833.xml"/><Relationship Id="rId404" Type="http://schemas.openxmlformats.org/officeDocument/2006/relationships/customXml" Target="../ink/ink840.xml"/><Relationship Id="rId611" Type="http://schemas.openxmlformats.org/officeDocument/2006/relationships/image" Target="../media/image938.png"/><Relationship Id="rId250" Type="http://schemas.openxmlformats.org/officeDocument/2006/relationships/customXml" Target="../ink/ink763.xml"/><Relationship Id="rId488" Type="http://schemas.openxmlformats.org/officeDocument/2006/relationships/customXml" Target="../ink/ink882.xml"/><Relationship Id="rId695" Type="http://schemas.openxmlformats.org/officeDocument/2006/relationships/image" Target="../media/image980.png"/><Relationship Id="rId709" Type="http://schemas.openxmlformats.org/officeDocument/2006/relationships/image" Target="../media/image987.png"/><Relationship Id="rId45" Type="http://schemas.openxmlformats.org/officeDocument/2006/relationships/image" Target="../media/image656.png"/><Relationship Id="rId110" Type="http://schemas.openxmlformats.org/officeDocument/2006/relationships/customXml" Target="../ink/ink693.xml"/><Relationship Id="rId348" Type="http://schemas.openxmlformats.org/officeDocument/2006/relationships/customXml" Target="../ink/ink812.xml"/><Relationship Id="rId555" Type="http://schemas.openxmlformats.org/officeDocument/2006/relationships/image" Target="../media/image910.png"/><Relationship Id="rId762" Type="http://schemas.openxmlformats.org/officeDocument/2006/relationships/customXml" Target="../ink/ink101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6.png"/><Relationship Id="rId21" Type="http://schemas.openxmlformats.org/officeDocument/2006/relationships/image" Target="../media/image1088.png"/><Relationship Id="rId42" Type="http://schemas.openxmlformats.org/officeDocument/2006/relationships/customXml" Target="../ink/ink1104.xml"/><Relationship Id="rId63" Type="http://schemas.openxmlformats.org/officeDocument/2006/relationships/image" Target="../media/image1109.png"/><Relationship Id="rId84" Type="http://schemas.openxmlformats.org/officeDocument/2006/relationships/customXml" Target="../ink/ink1125.xml"/><Relationship Id="rId138" Type="http://schemas.openxmlformats.org/officeDocument/2006/relationships/customXml" Target="../ink/ink1152.xml"/><Relationship Id="rId159" Type="http://schemas.openxmlformats.org/officeDocument/2006/relationships/image" Target="../media/image1157.png"/><Relationship Id="rId170" Type="http://schemas.openxmlformats.org/officeDocument/2006/relationships/customXml" Target="../ink/ink1168.xml"/><Relationship Id="rId191" Type="http://schemas.openxmlformats.org/officeDocument/2006/relationships/image" Target="../media/image1173.png"/><Relationship Id="rId205" Type="http://schemas.openxmlformats.org/officeDocument/2006/relationships/image" Target="../media/image1180.png"/><Relationship Id="rId226" Type="http://schemas.openxmlformats.org/officeDocument/2006/relationships/customXml" Target="../ink/ink1196.xml"/><Relationship Id="rId247" Type="http://schemas.openxmlformats.org/officeDocument/2006/relationships/image" Target="../media/image1201.png"/><Relationship Id="rId107" Type="http://schemas.openxmlformats.org/officeDocument/2006/relationships/image" Target="../media/image1131.png"/><Relationship Id="rId11" Type="http://schemas.openxmlformats.org/officeDocument/2006/relationships/image" Target="../media/image1083.png"/><Relationship Id="rId32" Type="http://schemas.openxmlformats.org/officeDocument/2006/relationships/customXml" Target="../ink/ink1099.xml"/><Relationship Id="rId53" Type="http://schemas.openxmlformats.org/officeDocument/2006/relationships/image" Target="../media/image1104.png"/><Relationship Id="rId74" Type="http://schemas.openxmlformats.org/officeDocument/2006/relationships/customXml" Target="../ink/ink1120.xml"/><Relationship Id="rId128" Type="http://schemas.openxmlformats.org/officeDocument/2006/relationships/customXml" Target="../ink/ink1147.xml"/><Relationship Id="rId149" Type="http://schemas.openxmlformats.org/officeDocument/2006/relationships/image" Target="../media/image1152.png"/><Relationship Id="rId5" Type="http://schemas.openxmlformats.org/officeDocument/2006/relationships/image" Target="../media/image1080.png"/><Relationship Id="rId95" Type="http://schemas.openxmlformats.org/officeDocument/2006/relationships/image" Target="../media/image1125.png"/><Relationship Id="rId160" Type="http://schemas.openxmlformats.org/officeDocument/2006/relationships/customXml" Target="../ink/ink1163.xml"/><Relationship Id="rId181" Type="http://schemas.openxmlformats.org/officeDocument/2006/relationships/image" Target="../media/image1168.png"/><Relationship Id="rId216" Type="http://schemas.openxmlformats.org/officeDocument/2006/relationships/customXml" Target="../ink/ink1191.xml"/><Relationship Id="rId237" Type="http://schemas.openxmlformats.org/officeDocument/2006/relationships/image" Target="../media/image1196.png"/><Relationship Id="rId258" Type="http://schemas.openxmlformats.org/officeDocument/2006/relationships/customXml" Target="../ink/ink1212.xml"/><Relationship Id="rId22" Type="http://schemas.openxmlformats.org/officeDocument/2006/relationships/customXml" Target="../ink/ink1094.xml"/><Relationship Id="rId43" Type="http://schemas.openxmlformats.org/officeDocument/2006/relationships/image" Target="../media/image1099.png"/><Relationship Id="rId64" Type="http://schemas.openxmlformats.org/officeDocument/2006/relationships/customXml" Target="../ink/ink1115.xml"/><Relationship Id="rId118" Type="http://schemas.openxmlformats.org/officeDocument/2006/relationships/customXml" Target="../ink/ink1142.xml"/><Relationship Id="rId139" Type="http://schemas.openxmlformats.org/officeDocument/2006/relationships/image" Target="../media/image1147.png"/><Relationship Id="rId85" Type="http://schemas.openxmlformats.org/officeDocument/2006/relationships/image" Target="../media/image1120.png"/><Relationship Id="rId150" Type="http://schemas.openxmlformats.org/officeDocument/2006/relationships/customXml" Target="../ink/ink1158.xml"/><Relationship Id="rId171" Type="http://schemas.openxmlformats.org/officeDocument/2006/relationships/image" Target="../media/image1163.png"/><Relationship Id="rId192" Type="http://schemas.openxmlformats.org/officeDocument/2006/relationships/customXml" Target="../ink/ink1179.xml"/><Relationship Id="rId206" Type="http://schemas.openxmlformats.org/officeDocument/2006/relationships/customXml" Target="../ink/ink1186.xml"/><Relationship Id="rId227" Type="http://schemas.openxmlformats.org/officeDocument/2006/relationships/image" Target="../media/image1191.png"/><Relationship Id="rId248" Type="http://schemas.openxmlformats.org/officeDocument/2006/relationships/customXml" Target="../ink/ink1207.xml"/><Relationship Id="rId12" Type="http://schemas.openxmlformats.org/officeDocument/2006/relationships/customXml" Target="../ink/ink1089.xml"/><Relationship Id="rId33" Type="http://schemas.openxmlformats.org/officeDocument/2006/relationships/image" Target="../media/image1094.png"/><Relationship Id="rId108" Type="http://schemas.openxmlformats.org/officeDocument/2006/relationships/customXml" Target="../ink/ink1137.xml"/><Relationship Id="rId129" Type="http://schemas.openxmlformats.org/officeDocument/2006/relationships/image" Target="../media/image1142.png"/><Relationship Id="rId54" Type="http://schemas.openxmlformats.org/officeDocument/2006/relationships/customXml" Target="../ink/ink1110.xml"/><Relationship Id="rId75" Type="http://schemas.openxmlformats.org/officeDocument/2006/relationships/image" Target="../media/image1115.png"/><Relationship Id="rId96" Type="http://schemas.openxmlformats.org/officeDocument/2006/relationships/customXml" Target="../ink/ink1131.xml"/><Relationship Id="rId140" Type="http://schemas.openxmlformats.org/officeDocument/2006/relationships/customXml" Target="../ink/ink1153.xml"/><Relationship Id="rId161" Type="http://schemas.openxmlformats.org/officeDocument/2006/relationships/image" Target="../media/image1158.png"/><Relationship Id="rId182" Type="http://schemas.openxmlformats.org/officeDocument/2006/relationships/customXml" Target="../ink/ink1174.xml"/><Relationship Id="rId217" Type="http://schemas.openxmlformats.org/officeDocument/2006/relationships/image" Target="../media/image11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6.xml"/><Relationship Id="rId212" Type="http://schemas.openxmlformats.org/officeDocument/2006/relationships/customXml" Target="../ink/ink1189.xml"/><Relationship Id="rId233" Type="http://schemas.openxmlformats.org/officeDocument/2006/relationships/image" Target="../media/image1194.png"/><Relationship Id="rId238" Type="http://schemas.openxmlformats.org/officeDocument/2006/relationships/customXml" Target="../ink/ink1202.xml"/><Relationship Id="rId254" Type="http://schemas.openxmlformats.org/officeDocument/2006/relationships/customXml" Target="../ink/ink1210.xml"/><Relationship Id="rId259" Type="http://schemas.openxmlformats.org/officeDocument/2006/relationships/image" Target="../media/image1207.png"/><Relationship Id="rId23" Type="http://schemas.openxmlformats.org/officeDocument/2006/relationships/image" Target="../media/image1089.png"/><Relationship Id="rId28" Type="http://schemas.openxmlformats.org/officeDocument/2006/relationships/customXml" Target="../ink/ink1097.xml"/><Relationship Id="rId49" Type="http://schemas.openxmlformats.org/officeDocument/2006/relationships/image" Target="../media/image1102.png"/><Relationship Id="rId114" Type="http://schemas.openxmlformats.org/officeDocument/2006/relationships/customXml" Target="../ink/ink1140.xml"/><Relationship Id="rId119" Type="http://schemas.openxmlformats.org/officeDocument/2006/relationships/image" Target="../media/image1137.png"/><Relationship Id="rId44" Type="http://schemas.openxmlformats.org/officeDocument/2006/relationships/customXml" Target="../ink/ink1105.xml"/><Relationship Id="rId60" Type="http://schemas.openxmlformats.org/officeDocument/2006/relationships/customXml" Target="../ink/ink1113.xml"/><Relationship Id="rId65" Type="http://schemas.openxmlformats.org/officeDocument/2006/relationships/image" Target="../media/image1110.png"/><Relationship Id="rId81" Type="http://schemas.openxmlformats.org/officeDocument/2006/relationships/image" Target="../media/image1118.png"/><Relationship Id="rId86" Type="http://schemas.openxmlformats.org/officeDocument/2006/relationships/customXml" Target="../ink/ink1126.xml"/><Relationship Id="rId130" Type="http://schemas.openxmlformats.org/officeDocument/2006/relationships/customXml" Target="../ink/ink1148.xml"/><Relationship Id="rId135" Type="http://schemas.openxmlformats.org/officeDocument/2006/relationships/image" Target="../media/image1145.png"/><Relationship Id="rId151" Type="http://schemas.openxmlformats.org/officeDocument/2006/relationships/image" Target="../media/image1153.png"/><Relationship Id="rId156" Type="http://schemas.openxmlformats.org/officeDocument/2006/relationships/customXml" Target="../ink/ink1161.xml"/><Relationship Id="rId177" Type="http://schemas.openxmlformats.org/officeDocument/2006/relationships/image" Target="../media/image1166.png"/><Relationship Id="rId198" Type="http://schemas.openxmlformats.org/officeDocument/2006/relationships/customXml" Target="../ink/ink1182.xml"/><Relationship Id="rId172" Type="http://schemas.openxmlformats.org/officeDocument/2006/relationships/customXml" Target="../ink/ink1169.xml"/><Relationship Id="rId193" Type="http://schemas.openxmlformats.org/officeDocument/2006/relationships/image" Target="../media/image1174.png"/><Relationship Id="rId202" Type="http://schemas.openxmlformats.org/officeDocument/2006/relationships/customXml" Target="../ink/ink1184.xml"/><Relationship Id="rId207" Type="http://schemas.openxmlformats.org/officeDocument/2006/relationships/image" Target="../media/image1181.png"/><Relationship Id="rId223" Type="http://schemas.openxmlformats.org/officeDocument/2006/relationships/image" Target="../media/image1189.png"/><Relationship Id="rId228" Type="http://schemas.openxmlformats.org/officeDocument/2006/relationships/customXml" Target="../ink/ink1197.xml"/><Relationship Id="rId244" Type="http://schemas.openxmlformats.org/officeDocument/2006/relationships/customXml" Target="../ink/ink1205.xml"/><Relationship Id="rId249" Type="http://schemas.openxmlformats.org/officeDocument/2006/relationships/image" Target="../media/image1202.png"/><Relationship Id="rId13" Type="http://schemas.openxmlformats.org/officeDocument/2006/relationships/image" Target="../media/image1084.png"/><Relationship Id="rId18" Type="http://schemas.openxmlformats.org/officeDocument/2006/relationships/customXml" Target="../ink/ink1092.xml"/><Relationship Id="rId39" Type="http://schemas.openxmlformats.org/officeDocument/2006/relationships/image" Target="../media/image1097.png"/><Relationship Id="rId109" Type="http://schemas.openxmlformats.org/officeDocument/2006/relationships/image" Target="../media/image1132.png"/><Relationship Id="rId34" Type="http://schemas.openxmlformats.org/officeDocument/2006/relationships/customXml" Target="../ink/ink1100.xml"/><Relationship Id="rId50" Type="http://schemas.openxmlformats.org/officeDocument/2006/relationships/customXml" Target="../ink/ink1108.xml"/><Relationship Id="rId55" Type="http://schemas.openxmlformats.org/officeDocument/2006/relationships/image" Target="../media/image1105.png"/><Relationship Id="rId76" Type="http://schemas.openxmlformats.org/officeDocument/2006/relationships/customXml" Target="../ink/ink1121.xml"/><Relationship Id="rId97" Type="http://schemas.openxmlformats.org/officeDocument/2006/relationships/image" Target="../media/image1126.png"/><Relationship Id="rId104" Type="http://schemas.openxmlformats.org/officeDocument/2006/relationships/customXml" Target="../ink/ink1135.xml"/><Relationship Id="rId120" Type="http://schemas.openxmlformats.org/officeDocument/2006/relationships/customXml" Target="../ink/ink1143.xml"/><Relationship Id="rId125" Type="http://schemas.openxmlformats.org/officeDocument/2006/relationships/image" Target="../media/image1140.png"/><Relationship Id="rId141" Type="http://schemas.openxmlformats.org/officeDocument/2006/relationships/image" Target="../media/image1148.png"/><Relationship Id="rId146" Type="http://schemas.openxmlformats.org/officeDocument/2006/relationships/customXml" Target="../ink/ink1156.xml"/><Relationship Id="rId167" Type="http://schemas.openxmlformats.org/officeDocument/2006/relationships/image" Target="../media/image1161.png"/><Relationship Id="rId188" Type="http://schemas.openxmlformats.org/officeDocument/2006/relationships/customXml" Target="../ink/ink1177.xml"/><Relationship Id="rId7" Type="http://schemas.openxmlformats.org/officeDocument/2006/relationships/image" Target="../media/image1081.png"/><Relationship Id="rId71" Type="http://schemas.openxmlformats.org/officeDocument/2006/relationships/image" Target="../media/image1113.png"/><Relationship Id="rId92" Type="http://schemas.openxmlformats.org/officeDocument/2006/relationships/customXml" Target="../ink/ink1129.xml"/><Relationship Id="rId162" Type="http://schemas.openxmlformats.org/officeDocument/2006/relationships/customXml" Target="../ink/ink1164.xml"/><Relationship Id="rId183" Type="http://schemas.openxmlformats.org/officeDocument/2006/relationships/image" Target="../media/image1169.png"/><Relationship Id="rId213" Type="http://schemas.openxmlformats.org/officeDocument/2006/relationships/image" Target="../media/image1184.png"/><Relationship Id="rId218" Type="http://schemas.openxmlformats.org/officeDocument/2006/relationships/customXml" Target="../ink/ink1192.xml"/><Relationship Id="rId234" Type="http://schemas.openxmlformats.org/officeDocument/2006/relationships/customXml" Target="../ink/ink1200.xml"/><Relationship Id="rId239" Type="http://schemas.openxmlformats.org/officeDocument/2006/relationships/image" Target="../media/image1197.png"/><Relationship Id="rId2" Type="http://schemas.openxmlformats.org/officeDocument/2006/relationships/customXml" Target="../ink/ink1084.xml"/><Relationship Id="rId29" Type="http://schemas.openxmlformats.org/officeDocument/2006/relationships/image" Target="../media/image1092.png"/><Relationship Id="rId250" Type="http://schemas.openxmlformats.org/officeDocument/2006/relationships/customXml" Target="../ink/ink1208.xml"/><Relationship Id="rId255" Type="http://schemas.openxmlformats.org/officeDocument/2006/relationships/image" Target="../media/image1205.png"/><Relationship Id="rId24" Type="http://schemas.openxmlformats.org/officeDocument/2006/relationships/customXml" Target="../ink/ink1095.xml"/><Relationship Id="rId40" Type="http://schemas.openxmlformats.org/officeDocument/2006/relationships/customXml" Target="../ink/ink1103.xml"/><Relationship Id="rId45" Type="http://schemas.openxmlformats.org/officeDocument/2006/relationships/image" Target="../media/image1100.png"/><Relationship Id="rId66" Type="http://schemas.openxmlformats.org/officeDocument/2006/relationships/customXml" Target="../ink/ink1116.xml"/><Relationship Id="rId87" Type="http://schemas.openxmlformats.org/officeDocument/2006/relationships/image" Target="../media/image1121.png"/><Relationship Id="rId110" Type="http://schemas.openxmlformats.org/officeDocument/2006/relationships/customXml" Target="../ink/ink1138.xml"/><Relationship Id="rId115" Type="http://schemas.openxmlformats.org/officeDocument/2006/relationships/image" Target="../media/image1135.png"/><Relationship Id="rId131" Type="http://schemas.openxmlformats.org/officeDocument/2006/relationships/image" Target="../media/image1143.png"/><Relationship Id="rId136" Type="http://schemas.openxmlformats.org/officeDocument/2006/relationships/customXml" Target="../ink/ink1151.xml"/><Relationship Id="rId157" Type="http://schemas.openxmlformats.org/officeDocument/2006/relationships/image" Target="../media/image1156.png"/><Relationship Id="rId178" Type="http://schemas.openxmlformats.org/officeDocument/2006/relationships/customXml" Target="../ink/ink1172.xml"/><Relationship Id="rId61" Type="http://schemas.openxmlformats.org/officeDocument/2006/relationships/image" Target="../media/image1108.png"/><Relationship Id="rId82" Type="http://schemas.openxmlformats.org/officeDocument/2006/relationships/customXml" Target="../ink/ink1124.xml"/><Relationship Id="rId152" Type="http://schemas.openxmlformats.org/officeDocument/2006/relationships/customXml" Target="../ink/ink1159.xml"/><Relationship Id="rId173" Type="http://schemas.openxmlformats.org/officeDocument/2006/relationships/image" Target="../media/image1164.png"/><Relationship Id="rId194" Type="http://schemas.openxmlformats.org/officeDocument/2006/relationships/customXml" Target="../ink/ink1180.xml"/><Relationship Id="rId199" Type="http://schemas.openxmlformats.org/officeDocument/2006/relationships/image" Target="../media/image1177.png"/><Relationship Id="rId203" Type="http://schemas.openxmlformats.org/officeDocument/2006/relationships/image" Target="../media/image1179.png"/><Relationship Id="rId208" Type="http://schemas.openxmlformats.org/officeDocument/2006/relationships/customXml" Target="../ink/ink1187.xml"/><Relationship Id="rId229" Type="http://schemas.openxmlformats.org/officeDocument/2006/relationships/image" Target="../media/image1192.png"/><Relationship Id="rId19" Type="http://schemas.openxmlformats.org/officeDocument/2006/relationships/image" Target="../media/image1087.png"/><Relationship Id="rId224" Type="http://schemas.openxmlformats.org/officeDocument/2006/relationships/customXml" Target="../ink/ink1195.xml"/><Relationship Id="rId240" Type="http://schemas.openxmlformats.org/officeDocument/2006/relationships/customXml" Target="../ink/ink1203.xml"/><Relationship Id="rId245" Type="http://schemas.openxmlformats.org/officeDocument/2006/relationships/image" Target="../media/image1200.png"/><Relationship Id="rId14" Type="http://schemas.openxmlformats.org/officeDocument/2006/relationships/customXml" Target="../ink/ink1090.xml"/><Relationship Id="rId30" Type="http://schemas.openxmlformats.org/officeDocument/2006/relationships/customXml" Target="../ink/ink1098.xml"/><Relationship Id="rId35" Type="http://schemas.openxmlformats.org/officeDocument/2006/relationships/image" Target="../media/image1095.png"/><Relationship Id="rId56" Type="http://schemas.openxmlformats.org/officeDocument/2006/relationships/customXml" Target="../ink/ink1111.xml"/><Relationship Id="rId77" Type="http://schemas.openxmlformats.org/officeDocument/2006/relationships/image" Target="../media/image1116.png"/><Relationship Id="rId100" Type="http://schemas.openxmlformats.org/officeDocument/2006/relationships/customXml" Target="../ink/ink1133.xml"/><Relationship Id="rId105" Type="http://schemas.openxmlformats.org/officeDocument/2006/relationships/image" Target="../media/image1130.png"/><Relationship Id="rId126" Type="http://schemas.openxmlformats.org/officeDocument/2006/relationships/customXml" Target="../ink/ink1146.xml"/><Relationship Id="rId147" Type="http://schemas.openxmlformats.org/officeDocument/2006/relationships/image" Target="../media/image1151.png"/><Relationship Id="rId168" Type="http://schemas.openxmlformats.org/officeDocument/2006/relationships/customXml" Target="../ink/ink1167.xml"/><Relationship Id="rId8" Type="http://schemas.openxmlformats.org/officeDocument/2006/relationships/customXml" Target="../ink/ink1087.xml"/><Relationship Id="rId51" Type="http://schemas.openxmlformats.org/officeDocument/2006/relationships/image" Target="../media/image1103.png"/><Relationship Id="rId72" Type="http://schemas.openxmlformats.org/officeDocument/2006/relationships/customXml" Target="../ink/ink1119.xml"/><Relationship Id="rId93" Type="http://schemas.openxmlformats.org/officeDocument/2006/relationships/image" Target="../media/image1124.png"/><Relationship Id="rId98" Type="http://schemas.openxmlformats.org/officeDocument/2006/relationships/customXml" Target="../ink/ink1132.xml"/><Relationship Id="rId121" Type="http://schemas.openxmlformats.org/officeDocument/2006/relationships/image" Target="../media/image1138.png"/><Relationship Id="rId142" Type="http://schemas.openxmlformats.org/officeDocument/2006/relationships/customXml" Target="../ink/ink1154.xml"/><Relationship Id="rId163" Type="http://schemas.openxmlformats.org/officeDocument/2006/relationships/image" Target="../media/image1159.png"/><Relationship Id="rId184" Type="http://schemas.openxmlformats.org/officeDocument/2006/relationships/customXml" Target="../ink/ink1175.xml"/><Relationship Id="rId189" Type="http://schemas.openxmlformats.org/officeDocument/2006/relationships/image" Target="../media/image1172.png"/><Relationship Id="rId219" Type="http://schemas.openxmlformats.org/officeDocument/2006/relationships/image" Target="../media/image1187.png"/><Relationship Id="rId3" Type="http://schemas.openxmlformats.org/officeDocument/2006/relationships/image" Target="../media/image1079.png"/><Relationship Id="rId214" Type="http://schemas.openxmlformats.org/officeDocument/2006/relationships/customXml" Target="../ink/ink1190.xml"/><Relationship Id="rId230" Type="http://schemas.openxmlformats.org/officeDocument/2006/relationships/customXml" Target="../ink/ink1198.xml"/><Relationship Id="rId235" Type="http://schemas.openxmlformats.org/officeDocument/2006/relationships/image" Target="../media/image1195.png"/><Relationship Id="rId251" Type="http://schemas.openxmlformats.org/officeDocument/2006/relationships/image" Target="../media/image1203.png"/><Relationship Id="rId256" Type="http://schemas.openxmlformats.org/officeDocument/2006/relationships/customXml" Target="../ink/ink1211.xml"/><Relationship Id="rId25" Type="http://schemas.openxmlformats.org/officeDocument/2006/relationships/image" Target="../media/image1090.png"/><Relationship Id="rId46" Type="http://schemas.openxmlformats.org/officeDocument/2006/relationships/customXml" Target="../ink/ink1106.xml"/><Relationship Id="rId67" Type="http://schemas.openxmlformats.org/officeDocument/2006/relationships/image" Target="../media/image1111.png"/><Relationship Id="rId116" Type="http://schemas.openxmlformats.org/officeDocument/2006/relationships/customXml" Target="../ink/ink1141.xml"/><Relationship Id="rId137" Type="http://schemas.openxmlformats.org/officeDocument/2006/relationships/image" Target="../media/image1146.png"/><Relationship Id="rId158" Type="http://schemas.openxmlformats.org/officeDocument/2006/relationships/customXml" Target="../ink/ink1162.xml"/><Relationship Id="rId20" Type="http://schemas.openxmlformats.org/officeDocument/2006/relationships/customXml" Target="../ink/ink1093.xml"/><Relationship Id="rId41" Type="http://schemas.openxmlformats.org/officeDocument/2006/relationships/image" Target="../media/image1098.png"/><Relationship Id="rId62" Type="http://schemas.openxmlformats.org/officeDocument/2006/relationships/customXml" Target="../ink/ink1114.xml"/><Relationship Id="rId83" Type="http://schemas.openxmlformats.org/officeDocument/2006/relationships/image" Target="../media/image1119.png"/><Relationship Id="rId88" Type="http://schemas.openxmlformats.org/officeDocument/2006/relationships/customXml" Target="../ink/ink1127.xml"/><Relationship Id="rId111" Type="http://schemas.openxmlformats.org/officeDocument/2006/relationships/image" Target="../media/image1133.png"/><Relationship Id="rId132" Type="http://schemas.openxmlformats.org/officeDocument/2006/relationships/customXml" Target="../ink/ink1149.xml"/><Relationship Id="rId153" Type="http://schemas.openxmlformats.org/officeDocument/2006/relationships/image" Target="../media/image1154.png"/><Relationship Id="rId174" Type="http://schemas.openxmlformats.org/officeDocument/2006/relationships/customXml" Target="../ink/ink1170.xml"/><Relationship Id="rId179" Type="http://schemas.openxmlformats.org/officeDocument/2006/relationships/image" Target="../media/image1167.png"/><Relationship Id="rId195" Type="http://schemas.openxmlformats.org/officeDocument/2006/relationships/image" Target="../media/image1175.png"/><Relationship Id="rId209" Type="http://schemas.openxmlformats.org/officeDocument/2006/relationships/image" Target="../media/image1182.png"/><Relationship Id="rId190" Type="http://schemas.openxmlformats.org/officeDocument/2006/relationships/customXml" Target="../ink/ink1178.xml"/><Relationship Id="rId204" Type="http://schemas.openxmlformats.org/officeDocument/2006/relationships/customXml" Target="../ink/ink1185.xml"/><Relationship Id="rId220" Type="http://schemas.openxmlformats.org/officeDocument/2006/relationships/customXml" Target="../ink/ink1193.xml"/><Relationship Id="rId225" Type="http://schemas.openxmlformats.org/officeDocument/2006/relationships/image" Target="../media/image1190.png"/><Relationship Id="rId241" Type="http://schemas.openxmlformats.org/officeDocument/2006/relationships/image" Target="../media/image1198.png"/><Relationship Id="rId246" Type="http://schemas.openxmlformats.org/officeDocument/2006/relationships/customXml" Target="../ink/ink1206.xml"/><Relationship Id="rId15" Type="http://schemas.openxmlformats.org/officeDocument/2006/relationships/image" Target="../media/image1085.png"/><Relationship Id="rId36" Type="http://schemas.openxmlformats.org/officeDocument/2006/relationships/customXml" Target="../ink/ink1101.xml"/><Relationship Id="rId57" Type="http://schemas.openxmlformats.org/officeDocument/2006/relationships/image" Target="../media/image1106.png"/><Relationship Id="rId106" Type="http://schemas.openxmlformats.org/officeDocument/2006/relationships/customXml" Target="../ink/ink1136.xml"/><Relationship Id="rId127" Type="http://schemas.openxmlformats.org/officeDocument/2006/relationships/image" Target="../media/image1141.png"/><Relationship Id="rId10" Type="http://schemas.openxmlformats.org/officeDocument/2006/relationships/customXml" Target="../ink/ink1088.xml"/><Relationship Id="rId31" Type="http://schemas.openxmlformats.org/officeDocument/2006/relationships/image" Target="../media/image1093.png"/><Relationship Id="rId52" Type="http://schemas.openxmlformats.org/officeDocument/2006/relationships/customXml" Target="../ink/ink1109.xml"/><Relationship Id="rId73" Type="http://schemas.openxmlformats.org/officeDocument/2006/relationships/image" Target="../media/image1114.png"/><Relationship Id="rId78" Type="http://schemas.openxmlformats.org/officeDocument/2006/relationships/customXml" Target="../ink/ink1122.xml"/><Relationship Id="rId94" Type="http://schemas.openxmlformats.org/officeDocument/2006/relationships/customXml" Target="../ink/ink1130.xml"/><Relationship Id="rId99" Type="http://schemas.openxmlformats.org/officeDocument/2006/relationships/image" Target="../media/image1127.png"/><Relationship Id="rId101" Type="http://schemas.openxmlformats.org/officeDocument/2006/relationships/image" Target="../media/image1128.png"/><Relationship Id="rId122" Type="http://schemas.openxmlformats.org/officeDocument/2006/relationships/customXml" Target="../ink/ink1144.xml"/><Relationship Id="rId143" Type="http://schemas.openxmlformats.org/officeDocument/2006/relationships/image" Target="../media/image1149.png"/><Relationship Id="rId148" Type="http://schemas.openxmlformats.org/officeDocument/2006/relationships/customXml" Target="../ink/ink1157.xml"/><Relationship Id="rId164" Type="http://schemas.openxmlformats.org/officeDocument/2006/relationships/customXml" Target="../ink/ink1165.xml"/><Relationship Id="rId169" Type="http://schemas.openxmlformats.org/officeDocument/2006/relationships/image" Target="../media/image1162.png"/><Relationship Id="rId185" Type="http://schemas.openxmlformats.org/officeDocument/2006/relationships/image" Target="../media/image1170.png"/><Relationship Id="rId4" Type="http://schemas.openxmlformats.org/officeDocument/2006/relationships/customXml" Target="../ink/ink1085.xml"/><Relationship Id="rId9" Type="http://schemas.openxmlformats.org/officeDocument/2006/relationships/image" Target="../media/image1082.png"/><Relationship Id="rId180" Type="http://schemas.openxmlformats.org/officeDocument/2006/relationships/customXml" Target="../ink/ink1173.xml"/><Relationship Id="rId210" Type="http://schemas.openxmlformats.org/officeDocument/2006/relationships/customXml" Target="../ink/ink1188.xml"/><Relationship Id="rId215" Type="http://schemas.openxmlformats.org/officeDocument/2006/relationships/image" Target="../media/image1185.png"/><Relationship Id="rId236" Type="http://schemas.openxmlformats.org/officeDocument/2006/relationships/customXml" Target="../ink/ink1201.xml"/><Relationship Id="rId257" Type="http://schemas.openxmlformats.org/officeDocument/2006/relationships/image" Target="../media/image1206.png"/><Relationship Id="rId26" Type="http://schemas.openxmlformats.org/officeDocument/2006/relationships/customXml" Target="../ink/ink1096.xml"/><Relationship Id="rId231" Type="http://schemas.openxmlformats.org/officeDocument/2006/relationships/image" Target="../media/image1193.png"/><Relationship Id="rId252" Type="http://schemas.openxmlformats.org/officeDocument/2006/relationships/customXml" Target="../ink/ink1209.xml"/><Relationship Id="rId47" Type="http://schemas.openxmlformats.org/officeDocument/2006/relationships/image" Target="../media/image1101.png"/><Relationship Id="rId68" Type="http://schemas.openxmlformats.org/officeDocument/2006/relationships/customXml" Target="../ink/ink1117.xml"/><Relationship Id="rId89" Type="http://schemas.openxmlformats.org/officeDocument/2006/relationships/image" Target="../media/image1122.png"/><Relationship Id="rId112" Type="http://schemas.openxmlformats.org/officeDocument/2006/relationships/customXml" Target="../ink/ink1139.xml"/><Relationship Id="rId133" Type="http://schemas.openxmlformats.org/officeDocument/2006/relationships/image" Target="../media/image1144.png"/><Relationship Id="rId154" Type="http://schemas.openxmlformats.org/officeDocument/2006/relationships/customXml" Target="../ink/ink1160.xml"/><Relationship Id="rId175" Type="http://schemas.openxmlformats.org/officeDocument/2006/relationships/image" Target="../media/image1165.png"/><Relationship Id="rId196" Type="http://schemas.openxmlformats.org/officeDocument/2006/relationships/customXml" Target="../ink/ink1181.xml"/><Relationship Id="rId200" Type="http://schemas.openxmlformats.org/officeDocument/2006/relationships/customXml" Target="../ink/ink1183.xml"/><Relationship Id="rId16" Type="http://schemas.openxmlformats.org/officeDocument/2006/relationships/customXml" Target="../ink/ink1091.xml"/><Relationship Id="rId221" Type="http://schemas.openxmlformats.org/officeDocument/2006/relationships/image" Target="../media/image1188.png"/><Relationship Id="rId242" Type="http://schemas.openxmlformats.org/officeDocument/2006/relationships/customXml" Target="../ink/ink1204.xml"/><Relationship Id="rId37" Type="http://schemas.openxmlformats.org/officeDocument/2006/relationships/image" Target="../media/image1096.png"/><Relationship Id="rId58" Type="http://schemas.openxmlformats.org/officeDocument/2006/relationships/customXml" Target="../ink/ink1112.xml"/><Relationship Id="rId79" Type="http://schemas.openxmlformats.org/officeDocument/2006/relationships/image" Target="../media/image1117.png"/><Relationship Id="rId102" Type="http://schemas.openxmlformats.org/officeDocument/2006/relationships/customXml" Target="../ink/ink1134.xml"/><Relationship Id="rId123" Type="http://schemas.openxmlformats.org/officeDocument/2006/relationships/image" Target="../media/image1139.png"/><Relationship Id="rId144" Type="http://schemas.openxmlformats.org/officeDocument/2006/relationships/customXml" Target="../ink/ink1155.xml"/><Relationship Id="rId90" Type="http://schemas.openxmlformats.org/officeDocument/2006/relationships/customXml" Target="../ink/ink1128.xml"/><Relationship Id="rId165" Type="http://schemas.openxmlformats.org/officeDocument/2006/relationships/image" Target="../media/image1160.png"/><Relationship Id="rId186" Type="http://schemas.openxmlformats.org/officeDocument/2006/relationships/customXml" Target="../ink/ink1176.xml"/><Relationship Id="rId211" Type="http://schemas.openxmlformats.org/officeDocument/2006/relationships/image" Target="../media/image1183.png"/><Relationship Id="rId232" Type="http://schemas.openxmlformats.org/officeDocument/2006/relationships/customXml" Target="../ink/ink1199.xml"/><Relationship Id="rId253" Type="http://schemas.openxmlformats.org/officeDocument/2006/relationships/image" Target="../media/image1204.png"/><Relationship Id="rId27" Type="http://schemas.openxmlformats.org/officeDocument/2006/relationships/image" Target="../media/image1091.png"/><Relationship Id="rId48" Type="http://schemas.openxmlformats.org/officeDocument/2006/relationships/customXml" Target="../ink/ink1107.xml"/><Relationship Id="rId69" Type="http://schemas.openxmlformats.org/officeDocument/2006/relationships/image" Target="../media/image1112.png"/><Relationship Id="rId113" Type="http://schemas.openxmlformats.org/officeDocument/2006/relationships/image" Target="../media/image1134.png"/><Relationship Id="rId134" Type="http://schemas.openxmlformats.org/officeDocument/2006/relationships/customXml" Target="../ink/ink1150.xml"/><Relationship Id="rId80" Type="http://schemas.openxmlformats.org/officeDocument/2006/relationships/customXml" Target="../ink/ink1123.xml"/><Relationship Id="rId155" Type="http://schemas.openxmlformats.org/officeDocument/2006/relationships/image" Target="../media/image1155.png"/><Relationship Id="rId176" Type="http://schemas.openxmlformats.org/officeDocument/2006/relationships/customXml" Target="../ink/ink1171.xml"/><Relationship Id="rId197" Type="http://schemas.openxmlformats.org/officeDocument/2006/relationships/image" Target="../media/image1176.png"/><Relationship Id="rId201" Type="http://schemas.openxmlformats.org/officeDocument/2006/relationships/image" Target="../media/image1178.png"/><Relationship Id="rId222" Type="http://schemas.openxmlformats.org/officeDocument/2006/relationships/customXml" Target="../ink/ink1194.xml"/><Relationship Id="rId243" Type="http://schemas.openxmlformats.org/officeDocument/2006/relationships/image" Target="../media/image1199.png"/><Relationship Id="rId17" Type="http://schemas.openxmlformats.org/officeDocument/2006/relationships/image" Target="../media/image1086.png"/><Relationship Id="rId38" Type="http://schemas.openxmlformats.org/officeDocument/2006/relationships/customXml" Target="../ink/ink1102.xml"/><Relationship Id="rId59" Type="http://schemas.openxmlformats.org/officeDocument/2006/relationships/image" Target="../media/image1107.png"/><Relationship Id="rId103" Type="http://schemas.openxmlformats.org/officeDocument/2006/relationships/image" Target="../media/image1129.png"/><Relationship Id="rId124" Type="http://schemas.openxmlformats.org/officeDocument/2006/relationships/customXml" Target="../ink/ink1145.xml"/><Relationship Id="rId70" Type="http://schemas.openxmlformats.org/officeDocument/2006/relationships/customXml" Target="../ink/ink1118.xml"/><Relationship Id="rId91" Type="http://schemas.openxmlformats.org/officeDocument/2006/relationships/image" Target="../media/image1123.png"/><Relationship Id="rId145" Type="http://schemas.openxmlformats.org/officeDocument/2006/relationships/image" Target="../media/image1150.png"/><Relationship Id="rId166" Type="http://schemas.openxmlformats.org/officeDocument/2006/relationships/customXml" Target="../ink/ink1166.xml"/><Relationship Id="rId187" Type="http://schemas.openxmlformats.org/officeDocument/2006/relationships/image" Target="../media/image117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2.xml"/><Relationship Id="rId299" Type="http://schemas.openxmlformats.org/officeDocument/2006/relationships/image" Target="../media/image1353.png"/><Relationship Id="rId21" Type="http://schemas.openxmlformats.org/officeDocument/2006/relationships/image" Target="../media/image1180.png"/><Relationship Id="rId63" Type="http://schemas.openxmlformats.org/officeDocument/2006/relationships/customXml" Target="../ink/ink1244.xml"/><Relationship Id="rId159" Type="http://schemas.openxmlformats.org/officeDocument/2006/relationships/customXml" Target="../ink/ink1293.xml"/><Relationship Id="rId324" Type="http://schemas.openxmlformats.org/officeDocument/2006/relationships/customXml" Target="../ink/ink1376.xml"/><Relationship Id="rId366" Type="http://schemas.openxmlformats.org/officeDocument/2006/relationships/customXml" Target="../ink/ink1397.xml"/><Relationship Id="rId170" Type="http://schemas.openxmlformats.org/officeDocument/2006/relationships/image" Target="../media/image1289.png"/><Relationship Id="rId226" Type="http://schemas.openxmlformats.org/officeDocument/2006/relationships/customXml" Target="../ink/ink1327.xml"/><Relationship Id="rId268" Type="http://schemas.openxmlformats.org/officeDocument/2006/relationships/customXml" Target="../ink/ink1348.xml"/><Relationship Id="rId32" Type="http://schemas.openxmlformats.org/officeDocument/2006/relationships/customXml" Target="../ink/ink1228.xml"/><Relationship Id="rId74" Type="http://schemas.openxmlformats.org/officeDocument/2006/relationships/image" Target="../media/image1242.png"/><Relationship Id="rId128" Type="http://schemas.openxmlformats.org/officeDocument/2006/relationships/image" Target="../media/image1268.png"/><Relationship Id="rId335" Type="http://schemas.openxmlformats.org/officeDocument/2006/relationships/image" Target="../media/image1371.png"/><Relationship Id="rId377" Type="http://schemas.openxmlformats.org/officeDocument/2006/relationships/image" Target="../media/image1392.png"/><Relationship Id="rId5" Type="http://schemas.openxmlformats.org/officeDocument/2006/relationships/image" Target="../media/image1209.png"/><Relationship Id="rId181" Type="http://schemas.openxmlformats.org/officeDocument/2006/relationships/customXml" Target="../ink/ink1304.xml"/><Relationship Id="rId237" Type="http://schemas.openxmlformats.org/officeDocument/2006/relationships/image" Target="../media/image1322.png"/><Relationship Id="rId402" Type="http://schemas.openxmlformats.org/officeDocument/2006/relationships/customXml" Target="../ink/ink1415.xml"/><Relationship Id="rId279" Type="http://schemas.openxmlformats.org/officeDocument/2006/relationships/image" Target="../media/image1343.png"/><Relationship Id="rId22" Type="http://schemas.openxmlformats.org/officeDocument/2006/relationships/customXml" Target="../ink/ink1223.xml"/><Relationship Id="rId43" Type="http://schemas.openxmlformats.org/officeDocument/2006/relationships/image" Target="../media/image1227.png"/><Relationship Id="rId64" Type="http://schemas.openxmlformats.org/officeDocument/2006/relationships/image" Target="../media/image1237.png"/><Relationship Id="rId118" Type="http://schemas.openxmlformats.org/officeDocument/2006/relationships/image" Target="../media/image1263.png"/><Relationship Id="rId139" Type="http://schemas.openxmlformats.org/officeDocument/2006/relationships/customXml" Target="../ink/ink1283.xml"/><Relationship Id="rId290" Type="http://schemas.openxmlformats.org/officeDocument/2006/relationships/customXml" Target="../ink/ink1359.xml"/><Relationship Id="rId304" Type="http://schemas.openxmlformats.org/officeDocument/2006/relationships/customXml" Target="../ink/ink1366.xml"/><Relationship Id="rId325" Type="http://schemas.openxmlformats.org/officeDocument/2006/relationships/image" Target="../media/image1366.png"/><Relationship Id="rId346" Type="http://schemas.openxmlformats.org/officeDocument/2006/relationships/customXml" Target="../ink/ink1387.xml"/><Relationship Id="rId367" Type="http://schemas.openxmlformats.org/officeDocument/2006/relationships/image" Target="../media/image1387.png"/><Relationship Id="rId388" Type="http://schemas.openxmlformats.org/officeDocument/2006/relationships/customXml" Target="../ink/ink1408.xml"/><Relationship Id="rId85" Type="http://schemas.openxmlformats.org/officeDocument/2006/relationships/customXml" Target="../ink/ink1255.xml"/><Relationship Id="rId150" Type="http://schemas.openxmlformats.org/officeDocument/2006/relationships/image" Target="../media/image1279.png"/><Relationship Id="rId171" Type="http://schemas.openxmlformats.org/officeDocument/2006/relationships/customXml" Target="../ink/ink1299.xml"/><Relationship Id="rId192" Type="http://schemas.openxmlformats.org/officeDocument/2006/relationships/image" Target="../media/image1300.png"/><Relationship Id="rId206" Type="http://schemas.openxmlformats.org/officeDocument/2006/relationships/image" Target="../media/image1307.png"/><Relationship Id="rId227" Type="http://schemas.openxmlformats.org/officeDocument/2006/relationships/image" Target="../media/image1317.png"/><Relationship Id="rId413" Type="http://schemas.openxmlformats.org/officeDocument/2006/relationships/image" Target="../media/image1410.png"/><Relationship Id="rId248" Type="http://schemas.openxmlformats.org/officeDocument/2006/relationships/customXml" Target="../ink/ink1338.xml"/><Relationship Id="rId269" Type="http://schemas.openxmlformats.org/officeDocument/2006/relationships/image" Target="../media/image1338.png"/><Relationship Id="rId12" Type="http://schemas.openxmlformats.org/officeDocument/2006/relationships/customXml" Target="../ink/ink1218.xml"/><Relationship Id="rId33" Type="http://schemas.openxmlformats.org/officeDocument/2006/relationships/image" Target="../media/image1222.png"/><Relationship Id="rId108" Type="http://schemas.openxmlformats.org/officeDocument/2006/relationships/image" Target="../media/image1258.png"/><Relationship Id="rId129" Type="http://schemas.openxmlformats.org/officeDocument/2006/relationships/customXml" Target="../ink/ink1278.xml"/><Relationship Id="rId280" Type="http://schemas.openxmlformats.org/officeDocument/2006/relationships/customXml" Target="../ink/ink1354.xml"/><Relationship Id="rId315" Type="http://schemas.openxmlformats.org/officeDocument/2006/relationships/image" Target="../media/image1361.png"/><Relationship Id="rId336" Type="http://schemas.openxmlformats.org/officeDocument/2006/relationships/customXml" Target="../ink/ink1382.xml"/><Relationship Id="rId357" Type="http://schemas.openxmlformats.org/officeDocument/2006/relationships/image" Target="../media/image1382.png"/><Relationship Id="rId54" Type="http://schemas.openxmlformats.org/officeDocument/2006/relationships/customXml" Target="../ink/ink1239.xml"/><Relationship Id="rId75" Type="http://schemas.openxmlformats.org/officeDocument/2006/relationships/customXml" Target="../ink/ink1250.xml"/><Relationship Id="rId96" Type="http://schemas.openxmlformats.org/officeDocument/2006/relationships/image" Target="../media/image1252.png"/><Relationship Id="rId140" Type="http://schemas.openxmlformats.org/officeDocument/2006/relationships/image" Target="../media/image1274.png"/><Relationship Id="rId161" Type="http://schemas.openxmlformats.org/officeDocument/2006/relationships/customXml" Target="../ink/ink1294.xml"/><Relationship Id="rId182" Type="http://schemas.openxmlformats.org/officeDocument/2006/relationships/image" Target="../media/image1295.png"/><Relationship Id="rId217" Type="http://schemas.openxmlformats.org/officeDocument/2006/relationships/image" Target="../media/image1312.png"/><Relationship Id="rId378" Type="http://schemas.openxmlformats.org/officeDocument/2006/relationships/customXml" Target="../ink/ink1403.xml"/><Relationship Id="rId399" Type="http://schemas.openxmlformats.org/officeDocument/2006/relationships/image" Target="../media/image1403.png"/><Relationship Id="rId403" Type="http://schemas.openxmlformats.org/officeDocument/2006/relationships/image" Target="../media/image1405.png"/><Relationship Id="rId6" Type="http://schemas.openxmlformats.org/officeDocument/2006/relationships/customXml" Target="../ink/ink1215.xml"/><Relationship Id="rId238" Type="http://schemas.openxmlformats.org/officeDocument/2006/relationships/customXml" Target="../ink/ink1333.xml"/><Relationship Id="rId259" Type="http://schemas.openxmlformats.org/officeDocument/2006/relationships/image" Target="../media/image1333.png"/><Relationship Id="rId23" Type="http://schemas.openxmlformats.org/officeDocument/2006/relationships/image" Target="../media/image1217.png"/><Relationship Id="rId119" Type="http://schemas.openxmlformats.org/officeDocument/2006/relationships/customXml" Target="../ink/ink1273.xml"/><Relationship Id="rId270" Type="http://schemas.openxmlformats.org/officeDocument/2006/relationships/customXml" Target="../ink/ink1349.xml"/><Relationship Id="rId291" Type="http://schemas.openxmlformats.org/officeDocument/2006/relationships/image" Target="../media/image1349.png"/><Relationship Id="rId305" Type="http://schemas.openxmlformats.org/officeDocument/2006/relationships/image" Target="../media/image1356.png"/><Relationship Id="rId326" Type="http://schemas.openxmlformats.org/officeDocument/2006/relationships/customXml" Target="../ink/ink1377.xml"/><Relationship Id="rId347" Type="http://schemas.openxmlformats.org/officeDocument/2006/relationships/image" Target="../media/image1377.png"/><Relationship Id="rId44" Type="http://schemas.openxmlformats.org/officeDocument/2006/relationships/customXml" Target="../ink/ink1234.xml"/><Relationship Id="rId65" Type="http://schemas.openxmlformats.org/officeDocument/2006/relationships/customXml" Target="../ink/ink1245.xml"/><Relationship Id="rId86" Type="http://schemas.openxmlformats.org/officeDocument/2006/relationships/image" Target="../media/image1248.png"/><Relationship Id="rId130" Type="http://schemas.openxmlformats.org/officeDocument/2006/relationships/image" Target="../media/image1269.png"/><Relationship Id="rId151" Type="http://schemas.openxmlformats.org/officeDocument/2006/relationships/customXml" Target="../ink/ink1289.xml"/><Relationship Id="rId368" Type="http://schemas.openxmlformats.org/officeDocument/2006/relationships/customXml" Target="../ink/ink1398.xml"/><Relationship Id="rId389" Type="http://schemas.openxmlformats.org/officeDocument/2006/relationships/image" Target="../media/image1398.png"/><Relationship Id="rId172" Type="http://schemas.openxmlformats.org/officeDocument/2006/relationships/image" Target="../media/image1290.png"/><Relationship Id="rId193" Type="http://schemas.openxmlformats.org/officeDocument/2006/relationships/customXml" Target="../ink/ink1310.xml"/><Relationship Id="rId207" Type="http://schemas.openxmlformats.org/officeDocument/2006/relationships/customXml" Target="../ink/ink1317.xml"/><Relationship Id="rId228" Type="http://schemas.openxmlformats.org/officeDocument/2006/relationships/customXml" Target="../ink/ink1328.xml"/><Relationship Id="rId249" Type="http://schemas.openxmlformats.org/officeDocument/2006/relationships/image" Target="../media/image1328.png"/><Relationship Id="rId414" Type="http://schemas.openxmlformats.org/officeDocument/2006/relationships/customXml" Target="../ink/ink1421.xml"/><Relationship Id="rId13" Type="http://schemas.openxmlformats.org/officeDocument/2006/relationships/image" Target="../media/image1213.png"/><Relationship Id="rId109" Type="http://schemas.openxmlformats.org/officeDocument/2006/relationships/customXml" Target="../ink/ink1268.xml"/><Relationship Id="rId260" Type="http://schemas.openxmlformats.org/officeDocument/2006/relationships/customXml" Target="../ink/ink1344.xml"/><Relationship Id="rId281" Type="http://schemas.openxmlformats.org/officeDocument/2006/relationships/image" Target="../media/image1344.png"/><Relationship Id="rId316" Type="http://schemas.openxmlformats.org/officeDocument/2006/relationships/customXml" Target="../ink/ink1372.xml"/><Relationship Id="rId337" Type="http://schemas.openxmlformats.org/officeDocument/2006/relationships/image" Target="../media/image1372.png"/><Relationship Id="rId34" Type="http://schemas.openxmlformats.org/officeDocument/2006/relationships/customXml" Target="../ink/ink1229.xml"/><Relationship Id="rId55" Type="http://schemas.openxmlformats.org/officeDocument/2006/relationships/image" Target="../media/image1233.png"/><Relationship Id="rId76" Type="http://schemas.openxmlformats.org/officeDocument/2006/relationships/image" Target="../media/image1243.png"/><Relationship Id="rId97" Type="http://schemas.openxmlformats.org/officeDocument/2006/relationships/customXml" Target="../ink/ink1262.xml"/><Relationship Id="rId120" Type="http://schemas.openxmlformats.org/officeDocument/2006/relationships/image" Target="../media/image1264.png"/><Relationship Id="rId141" Type="http://schemas.openxmlformats.org/officeDocument/2006/relationships/customXml" Target="../ink/ink1284.xml"/><Relationship Id="rId358" Type="http://schemas.openxmlformats.org/officeDocument/2006/relationships/customXml" Target="../ink/ink1393.xml"/><Relationship Id="rId379" Type="http://schemas.openxmlformats.org/officeDocument/2006/relationships/image" Target="../media/image1393.png"/><Relationship Id="rId7" Type="http://schemas.openxmlformats.org/officeDocument/2006/relationships/image" Target="../media/image1210.png"/><Relationship Id="rId162" Type="http://schemas.openxmlformats.org/officeDocument/2006/relationships/image" Target="../media/image1285.png"/><Relationship Id="rId183" Type="http://schemas.openxmlformats.org/officeDocument/2006/relationships/customXml" Target="../ink/ink1305.xml"/><Relationship Id="rId218" Type="http://schemas.openxmlformats.org/officeDocument/2006/relationships/customXml" Target="../ink/ink1323.xml"/><Relationship Id="rId239" Type="http://schemas.openxmlformats.org/officeDocument/2006/relationships/image" Target="../media/image1323.png"/><Relationship Id="rId390" Type="http://schemas.openxmlformats.org/officeDocument/2006/relationships/customXml" Target="../ink/ink1409.xml"/><Relationship Id="rId404" Type="http://schemas.openxmlformats.org/officeDocument/2006/relationships/customXml" Target="../ink/ink1416.xml"/><Relationship Id="rId250" Type="http://schemas.openxmlformats.org/officeDocument/2006/relationships/customXml" Target="../ink/ink1339.xml"/><Relationship Id="rId271" Type="http://schemas.openxmlformats.org/officeDocument/2006/relationships/image" Target="../media/image1339.png"/><Relationship Id="rId292" Type="http://schemas.openxmlformats.org/officeDocument/2006/relationships/customXml" Target="../ink/ink1360.xml"/><Relationship Id="rId306" Type="http://schemas.openxmlformats.org/officeDocument/2006/relationships/customXml" Target="../ink/ink1367.xml"/><Relationship Id="rId24" Type="http://schemas.openxmlformats.org/officeDocument/2006/relationships/customXml" Target="../ink/ink1224.xml"/><Relationship Id="rId45" Type="http://schemas.openxmlformats.org/officeDocument/2006/relationships/image" Target="../media/image1228.png"/><Relationship Id="rId66" Type="http://schemas.openxmlformats.org/officeDocument/2006/relationships/image" Target="../media/image1238.png"/><Relationship Id="rId87" Type="http://schemas.openxmlformats.org/officeDocument/2006/relationships/customXml" Target="../ink/ink1256.xml"/><Relationship Id="rId110" Type="http://schemas.openxmlformats.org/officeDocument/2006/relationships/image" Target="../media/image1259.png"/><Relationship Id="rId131" Type="http://schemas.openxmlformats.org/officeDocument/2006/relationships/customXml" Target="../ink/ink1279.xml"/><Relationship Id="rId327" Type="http://schemas.openxmlformats.org/officeDocument/2006/relationships/image" Target="../media/image1367.png"/><Relationship Id="rId348" Type="http://schemas.openxmlformats.org/officeDocument/2006/relationships/customXml" Target="../ink/ink1388.xml"/><Relationship Id="rId369" Type="http://schemas.openxmlformats.org/officeDocument/2006/relationships/image" Target="../media/image1388.png"/><Relationship Id="rId152" Type="http://schemas.openxmlformats.org/officeDocument/2006/relationships/image" Target="../media/image1280.png"/><Relationship Id="rId173" Type="http://schemas.openxmlformats.org/officeDocument/2006/relationships/customXml" Target="../ink/ink1300.xml"/><Relationship Id="rId194" Type="http://schemas.openxmlformats.org/officeDocument/2006/relationships/image" Target="../media/image1301.png"/><Relationship Id="rId208" Type="http://schemas.openxmlformats.org/officeDocument/2006/relationships/image" Target="../media/image1308.png"/><Relationship Id="rId229" Type="http://schemas.openxmlformats.org/officeDocument/2006/relationships/image" Target="../media/image1318.png"/><Relationship Id="rId380" Type="http://schemas.openxmlformats.org/officeDocument/2006/relationships/customXml" Target="../ink/ink1404.xml"/><Relationship Id="rId415" Type="http://schemas.openxmlformats.org/officeDocument/2006/relationships/image" Target="../media/image1411.png"/><Relationship Id="rId240" Type="http://schemas.openxmlformats.org/officeDocument/2006/relationships/customXml" Target="../ink/ink1334.xml"/><Relationship Id="rId261" Type="http://schemas.openxmlformats.org/officeDocument/2006/relationships/image" Target="../media/image1334.png"/><Relationship Id="rId14" Type="http://schemas.openxmlformats.org/officeDocument/2006/relationships/customXml" Target="../ink/ink1219.xml"/><Relationship Id="rId35" Type="http://schemas.openxmlformats.org/officeDocument/2006/relationships/image" Target="../media/image1223.png"/><Relationship Id="rId56" Type="http://schemas.openxmlformats.org/officeDocument/2006/relationships/customXml" Target="../ink/ink1240.xml"/><Relationship Id="rId77" Type="http://schemas.openxmlformats.org/officeDocument/2006/relationships/customXml" Target="../ink/ink1251.xml"/><Relationship Id="rId100" Type="http://schemas.openxmlformats.org/officeDocument/2006/relationships/image" Target="../media/image1254.png"/><Relationship Id="rId282" Type="http://schemas.openxmlformats.org/officeDocument/2006/relationships/customXml" Target="../ink/ink1355.xml"/><Relationship Id="rId317" Type="http://schemas.openxmlformats.org/officeDocument/2006/relationships/image" Target="../media/image1362.png"/><Relationship Id="rId338" Type="http://schemas.openxmlformats.org/officeDocument/2006/relationships/customXml" Target="../ink/ink1383.xml"/><Relationship Id="rId359" Type="http://schemas.openxmlformats.org/officeDocument/2006/relationships/image" Target="../media/image1383.png"/><Relationship Id="rId8" Type="http://schemas.openxmlformats.org/officeDocument/2006/relationships/customXml" Target="../ink/ink1216.xml"/><Relationship Id="rId98" Type="http://schemas.openxmlformats.org/officeDocument/2006/relationships/image" Target="../media/image1253.png"/><Relationship Id="rId121" Type="http://schemas.openxmlformats.org/officeDocument/2006/relationships/customXml" Target="../ink/ink1274.xml"/><Relationship Id="rId142" Type="http://schemas.openxmlformats.org/officeDocument/2006/relationships/image" Target="../media/image1275.png"/><Relationship Id="rId163" Type="http://schemas.openxmlformats.org/officeDocument/2006/relationships/customXml" Target="../ink/ink1295.xml"/><Relationship Id="rId184" Type="http://schemas.openxmlformats.org/officeDocument/2006/relationships/image" Target="../media/image1296.png"/><Relationship Id="rId219" Type="http://schemas.openxmlformats.org/officeDocument/2006/relationships/image" Target="../media/image1313.png"/><Relationship Id="rId370" Type="http://schemas.openxmlformats.org/officeDocument/2006/relationships/customXml" Target="../ink/ink1399.xml"/><Relationship Id="rId391" Type="http://schemas.openxmlformats.org/officeDocument/2006/relationships/image" Target="../media/image1399.png"/><Relationship Id="rId405" Type="http://schemas.openxmlformats.org/officeDocument/2006/relationships/image" Target="../media/image1406.png"/><Relationship Id="rId230" Type="http://schemas.openxmlformats.org/officeDocument/2006/relationships/customXml" Target="../ink/ink1329.xml"/><Relationship Id="rId251" Type="http://schemas.openxmlformats.org/officeDocument/2006/relationships/image" Target="../media/image1329.png"/><Relationship Id="rId25" Type="http://schemas.openxmlformats.org/officeDocument/2006/relationships/image" Target="../media/image1218.png"/><Relationship Id="rId46" Type="http://schemas.openxmlformats.org/officeDocument/2006/relationships/customXml" Target="../ink/ink1235.xml"/><Relationship Id="rId67" Type="http://schemas.openxmlformats.org/officeDocument/2006/relationships/customXml" Target="../ink/ink1246.xml"/><Relationship Id="rId272" Type="http://schemas.openxmlformats.org/officeDocument/2006/relationships/customXml" Target="../ink/ink1350.xml"/><Relationship Id="rId293" Type="http://schemas.openxmlformats.org/officeDocument/2006/relationships/image" Target="../media/image1350.png"/><Relationship Id="rId307" Type="http://schemas.openxmlformats.org/officeDocument/2006/relationships/image" Target="../media/image1357.png"/><Relationship Id="rId328" Type="http://schemas.openxmlformats.org/officeDocument/2006/relationships/customXml" Target="../ink/ink1378.xml"/><Relationship Id="rId349" Type="http://schemas.openxmlformats.org/officeDocument/2006/relationships/image" Target="../media/image1378.png"/><Relationship Id="rId88" Type="http://schemas.openxmlformats.org/officeDocument/2006/relationships/image" Target="../media/image1249.png"/><Relationship Id="rId111" Type="http://schemas.openxmlformats.org/officeDocument/2006/relationships/customXml" Target="../ink/ink1269.xml"/><Relationship Id="rId132" Type="http://schemas.openxmlformats.org/officeDocument/2006/relationships/image" Target="../media/image1270.png"/><Relationship Id="rId153" Type="http://schemas.openxmlformats.org/officeDocument/2006/relationships/customXml" Target="../ink/ink1290.xml"/><Relationship Id="rId174" Type="http://schemas.openxmlformats.org/officeDocument/2006/relationships/image" Target="../media/image1291.png"/><Relationship Id="rId195" Type="http://schemas.openxmlformats.org/officeDocument/2006/relationships/customXml" Target="../ink/ink1311.xml"/><Relationship Id="rId209" Type="http://schemas.openxmlformats.org/officeDocument/2006/relationships/customXml" Target="../ink/ink1318.xml"/><Relationship Id="rId360" Type="http://schemas.openxmlformats.org/officeDocument/2006/relationships/customXml" Target="../ink/ink1394.xml"/><Relationship Id="rId381" Type="http://schemas.openxmlformats.org/officeDocument/2006/relationships/image" Target="../media/image1394.png"/><Relationship Id="rId416" Type="http://schemas.openxmlformats.org/officeDocument/2006/relationships/customXml" Target="../ink/ink1422.xml"/><Relationship Id="rId220" Type="http://schemas.openxmlformats.org/officeDocument/2006/relationships/customXml" Target="../ink/ink1324.xml"/><Relationship Id="rId241" Type="http://schemas.openxmlformats.org/officeDocument/2006/relationships/image" Target="../media/image1324.png"/><Relationship Id="rId15" Type="http://schemas.openxmlformats.org/officeDocument/2006/relationships/image" Target="../media/image1214.png"/><Relationship Id="rId36" Type="http://schemas.openxmlformats.org/officeDocument/2006/relationships/customXml" Target="../ink/ink1230.xml"/><Relationship Id="rId57" Type="http://schemas.openxmlformats.org/officeDocument/2006/relationships/image" Target="../media/image1234.png"/><Relationship Id="rId262" Type="http://schemas.openxmlformats.org/officeDocument/2006/relationships/customXml" Target="../ink/ink1345.xml"/><Relationship Id="rId283" Type="http://schemas.openxmlformats.org/officeDocument/2006/relationships/image" Target="../media/image1345.png"/><Relationship Id="rId318" Type="http://schemas.openxmlformats.org/officeDocument/2006/relationships/customXml" Target="../ink/ink1373.xml"/><Relationship Id="rId339" Type="http://schemas.openxmlformats.org/officeDocument/2006/relationships/image" Target="../media/image1373.png"/><Relationship Id="rId78" Type="http://schemas.openxmlformats.org/officeDocument/2006/relationships/image" Target="../media/image1244.png"/><Relationship Id="rId99" Type="http://schemas.openxmlformats.org/officeDocument/2006/relationships/customXml" Target="../ink/ink1263.xml"/><Relationship Id="rId101" Type="http://schemas.openxmlformats.org/officeDocument/2006/relationships/customXml" Target="../ink/ink1264.xml"/><Relationship Id="rId122" Type="http://schemas.openxmlformats.org/officeDocument/2006/relationships/image" Target="../media/image1265.png"/><Relationship Id="rId143" Type="http://schemas.openxmlformats.org/officeDocument/2006/relationships/customXml" Target="../ink/ink1285.xml"/><Relationship Id="rId164" Type="http://schemas.openxmlformats.org/officeDocument/2006/relationships/image" Target="../media/image1286.png"/><Relationship Id="rId185" Type="http://schemas.openxmlformats.org/officeDocument/2006/relationships/customXml" Target="../ink/ink1306.xml"/><Relationship Id="rId350" Type="http://schemas.openxmlformats.org/officeDocument/2006/relationships/customXml" Target="../ink/ink1389.xml"/><Relationship Id="rId371" Type="http://schemas.openxmlformats.org/officeDocument/2006/relationships/image" Target="../media/image1389.png"/><Relationship Id="rId406" Type="http://schemas.openxmlformats.org/officeDocument/2006/relationships/customXml" Target="../ink/ink1417.xml"/><Relationship Id="rId9" Type="http://schemas.openxmlformats.org/officeDocument/2006/relationships/image" Target="../media/image1211.png"/><Relationship Id="rId210" Type="http://schemas.openxmlformats.org/officeDocument/2006/relationships/image" Target="../media/image1309.png"/><Relationship Id="rId392" Type="http://schemas.openxmlformats.org/officeDocument/2006/relationships/customXml" Target="../ink/ink1410.xml"/><Relationship Id="rId26" Type="http://schemas.openxmlformats.org/officeDocument/2006/relationships/customXml" Target="../ink/ink1225.xml"/><Relationship Id="rId231" Type="http://schemas.openxmlformats.org/officeDocument/2006/relationships/image" Target="../media/image1319.png"/><Relationship Id="rId252" Type="http://schemas.openxmlformats.org/officeDocument/2006/relationships/customXml" Target="../ink/ink1340.xml"/><Relationship Id="rId273" Type="http://schemas.openxmlformats.org/officeDocument/2006/relationships/image" Target="../media/image1340.png"/><Relationship Id="rId294" Type="http://schemas.openxmlformats.org/officeDocument/2006/relationships/customXml" Target="../ink/ink1361.xml"/><Relationship Id="rId308" Type="http://schemas.openxmlformats.org/officeDocument/2006/relationships/customXml" Target="../ink/ink1368.xml"/><Relationship Id="rId329" Type="http://schemas.openxmlformats.org/officeDocument/2006/relationships/image" Target="../media/image1368.png"/><Relationship Id="rId47" Type="http://schemas.openxmlformats.org/officeDocument/2006/relationships/image" Target="../media/image1229.png"/><Relationship Id="rId68" Type="http://schemas.openxmlformats.org/officeDocument/2006/relationships/image" Target="../media/image1239.png"/><Relationship Id="rId89" Type="http://schemas.openxmlformats.org/officeDocument/2006/relationships/customXml" Target="../ink/ink1257.xml"/><Relationship Id="rId112" Type="http://schemas.openxmlformats.org/officeDocument/2006/relationships/image" Target="../media/image1260.png"/><Relationship Id="rId133" Type="http://schemas.openxmlformats.org/officeDocument/2006/relationships/customXml" Target="../ink/ink1280.xml"/><Relationship Id="rId154" Type="http://schemas.openxmlformats.org/officeDocument/2006/relationships/image" Target="../media/image1281.png"/><Relationship Id="rId175" Type="http://schemas.openxmlformats.org/officeDocument/2006/relationships/customXml" Target="../ink/ink1301.xml"/><Relationship Id="rId340" Type="http://schemas.openxmlformats.org/officeDocument/2006/relationships/customXml" Target="../ink/ink1384.xml"/><Relationship Id="rId361" Type="http://schemas.openxmlformats.org/officeDocument/2006/relationships/image" Target="../media/image1384.png"/><Relationship Id="rId196" Type="http://schemas.openxmlformats.org/officeDocument/2006/relationships/image" Target="../media/image1302.png"/><Relationship Id="rId200" Type="http://schemas.openxmlformats.org/officeDocument/2006/relationships/image" Target="../media/image1304.png"/><Relationship Id="rId382" Type="http://schemas.openxmlformats.org/officeDocument/2006/relationships/customXml" Target="../ink/ink1405.xml"/><Relationship Id="rId417" Type="http://schemas.openxmlformats.org/officeDocument/2006/relationships/image" Target="../media/image1412.png"/><Relationship Id="rId16" Type="http://schemas.openxmlformats.org/officeDocument/2006/relationships/customXml" Target="../ink/ink1220.xml"/><Relationship Id="rId221" Type="http://schemas.openxmlformats.org/officeDocument/2006/relationships/image" Target="../media/image1314.png"/><Relationship Id="rId242" Type="http://schemas.openxmlformats.org/officeDocument/2006/relationships/customXml" Target="../ink/ink1335.xml"/><Relationship Id="rId263" Type="http://schemas.openxmlformats.org/officeDocument/2006/relationships/image" Target="../media/image1335.png"/><Relationship Id="rId284" Type="http://schemas.openxmlformats.org/officeDocument/2006/relationships/customXml" Target="../ink/ink1356.xml"/><Relationship Id="rId319" Type="http://schemas.openxmlformats.org/officeDocument/2006/relationships/image" Target="../media/image1363.png"/><Relationship Id="rId37" Type="http://schemas.openxmlformats.org/officeDocument/2006/relationships/image" Target="../media/image1224.png"/><Relationship Id="rId58" Type="http://schemas.openxmlformats.org/officeDocument/2006/relationships/customXml" Target="../ink/ink1241.xml"/><Relationship Id="rId79" Type="http://schemas.openxmlformats.org/officeDocument/2006/relationships/customXml" Target="../ink/ink1252.xml"/><Relationship Id="rId102" Type="http://schemas.openxmlformats.org/officeDocument/2006/relationships/image" Target="../media/image1255.png"/><Relationship Id="rId123" Type="http://schemas.openxmlformats.org/officeDocument/2006/relationships/customXml" Target="../ink/ink1275.xml"/><Relationship Id="rId144" Type="http://schemas.openxmlformats.org/officeDocument/2006/relationships/image" Target="../media/image1276.png"/><Relationship Id="rId330" Type="http://schemas.openxmlformats.org/officeDocument/2006/relationships/customXml" Target="../ink/ink1379.xml"/><Relationship Id="rId90" Type="http://schemas.openxmlformats.org/officeDocument/2006/relationships/image" Target="../media/image1250.png"/><Relationship Id="rId165" Type="http://schemas.openxmlformats.org/officeDocument/2006/relationships/customXml" Target="../ink/ink1296.xml"/><Relationship Id="rId186" Type="http://schemas.openxmlformats.org/officeDocument/2006/relationships/image" Target="../media/image1297.png"/><Relationship Id="rId351" Type="http://schemas.openxmlformats.org/officeDocument/2006/relationships/image" Target="../media/image1379.png"/><Relationship Id="rId372" Type="http://schemas.openxmlformats.org/officeDocument/2006/relationships/customXml" Target="../ink/ink1400.xml"/><Relationship Id="rId393" Type="http://schemas.openxmlformats.org/officeDocument/2006/relationships/image" Target="../media/image1400.png"/><Relationship Id="rId407" Type="http://schemas.openxmlformats.org/officeDocument/2006/relationships/image" Target="../media/image1407.png"/><Relationship Id="rId211" Type="http://schemas.openxmlformats.org/officeDocument/2006/relationships/customXml" Target="../ink/ink1319.xml"/><Relationship Id="rId232" Type="http://schemas.openxmlformats.org/officeDocument/2006/relationships/customXml" Target="../ink/ink1330.xml"/><Relationship Id="rId253" Type="http://schemas.openxmlformats.org/officeDocument/2006/relationships/image" Target="../media/image1330.png"/><Relationship Id="rId274" Type="http://schemas.openxmlformats.org/officeDocument/2006/relationships/customXml" Target="../ink/ink1351.xml"/><Relationship Id="rId295" Type="http://schemas.openxmlformats.org/officeDocument/2006/relationships/image" Target="../media/image1351.png"/><Relationship Id="rId309" Type="http://schemas.openxmlformats.org/officeDocument/2006/relationships/image" Target="../media/image1358.png"/><Relationship Id="rId27" Type="http://schemas.openxmlformats.org/officeDocument/2006/relationships/image" Target="../media/image1219.png"/><Relationship Id="rId48" Type="http://schemas.openxmlformats.org/officeDocument/2006/relationships/customXml" Target="../ink/ink1236.xml"/><Relationship Id="rId69" Type="http://schemas.openxmlformats.org/officeDocument/2006/relationships/customXml" Target="../ink/ink1247.xml"/><Relationship Id="rId113" Type="http://schemas.openxmlformats.org/officeDocument/2006/relationships/customXml" Target="../ink/ink1270.xml"/><Relationship Id="rId134" Type="http://schemas.openxmlformats.org/officeDocument/2006/relationships/image" Target="../media/image1271.png"/><Relationship Id="rId320" Type="http://schemas.openxmlformats.org/officeDocument/2006/relationships/customXml" Target="../ink/ink1374.xml"/><Relationship Id="rId80" Type="http://schemas.openxmlformats.org/officeDocument/2006/relationships/image" Target="../media/image1245.png"/><Relationship Id="rId155" Type="http://schemas.openxmlformats.org/officeDocument/2006/relationships/customXml" Target="../ink/ink1291.xml"/><Relationship Id="rId176" Type="http://schemas.openxmlformats.org/officeDocument/2006/relationships/image" Target="../media/image1292.png"/><Relationship Id="rId197" Type="http://schemas.openxmlformats.org/officeDocument/2006/relationships/customXml" Target="../ink/ink1312.xml"/><Relationship Id="rId341" Type="http://schemas.openxmlformats.org/officeDocument/2006/relationships/image" Target="../media/image1374.png"/><Relationship Id="rId362" Type="http://schemas.openxmlformats.org/officeDocument/2006/relationships/customXml" Target="../ink/ink1395.xml"/><Relationship Id="rId383" Type="http://schemas.openxmlformats.org/officeDocument/2006/relationships/image" Target="../media/image1395.png"/><Relationship Id="rId418" Type="http://schemas.openxmlformats.org/officeDocument/2006/relationships/customXml" Target="../ink/ink1423.xml"/><Relationship Id="rId201" Type="http://schemas.openxmlformats.org/officeDocument/2006/relationships/customXml" Target="../ink/ink1314.xml"/><Relationship Id="rId222" Type="http://schemas.openxmlformats.org/officeDocument/2006/relationships/customXml" Target="../ink/ink1325.xml"/><Relationship Id="rId243" Type="http://schemas.openxmlformats.org/officeDocument/2006/relationships/image" Target="../media/image1325.png"/><Relationship Id="rId264" Type="http://schemas.openxmlformats.org/officeDocument/2006/relationships/customXml" Target="../ink/ink1346.xml"/><Relationship Id="rId285" Type="http://schemas.openxmlformats.org/officeDocument/2006/relationships/image" Target="../media/image1346.png"/><Relationship Id="rId17" Type="http://schemas.openxmlformats.org/officeDocument/2006/relationships/image" Target="../media/image1215.png"/><Relationship Id="rId38" Type="http://schemas.openxmlformats.org/officeDocument/2006/relationships/customXml" Target="../ink/ink1231.xml"/><Relationship Id="rId59" Type="http://schemas.openxmlformats.org/officeDocument/2006/relationships/customXml" Target="../ink/ink1242.xml"/><Relationship Id="rId103" Type="http://schemas.openxmlformats.org/officeDocument/2006/relationships/customXml" Target="../ink/ink1265.xml"/><Relationship Id="rId124" Type="http://schemas.openxmlformats.org/officeDocument/2006/relationships/image" Target="../media/image1266.png"/><Relationship Id="rId310" Type="http://schemas.openxmlformats.org/officeDocument/2006/relationships/customXml" Target="../ink/ink1369.xml"/><Relationship Id="rId70" Type="http://schemas.openxmlformats.org/officeDocument/2006/relationships/image" Target="../media/image1240.png"/><Relationship Id="rId91" Type="http://schemas.openxmlformats.org/officeDocument/2006/relationships/customXml" Target="../ink/ink1258.xml"/><Relationship Id="rId145" Type="http://schemas.openxmlformats.org/officeDocument/2006/relationships/customXml" Target="../ink/ink1286.xml"/><Relationship Id="rId166" Type="http://schemas.openxmlformats.org/officeDocument/2006/relationships/image" Target="../media/image1287.png"/><Relationship Id="rId187" Type="http://schemas.openxmlformats.org/officeDocument/2006/relationships/customXml" Target="../ink/ink1307.xml"/><Relationship Id="rId331" Type="http://schemas.openxmlformats.org/officeDocument/2006/relationships/image" Target="../media/image1369.png"/><Relationship Id="rId352" Type="http://schemas.openxmlformats.org/officeDocument/2006/relationships/customXml" Target="../ink/ink1390.xml"/><Relationship Id="rId373" Type="http://schemas.openxmlformats.org/officeDocument/2006/relationships/image" Target="../media/image1390.png"/><Relationship Id="rId394" Type="http://schemas.openxmlformats.org/officeDocument/2006/relationships/customXml" Target="../ink/ink1411.xml"/><Relationship Id="rId408" Type="http://schemas.openxmlformats.org/officeDocument/2006/relationships/customXml" Target="../ink/ink141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10.png"/><Relationship Id="rId233" Type="http://schemas.openxmlformats.org/officeDocument/2006/relationships/image" Target="../media/image1320.png"/><Relationship Id="rId254" Type="http://schemas.openxmlformats.org/officeDocument/2006/relationships/customXml" Target="../ink/ink1341.xml"/><Relationship Id="rId28" Type="http://schemas.openxmlformats.org/officeDocument/2006/relationships/customXml" Target="../ink/ink1226.xml"/><Relationship Id="rId49" Type="http://schemas.openxmlformats.org/officeDocument/2006/relationships/image" Target="../media/image1230.png"/><Relationship Id="rId114" Type="http://schemas.openxmlformats.org/officeDocument/2006/relationships/image" Target="../media/image1261.png"/><Relationship Id="rId275" Type="http://schemas.openxmlformats.org/officeDocument/2006/relationships/image" Target="../media/image1341.png"/><Relationship Id="rId296" Type="http://schemas.openxmlformats.org/officeDocument/2006/relationships/customXml" Target="../ink/ink1362.xml"/><Relationship Id="rId300" Type="http://schemas.openxmlformats.org/officeDocument/2006/relationships/customXml" Target="../ink/ink1364.xml"/><Relationship Id="rId60" Type="http://schemas.openxmlformats.org/officeDocument/2006/relationships/image" Target="../media/image1235.png"/><Relationship Id="rId81" Type="http://schemas.openxmlformats.org/officeDocument/2006/relationships/customXml" Target="../ink/ink1253.xml"/><Relationship Id="rId135" Type="http://schemas.openxmlformats.org/officeDocument/2006/relationships/customXml" Target="../ink/ink1281.xml"/><Relationship Id="rId156" Type="http://schemas.openxmlformats.org/officeDocument/2006/relationships/image" Target="../media/image1282.png"/><Relationship Id="rId177" Type="http://schemas.openxmlformats.org/officeDocument/2006/relationships/customXml" Target="../ink/ink1302.xml"/><Relationship Id="rId198" Type="http://schemas.openxmlformats.org/officeDocument/2006/relationships/image" Target="../media/image1303.png"/><Relationship Id="rId321" Type="http://schemas.openxmlformats.org/officeDocument/2006/relationships/image" Target="../media/image1364.png"/><Relationship Id="rId342" Type="http://schemas.openxmlformats.org/officeDocument/2006/relationships/customXml" Target="../ink/ink1385.xml"/><Relationship Id="rId363" Type="http://schemas.openxmlformats.org/officeDocument/2006/relationships/image" Target="../media/image1385.png"/><Relationship Id="rId384" Type="http://schemas.openxmlformats.org/officeDocument/2006/relationships/customXml" Target="../ink/ink1406.xml"/><Relationship Id="rId419" Type="http://schemas.openxmlformats.org/officeDocument/2006/relationships/image" Target="../media/image1413.png"/><Relationship Id="rId202" Type="http://schemas.openxmlformats.org/officeDocument/2006/relationships/image" Target="../media/image1305.png"/><Relationship Id="rId223" Type="http://schemas.openxmlformats.org/officeDocument/2006/relationships/image" Target="../media/image1315.png"/><Relationship Id="rId244" Type="http://schemas.openxmlformats.org/officeDocument/2006/relationships/customXml" Target="../ink/ink1336.xml"/><Relationship Id="rId18" Type="http://schemas.openxmlformats.org/officeDocument/2006/relationships/customXml" Target="../ink/ink1221.xml"/><Relationship Id="rId39" Type="http://schemas.openxmlformats.org/officeDocument/2006/relationships/image" Target="../media/image1225.png"/><Relationship Id="rId265" Type="http://schemas.openxmlformats.org/officeDocument/2006/relationships/image" Target="../media/image1336.png"/><Relationship Id="rId286" Type="http://schemas.openxmlformats.org/officeDocument/2006/relationships/customXml" Target="../ink/ink1357.xml"/><Relationship Id="rId50" Type="http://schemas.openxmlformats.org/officeDocument/2006/relationships/customXml" Target="../ink/ink1237.xml"/><Relationship Id="rId104" Type="http://schemas.openxmlformats.org/officeDocument/2006/relationships/image" Target="../media/image1256.png"/><Relationship Id="rId125" Type="http://schemas.openxmlformats.org/officeDocument/2006/relationships/customXml" Target="../ink/ink1276.xml"/><Relationship Id="rId146" Type="http://schemas.openxmlformats.org/officeDocument/2006/relationships/image" Target="../media/image1277.png"/><Relationship Id="rId167" Type="http://schemas.openxmlformats.org/officeDocument/2006/relationships/customXml" Target="../ink/ink1297.xml"/><Relationship Id="rId188" Type="http://schemas.openxmlformats.org/officeDocument/2006/relationships/image" Target="../media/image1298.png"/><Relationship Id="rId311" Type="http://schemas.openxmlformats.org/officeDocument/2006/relationships/image" Target="../media/image1359.png"/><Relationship Id="rId332" Type="http://schemas.openxmlformats.org/officeDocument/2006/relationships/customXml" Target="../ink/ink1380.xml"/><Relationship Id="rId353" Type="http://schemas.openxmlformats.org/officeDocument/2006/relationships/image" Target="../media/image1380.png"/><Relationship Id="rId374" Type="http://schemas.openxmlformats.org/officeDocument/2006/relationships/customXml" Target="../ink/ink1401.xml"/><Relationship Id="rId395" Type="http://schemas.openxmlformats.org/officeDocument/2006/relationships/image" Target="../media/image1401.png"/><Relationship Id="rId409" Type="http://schemas.openxmlformats.org/officeDocument/2006/relationships/image" Target="../media/image1408.png"/><Relationship Id="rId71" Type="http://schemas.openxmlformats.org/officeDocument/2006/relationships/customXml" Target="../ink/ink1248.xml"/><Relationship Id="rId92" Type="http://schemas.openxmlformats.org/officeDocument/2006/relationships/image" Target="../media/image1251.png"/><Relationship Id="rId213" Type="http://schemas.openxmlformats.org/officeDocument/2006/relationships/customXml" Target="../ink/ink1320.xml"/><Relationship Id="rId234" Type="http://schemas.openxmlformats.org/officeDocument/2006/relationships/customXml" Target="../ink/ink1331.xml"/><Relationship Id="rId420" Type="http://schemas.openxmlformats.org/officeDocument/2006/relationships/customXml" Target="../ink/ink1424.xml"/><Relationship Id="rId2" Type="http://schemas.openxmlformats.org/officeDocument/2006/relationships/customXml" Target="../ink/ink1213.xml"/><Relationship Id="rId29" Type="http://schemas.openxmlformats.org/officeDocument/2006/relationships/image" Target="../media/image1220.png"/><Relationship Id="rId255" Type="http://schemas.openxmlformats.org/officeDocument/2006/relationships/image" Target="../media/image1331.png"/><Relationship Id="rId276" Type="http://schemas.openxmlformats.org/officeDocument/2006/relationships/customXml" Target="../ink/ink1352.xml"/><Relationship Id="rId297" Type="http://schemas.openxmlformats.org/officeDocument/2006/relationships/image" Target="../media/image1352.png"/><Relationship Id="rId40" Type="http://schemas.openxmlformats.org/officeDocument/2006/relationships/customXml" Target="../ink/ink1232.xml"/><Relationship Id="rId115" Type="http://schemas.openxmlformats.org/officeDocument/2006/relationships/customXml" Target="../ink/ink1271.xml"/><Relationship Id="rId136" Type="http://schemas.openxmlformats.org/officeDocument/2006/relationships/image" Target="../media/image1272.png"/><Relationship Id="rId157" Type="http://schemas.openxmlformats.org/officeDocument/2006/relationships/customXml" Target="../ink/ink1292.xml"/><Relationship Id="rId178" Type="http://schemas.openxmlformats.org/officeDocument/2006/relationships/image" Target="../media/image1293.png"/><Relationship Id="rId301" Type="http://schemas.openxmlformats.org/officeDocument/2006/relationships/image" Target="../media/image1354.png"/><Relationship Id="rId322" Type="http://schemas.openxmlformats.org/officeDocument/2006/relationships/customXml" Target="../ink/ink1375.xml"/><Relationship Id="rId343" Type="http://schemas.openxmlformats.org/officeDocument/2006/relationships/image" Target="../media/image1375.png"/><Relationship Id="rId364" Type="http://schemas.openxmlformats.org/officeDocument/2006/relationships/customXml" Target="../ink/ink1396.xml"/><Relationship Id="rId61" Type="http://schemas.openxmlformats.org/officeDocument/2006/relationships/customXml" Target="../ink/ink1243.xml"/><Relationship Id="rId82" Type="http://schemas.openxmlformats.org/officeDocument/2006/relationships/image" Target="../media/image1246.png"/><Relationship Id="rId199" Type="http://schemas.openxmlformats.org/officeDocument/2006/relationships/customXml" Target="../ink/ink1313.xml"/><Relationship Id="rId203" Type="http://schemas.openxmlformats.org/officeDocument/2006/relationships/customXml" Target="../ink/ink1315.xml"/><Relationship Id="rId385" Type="http://schemas.openxmlformats.org/officeDocument/2006/relationships/image" Target="../media/image1396.png"/><Relationship Id="rId19" Type="http://schemas.openxmlformats.org/officeDocument/2006/relationships/image" Target="../media/image1216.png"/><Relationship Id="rId224" Type="http://schemas.openxmlformats.org/officeDocument/2006/relationships/customXml" Target="../ink/ink1326.xml"/><Relationship Id="rId245" Type="http://schemas.openxmlformats.org/officeDocument/2006/relationships/image" Target="../media/image1326.png"/><Relationship Id="rId266" Type="http://schemas.openxmlformats.org/officeDocument/2006/relationships/customXml" Target="../ink/ink1347.xml"/><Relationship Id="rId287" Type="http://schemas.openxmlformats.org/officeDocument/2006/relationships/image" Target="../media/image1347.png"/><Relationship Id="rId410" Type="http://schemas.openxmlformats.org/officeDocument/2006/relationships/customXml" Target="../ink/ink1419.xml"/><Relationship Id="rId30" Type="http://schemas.openxmlformats.org/officeDocument/2006/relationships/customXml" Target="../ink/ink1227.xml"/><Relationship Id="rId105" Type="http://schemas.openxmlformats.org/officeDocument/2006/relationships/customXml" Target="../ink/ink1266.xml"/><Relationship Id="rId126" Type="http://schemas.openxmlformats.org/officeDocument/2006/relationships/image" Target="../media/image1267.png"/><Relationship Id="rId147" Type="http://schemas.openxmlformats.org/officeDocument/2006/relationships/customXml" Target="../ink/ink1287.xml"/><Relationship Id="rId168" Type="http://schemas.openxmlformats.org/officeDocument/2006/relationships/image" Target="../media/image1288.png"/><Relationship Id="rId312" Type="http://schemas.openxmlformats.org/officeDocument/2006/relationships/customXml" Target="../ink/ink1370.xml"/><Relationship Id="rId333" Type="http://schemas.openxmlformats.org/officeDocument/2006/relationships/image" Target="../media/image1370.png"/><Relationship Id="rId354" Type="http://schemas.openxmlformats.org/officeDocument/2006/relationships/customXml" Target="../ink/ink1391.xml"/><Relationship Id="rId51" Type="http://schemas.openxmlformats.org/officeDocument/2006/relationships/image" Target="../media/image1231.png"/><Relationship Id="rId72" Type="http://schemas.openxmlformats.org/officeDocument/2006/relationships/image" Target="../media/image1241.png"/><Relationship Id="rId93" Type="http://schemas.openxmlformats.org/officeDocument/2006/relationships/customXml" Target="../ink/ink1259.xml"/><Relationship Id="rId189" Type="http://schemas.openxmlformats.org/officeDocument/2006/relationships/customXml" Target="../ink/ink1308.xml"/><Relationship Id="rId375" Type="http://schemas.openxmlformats.org/officeDocument/2006/relationships/image" Target="../media/image1391.png"/><Relationship Id="rId396" Type="http://schemas.openxmlformats.org/officeDocument/2006/relationships/customXml" Target="../ink/ink1412.xml"/><Relationship Id="rId3" Type="http://schemas.openxmlformats.org/officeDocument/2006/relationships/image" Target="../media/image1208.png"/><Relationship Id="rId214" Type="http://schemas.openxmlformats.org/officeDocument/2006/relationships/customXml" Target="../ink/ink1321.xml"/><Relationship Id="rId235" Type="http://schemas.openxmlformats.org/officeDocument/2006/relationships/image" Target="../media/image1321.png"/><Relationship Id="rId256" Type="http://schemas.openxmlformats.org/officeDocument/2006/relationships/customXml" Target="../ink/ink1342.xml"/><Relationship Id="rId277" Type="http://schemas.openxmlformats.org/officeDocument/2006/relationships/image" Target="../media/image1342.png"/><Relationship Id="rId298" Type="http://schemas.openxmlformats.org/officeDocument/2006/relationships/customXml" Target="../ink/ink1363.xml"/><Relationship Id="rId400" Type="http://schemas.openxmlformats.org/officeDocument/2006/relationships/customXml" Target="../ink/ink1414.xml"/><Relationship Id="rId421" Type="http://schemas.openxmlformats.org/officeDocument/2006/relationships/image" Target="../media/image1414.png"/><Relationship Id="rId116" Type="http://schemas.openxmlformats.org/officeDocument/2006/relationships/image" Target="../media/image1262.png"/><Relationship Id="rId137" Type="http://schemas.openxmlformats.org/officeDocument/2006/relationships/customXml" Target="../ink/ink1282.xml"/><Relationship Id="rId158" Type="http://schemas.openxmlformats.org/officeDocument/2006/relationships/image" Target="../media/image1283.png"/><Relationship Id="rId302" Type="http://schemas.openxmlformats.org/officeDocument/2006/relationships/customXml" Target="../ink/ink1365.xml"/><Relationship Id="rId323" Type="http://schemas.openxmlformats.org/officeDocument/2006/relationships/image" Target="../media/image1365.png"/><Relationship Id="rId344" Type="http://schemas.openxmlformats.org/officeDocument/2006/relationships/customXml" Target="../ink/ink1386.xml"/><Relationship Id="rId20" Type="http://schemas.openxmlformats.org/officeDocument/2006/relationships/customXml" Target="../ink/ink1222.xml"/><Relationship Id="rId41" Type="http://schemas.openxmlformats.org/officeDocument/2006/relationships/image" Target="../media/image1226.png"/><Relationship Id="rId62" Type="http://schemas.openxmlformats.org/officeDocument/2006/relationships/image" Target="../media/image1236.png"/><Relationship Id="rId83" Type="http://schemas.openxmlformats.org/officeDocument/2006/relationships/customXml" Target="../ink/ink1254.xml"/><Relationship Id="rId179" Type="http://schemas.openxmlformats.org/officeDocument/2006/relationships/customXml" Target="../ink/ink1303.xml"/><Relationship Id="rId365" Type="http://schemas.openxmlformats.org/officeDocument/2006/relationships/image" Target="../media/image1386.png"/><Relationship Id="rId386" Type="http://schemas.openxmlformats.org/officeDocument/2006/relationships/customXml" Target="../ink/ink1407.xml"/><Relationship Id="rId190" Type="http://schemas.openxmlformats.org/officeDocument/2006/relationships/image" Target="../media/image1299.png"/><Relationship Id="rId204" Type="http://schemas.openxmlformats.org/officeDocument/2006/relationships/image" Target="../media/image1306.png"/><Relationship Id="rId225" Type="http://schemas.openxmlformats.org/officeDocument/2006/relationships/image" Target="../media/image1316.png"/><Relationship Id="rId246" Type="http://schemas.openxmlformats.org/officeDocument/2006/relationships/customXml" Target="../ink/ink1337.xml"/><Relationship Id="rId267" Type="http://schemas.openxmlformats.org/officeDocument/2006/relationships/image" Target="../media/image1337.png"/><Relationship Id="rId288" Type="http://schemas.openxmlformats.org/officeDocument/2006/relationships/customXml" Target="../ink/ink1358.xml"/><Relationship Id="rId411" Type="http://schemas.openxmlformats.org/officeDocument/2006/relationships/image" Target="../media/image1409.png"/><Relationship Id="rId106" Type="http://schemas.openxmlformats.org/officeDocument/2006/relationships/image" Target="../media/image1257.png"/><Relationship Id="rId127" Type="http://schemas.openxmlformats.org/officeDocument/2006/relationships/customXml" Target="../ink/ink1277.xml"/><Relationship Id="rId313" Type="http://schemas.openxmlformats.org/officeDocument/2006/relationships/image" Target="../media/image1360.png"/><Relationship Id="rId10" Type="http://schemas.openxmlformats.org/officeDocument/2006/relationships/customXml" Target="../ink/ink1217.xml"/><Relationship Id="rId31" Type="http://schemas.openxmlformats.org/officeDocument/2006/relationships/image" Target="../media/image1221.png"/><Relationship Id="rId52" Type="http://schemas.openxmlformats.org/officeDocument/2006/relationships/customXml" Target="../ink/ink1238.xml"/><Relationship Id="rId73" Type="http://schemas.openxmlformats.org/officeDocument/2006/relationships/customXml" Target="../ink/ink1249.xml"/><Relationship Id="rId94" Type="http://schemas.openxmlformats.org/officeDocument/2006/relationships/customXml" Target="../ink/ink1260.xml"/><Relationship Id="rId148" Type="http://schemas.openxmlformats.org/officeDocument/2006/relationships/image" Target="../media/image1278.png"/><Relationship Id="rId169" Type="http://schemas.openxmlformats.org/officeDocument/2006/relationships/customXml" Target="../ink/ink1298.xml"/><Relationship Id="rId334" Type="http://schemas.openxmlformats.org/officeDocument/2006/relationships/customXml" Target="../ink/ink1381.xml"/><Relationship Id="rId355" Type="http://schemas.openxmlformats.org/officeDocument/2006/relationships/image" Target="../media/image1381.png"/><Relationship Id="rId376" Type="http://schemas.openxmlformats.org/officeDocument/2006/relationships/customXml" Target="../ink/ink1402.xml"/><Relationship Id="rId397" Type="http://schemas.openxmlformats.org/officeDocument/2006/relationships/image" Target="../media/image1402.png"/><Relationship Id="rId4" Type="http://schemas.openxmlformats.org/officeDocument/2006/relationships/customXml" Target="../ink/ink1214.xml"/><Relationship Id="rId180" Type="http://schemas.openxmlformats.org/officeDocument/2006/relationships/image" Target="../media/image1294.png"/><Relationship Id="rId215" Type="http://schemas.openxmlformats.org/officeDocument/2006/relationships/image" Target="../media/image1311.png"/><Relationship Id="rId236" Type="http://schemas.openxmlformats.org/officeDocument/2006/relationships/customXml" Target="../ink/ink1332.xml"/><Relationship Id="rId257" Type="http://schemas.openxmlformats.org/officeDocument/2006/relationships/image" Target="../media/image1332.png"/><Relationship Id="rId278" Type="http://schemas.openxmlformats.org/officeDocument/2006/relationships/customXml" Target="../ink/ink1353.xml"/><Relationship Id="rId401" Type="http://schemas.openxmlformats.org/officeDocument/2006/relationships/image" Target="../media/image1404.png"/><Relationship Id="rId303" Type="http://schemas.openxmlformats.org/officeDocument/2006/relationships/image" Target="../media/image1355.png"/><Relationship Id="rId42" Type="http://schemas.openxmlformats.org/officeDocument/2006/relationships/customXml" Target="../ink/ink1233.xml"/><Relationship Id="rId84" Type="http://schemas.openxmlformats.org/officeDocument/2006/relationships/image" Target="../media/image1247.png"/><Relationship Id="rId138" Type="http://schemas.openxmlformats.org/officeDocument/2006/relationships/image" Target="../media/image1273.png"/><Relationship Id="rId345" Type="http://schemas.openxmlformats.org/officeDocument/2006/relationships/image" Target="../media/image1376.png"/><Relationship Id="rId387" Type="http://schemas.openxmlformats.org/officeDocument/2006/relationships/image" Target="../media/image1397.png"/><Relationship Id="rId191" Type="http://schemas.openxmlformats.org/officeDocument/2006/relationships/customXml" Target="../ink/ink1309.xml"/><Relationship Id="rId205" Type="http://schemas.openxmlformats.org/officeDocument/2006/relationships/customXml" Target="../ink/ink1316.xml"/><Relationship Id="rId247" Type="http://schemas.openxmlformats.org/officeDocument/2006/relationships/image" Target="../media/image1327.png"/><Relationship Id="rId412" Type="http://schemas.openxmlformats.org/officeDocument/2006/relationships/customXml" Target="../ink/ink1420.xml"/><Relationship Id="rId107" Type="http://schemas.openxmlformats.org/officeDocument/2006/relationships/customXml" Target="../ink/ink1267.xml"/><Relationship Id="rId289" Type="http://schemas.openxmlformats.org/officeDocument/2006/relationships/image" Target="../media/image1348.png"/><Relationship Id="rId11" Type="http://schemas.openxmlformats.org/officeDocument/2006/relationships/image" Target="../media/image1212.png"/><Relationship Id="rId53" Type="http://schemas.openxmlformats.org/officeDocument/2006/relationships/image" Target="../media/image1232.png"/><Relationship Id="rId149" Type="http://schemas.openxmlformats.org/officeDocument/2006/relationships/customXml" Target="../ink/ink1288.xml"/><Relationship Id="rId314" Type="http://schemas.openxmlformats.org/officeDocument/2006/relationships/customXml" Target="../ink/ink1371.xml"/><Relationship Id="rId356" Type="http://schemas.openxmlformats.org/officeDocument/2006/relationships/customXml" Target="../ink/ink1392.xml"/><Relationship Id="rId398" Type="http://schemas.openxmlformats.org/officeDocument/2006/relationships/customXml" Target="../ink/ink1413.xml"/><Relationship Id="rId95" Type="http://schemas.openxmlformats.org/officeDocument/2006/relationships/customXml" Target="../ink/ink1261.xml"/><Relationship Id="rId160" Type="http://schemas.openxmlformats.org/officeDocument/2006/relationships/image" Target="../media/image1284.png"/><Relationship Id="rId216" Type="http://schemas.openxmlformats.org/officeDocument/2006/relationships/customXml" Target="../ink/ink1322.xml"/><Relationship Id="rId258" Type="http://schemas.openxmlformats.org/officeDocument/2006/relationships/customXml" Target="../ink/ink134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0.png"/><Relationship Id="rId299" Type="http://schemas.openxmlformats.org/officeDocument/2006/relationships/customXml" Target="../ink/ink1575.xml"/><Relationship Id="rId21" Type="http://schemas.openxmlformats.org/officeDocument/2006/relationships/image" Target="../media/image1423.png"/><Relationship Id="rId63" Type="http://schemas.openxmlformats.org/officeDocument/2006/relationships/customXml" Target="../ink/ink1456.xml"/><Relationship Id="rId159" Type="http://schemas.openxmlformats.org/officeDocument/2006/relationships/image" Target="../media/image1491.png"/><Relationship Id="rId324" Type="http://schemas.openxmlformats.org/officeDocument/2006/relationships/image" Target="../media/image1573.png"/><Relationship Id="rId366" Type="http://schemas.openxmlformats.org/officeDocument/2006/relationships/image" Target="../media/image1594.png"/><Relationship Id="rId170" Type="http://schemas.openxmlformats.org/officeDocument/2006/relationships/customXml" Target="../ink/ink1510.xml"/><Relationship Id="rId226" Type="http://schemas.openxmlformats.org/officeDocument/2006/relationships/customXml" Target="../ink/ink1538.xml"/><Relationship Id="rId268" Type="http://schemas.openxmlformats.org/officeDocument/2006/relationships/customXml" Target="../ink/ink1559.xml"/><Relationship Id="rId32" Type="http://schemas.openxmlformats.org/officeDocument/2006/relationships/customXml" Target="../ink/ink1440.xml"/><Relationship Id="rId74" Type="http://schemas.openxmlformats.org/officeDocument/2006/relationships/image" Target="../media/image1449.png"/><Relationship Id="rId128" Type="http://schemas.openxmlformats.org/officeDocument/2006/relationships/customXml" Target="../ink/ink1489.xml"/><Relationship Id="rId335" Type="http://schemas.openxmlformats.org/officeDocument/2006/relationships/customXml" Target="../ink/ink1593.xml"/><Relationship Id="rId377" Type="http://schemas.openxmlformats.org/officeDocument/2006/relationships/customXml" Target="../ink/ink1614.xml"/><Relationship Id="rId5" Type="http://schemas.openxmlformats.org/officeDocument/2006/relationships/image" Target="../media/image1180.png"/><Relationship Id="rId181" Type="http://schemas.openxmlformats.org/officeDocument/2006/relationships/image" Target="../media/image1502.png"/><Relationship Id="rId237" Type="http://schemas.openxmlformats.org/officeDocument/2006/relationships/image" Target="../media/image1530.png"/><Relationship Id="rId402" Type="http://schemas.openxmlformats.org/officeDocument/2006/relationships/image" Target="../media/image1612.png"/><Relationship Id="rId279" Type="http://schemas.openxmlformats.org/officeDocument/2006/relationships/image" Target="../media/image1551.png"/><Relationship Id="rId43" Type="http://schemas.openxmlformats.org/officeDocument/2006/relationships/image" Target="../media/image1434.png"/><Relationship Id="rId139" Type="http://schemas.openxmlformats.org/officeDocument/2006/relationships/image" Target="../media/image1481.png"/><Relationship Id="rId290" Type="http://schemas.openxmlformats.org/officeDocument/2006/relationships/image" Target="../media/image1556.png"/><Relationship Id="rId304" Type="http://schemas.openxmlformats.org/officeDocument/2006/relationships/image" Target="../media/image1563.png"/><Relationship Id="rId346" Type="http://schemas.openxmlformats.org/officeDocument/2006/relationships/image" Target="../media/image1584.png"/><Relationship Id="rId388" Type="http://schemas.openxmlformats.org/officeDocument/2006/relationships/image" Target="../media/image1605.png"/><Relationship Id="rId85" Type="http://schemas.openxmlformats.org/officeDocument/2006/relationships/customXml" Target="../ink/ink1467.xml"/><Relationship Id="rId150" Type="http://schemas.openxmlformats.org/officeDocument/2006/relationships/customXml" Target="../ink/ink1500.xml"/><Relationship Id="rId171" Type="http://schemas.openxmlformats.org/officeDocument/2006/relationships/image" Target="../media/image1497.png"/><Relationship Id="rId192" Type="http://schemas.openxmlformats.org/officeDocument/2006/relationships/customXml" Target="../ink/ink1521.xml"/><Relationship Id="rId206" Type="http://schemas.openxmlformats.org/officeDocument/2006/relationships/customXml" Target="../ink/ink1528.xml"/><Relationship Id="rId227" Type="http://schemas.openxmlformats.org/officeDocument/2006/relationships/image" Target="../media/image1525.png"/><Relationship Id="rId413" Type="http://schemas.openxmlformats.org/officeDocument/2006/relationships/customXml" Target="../ink/ink1632.xml"/><Relationship Id="rId248" Type="http://schemas.openxmlformats.org/officeDocument/2006/relationships/customXml" Target="../ink/ink1549.xml"/><Relationship Id="rId269" Type="http://schemas.openxmlformats.org/officeDocument/2006/relationships/image" Target="../media/image1546.png"/><Relationship Id="rId12" Type="http://schemas.openxmlformats.org/officeDocument/2006/relationships/customXml" Target="../ink/ink1430.xml"/><Relationship Id="rId33" Type="http://schemas.openxmlformats.org/officeDocument/2006/relationships/image" Target="../media/image1429.png"/><Relationship Id="rId108" Type="http://schemas.openxmlformats.org/officeDocument/2006/relationships/customXml" Target="../ink/ink1479.xml"/><Relationship Id="rId129" Type="http://schemas.openxmlformats.org/officeDocument/2006/relationships/image" Target="../media/image1476.png"/><Relationship Id="rId280" Type="http://schemas.openxmlformats.org/officeDocument/2006/relationships/customXml" Target="../ink/ink1565.xml"/><Relationship Id="rId315" Type="http://schemas.openxmlformats.org/officeDocument/2006/relationships/customXml" Target="../ink/ink1583.xml"/><Relationship Id="rId336" Type="http://schemas.openxmlformats.org/officeDocument/2006/relationships/image" Target="../media/image1579.png"/><Relationship Id="rId357" Type="http://schemas.openxmlformats.org/officeDocument/2006/relationships/customXml" Target="../ink/ink1604.xml"/><Relationship Id="rId54" Type="http://schemas.openxmlformats.org/officeDocument/2006/relationships/customXml" Target="../ink/ink1451.xml"/><Relationship Id="rId75" Type="http://schemas.openxmlformats.org/officeDocument/2006/relationships/customXml" Target="../ink/ink1462.xml"/><Relationship Id="rId96" Type="http://schemas.openxmlformats.org/officeDocument/2006/relationships/image" Target="../media/image1460.png"/><Relationship Id="rId140" Type="http://schemas.openxmlformats.org/officeDocument/2006/relationships/customXml" Target="../ink/ink1495.xml"/><Relationship Id="rId161" Type="http://schemas.openxmlformats.org/officeDocument/2006/relationships/image" Target="../media/image1492.png"/><Relationship Id="rId182" Type="http://schemas.openxmlformats.org/officeDocument/2006/relationships/customXml" Target="../ink/ink1516.xml"/><Relationship Id="rId217" Type="http://schemas.openxmlformats.org/officeDocument/2006/relationships/image" Target="../media/image1520.png"/><Relationship Id="rId378" Type="http://schemas.openxmlformats.org/officeDocument/2006/relationships/image" Target="../media/image1600.png"/><Relationship Id="rId399" Type="http://schemas.openxmlformats.org/officeDocument/2006/relationships/customXml" Target="../ink/ink1625.xml"/><Relationship Id="rId403" Type="http://schemas.openxmlformats.org/officeDocument/2006/relationships/customXml" Target="../ink/ink1627.xml"/><Relationship Id="rId6" Type="http://schemas.openxmlformats.org/officeDocument/2006/relationships/customXml" Target="../ink/ink1427.xml"/><Relationship Id="rId238" Type="http://schemas.openxmlformats.org/officeDocument/2006/relationships/customXml" Target="../ink/ink1544.xml"/><Relationship Id="rId259" Type="http://schemas.openxmlformats.org/officeDocument/2006/relationships/image" Target="../media/image1541.png"/><Relationship Id="rId424" Type="http://schemas.openxmlformats.org/officeDocument/2006/relationships/image" Target="../media/image1623.png"/><Relationship Id="rId23" Type="http://schemas.openxmlformats.org/officeDocument/2006/relationships/image" Target="../media/image1424.png"/><Relationship Id="rId119" Type="http://schemas.openxmlformats.org/officeDocument/2006/relationships/image" Target="../media/image1471.png"/><Relationship Id="rId270" Type="http://schemas.openxmlformats.org/officeDocument/2006/relationships/customXml" Target="../ink/ink1560.xml"/><Relationship Id="rId291" Type="http://schemas.openxmlformats.org/officeDocument/2006/relationships/customXml" Target="../ink/ink1571.xml"/><Relationship Id="rId305" Type="http://schemas.openxmlformats.org/officeDocument/2006/relationships/customXml" Target="../ink/ink1578.xml"/><Relationship Id="rId326" Type="http://schemas.openxmlformats.org/officeDocument/2006/relationships/image" Target="../media/image1574.png"/><Relationship Id="rId347" Type="http://schemas.openxmlformats.org/officeDocument/2006/relationships/customXml" Target="../ink/ink1599.xml"/><Relationship Id="rId44" Type="http://schemas.openxmlformats.org/officeDocument/2006/relationships/customXml" Target="../ink/ink1446.xml"/><Relationship Id="rId65" Type="http://schemas.openxmlformats.org/officeDocument/2006/relationships/customXml" Target="../ink/ink1457.xml"/><Relationship Id="rId86" Type="http://schemas.openxmlformats.org/officeDocument/2006/relationships/image" Target="../media/image1455.png"/><Relationship Id="rId130" Type="http://schemas.openxmlformats.org/officeDocument/2006/relationships/customXml" Target="../ink/ink1490.xml"/><Relationship Id="rId151" Type="http://schemas.openxmlformats.org/officeDocument/2006/relationships/image" Target="../media/image1487.png"/><Relationship Id="rId368" Type="http://schemas.openxmlformats.org/officeDocument/2006/relationships/image" Target="../media/image1595.png"/><Relationship Id="rId389" Type="http://schemas.openxmlformats.org/officeDocument/2006/relationships/customXml" Target="../ink/ink1620.xml"/><Relationship Id="rId172" Type="http://schemas.openxmlformats.org/officeDocument/2006/relationships/customXml" Target="../ink/ink1511.xml"/><Relationship Id="rId193" Type="http://schemas.openxmlformats.org/officeDocument/2006/relationships/image" Target="../media/image1508.png"/><Relationship Id="rId207" Type="http://schemas.openxmlformats.org/officeDocument/2006/relationships/image" Target="../media/image1515.png"/><Relationship Id="rId228" Type="http://schemas.openxmlformats.org/officeDocument/2006/relationships/customXml" Target="../ink/ink1539.xml"/><Relationship Id="rId249" Type="http://schemas.openxmlformats.org/officeDocument/2006/relationships/image" Target="../media/image1536.png"/><Relationship Id="rId414" Type="http://schemas.openxmlformats.org/officeDocument/2006/relationships/image" Target="../media/image1618.png"/><Relationship Id="rId13" Type="http://schemas.openxmlformats.org/officeDocument/2006/relationships/image" Target="../media/image1419.png"/><Relationship Id="rId109" Type="http://schemas.openxmlformats.org/officeDocument/2006/relationships/image" Target="../media/image1466.png"/><Relationship Id="rId260" Type="http://schemas.openxmlformats.org/officeDocument/2006/relationships/customXml" Target="../ink/ink1555.xml"/><Relationship Id="rId281" Type="http://schemas.openxmlformats.org/officeDocument/2006/relationships/image" Target="../media/image1552.png"/><Relationship Id="rId316" Type="http://schemas.openxmlformats.org/officeDocument/2006/relationships/image" Target="../media/image1569.png"/><Relationship Id="rId337" Type="http://schemas.openxmlformats.org/officeDocument/2006/relationships/customXml" Target="../ink/ink1594.xml"/><Relationship Id="rId34" Type="http://schemas.openxmlformats.org/officeDocument/2006/relationships/customXml" Target="../ink/ink1441.xml"/><Relationship Id="rId55" Type="http://schemas.openxmlformats.org/officeDocument/2006/relationships/image" Target="../media/image1440.png"/><Relationship Id="rId76" Type="http://schemas.openxmlformats.org/officeDocument/2006/relationships/image" Target="../media/image1450.png"/><Relationship Id="rId97" Type="http://schemas.openxmlformats.org/officeDocument/2006/relationships/customXml" Target="../ink/ink1473.xml"/><Relationship Id="rId120" Type="http://schemas.openxmlformats.org/officeDocument/2006/relationships/customXml" Target="../ink/ink1485.xml"/><Relationship Id="rId141" Type="http://schemas.openxmlformats.org/officeDocument/2006/relationships/image" Target="../media/image1482.png"/><Relationship Id="rId358" Type="http://schemas.openxmlformats.org/officeDocument/2006/relationships/image" Target="../media/image1590.png"/><Relationship Id="rId379" Type="http://schemas.openxmlformats.org/officeDocument/2006/relationships/customXml" Target="../ink/ink1615.xml"/><Relationship Id="rId7" Type="http://schemas.openxmlformats.org/officeDocument/2006/relationships/image" Target="../media/image1416.png"/><Relationship Id="rId162" Type="http://schemas.openxmlformats.org/officeDocument/2006/relationships/customXml" Target="../ink/ink1506.xml"/><Relationship Id="rId183" Type="http://schemas.openxmlformats.org/officeDocument/2006/relationships/image" Target="../media/image1503.png"/><Relationship Id="rId218" Type="http://schemas.openxmlformats.org/officeDocument/2006/relationships/customXml" Target="../ink/ink1534.xml"/><Relationship Id="rId239" Type="http://schemas.openxmlformats.org/officeDocument/2006/relationships/image" Target="../media/image1531.png"/><Relationship Id="rId390" Type="http://schemas.openxmlformats.org/officeDocument/2006/relationships/image" Target="../media/image1606.png"/><Relationship Id="rId404" Type="http://schemas.openxmlformats.org/officeDocument/2006/relationships/image" Target="../media/image1613.png"/><Relationship Id="rId425" Type="http://schemas.openxmlformats.org/officeDocument/2006/relationships/customXml" Target="../ink/ink1638.xml"/><Relationship Id="rId250" Type="http://schemas.openxmlformats.org/officeDocument/2006/relationships/customXml" Target="../ink/ink1550.xml"/><Relationship Id="rId271" Type="http://schemas.openxmlformats.org/officeDocument/2006/relationships/image" Target="../media/image1547.png"/><Relationship Id="rId292" Type="http://schemas.openxmlformats.org/officeDocument/2006/relationships/image" Target="../media/image1557.png"/><Relationship Id="rId306" Type="http://schemas.openxmlformats.org/officeDocument/2006/relationships/image" Target="../media/image1564.png"/><Relationship Id="rId24" Type="http://schemas.openxmlformats.org/officeDocument/2006/relationships/customXml" Target="../ink/ink1436.xml"/><Relationship Id="rId45" Type="http://schemas.openxmlformats.org/officeDocument/2006/relationships/image" Target="../media/image1435.png"/><Relationship Id="rId66" Type="http://schemas.openxmlformats.org/officeDocument/2006/relationships/image" Target="../media/image1445.png"/><Relationship Id="rId87" Type="http://schemas.openxmlformats.org/officeDocument/2006/relationships/customXml" Target="../ink/ink1468.xml"/><Relationship Id="rId110" Type="http://schemas.openxmlformats.org/officeDocument/2006/relationships/customXml" Target="../ink/ink1480.xml"/><Relationship Id="rId131" Type="http://schemas.openxmlformats.org/officeDocument/2006/relationships/image" Target="../media/image1477.png"/><Relationship Id="rId327" Type="http://schemas.openxmlformats.org/officeDocument/2006/relationships/customXml" Target="../ink/ink1589.xml"/><Relationship Id="rId348" Type="http://schemas.openxmlformats.org/officeDocument/2006/relationships/image" Target="../media/image1585.png"/><Relationship Id="rId369" Type="http://schemas.openxmlformats.org/officeDocument/2006/relationships/customXml" Target="../ink/ink1610.xml"/><Relationship Id="rId152" Type="http://schemas.openxmlformats.org/officeDocument/2006/relationships/customXml" Target="../ink/ink1501.xml"/><Relationship Id="rId173" Type="http://schemas.openxmlformats.org/officeDocument/2006/relationships/image" Target="../media/image1498.png"/><Relationship Id="rId194" Type="http://schemas.openxmlformats.org/officeDocument/2006/relationships/customXml" Target="../ink/ink1522.xml"/><Relationship Id="rId208" Type="http://schemas.openxmlformats.org/officeDocument/2006/relationships/customXml" Target="../ink/ink1529.xml"/><Relationship Id="rId229" Type="http://schemas.openxmlformats.org/officeDocument/2006/relationships/image" Target="../media/image1526.png"/><Relationship Id="rId380" Type="http://schemas.openxmlformats.org/officeDocument/2006/relationships/image" Target="../media/image1601.png"/><Relationship Id="rId415" Type="http://schemas.openxmlformats.org/officeDocument/2006/relationships/customXml" Target="../ink/ink1633.xml"/><Relationship Id="rId240" Type="http://schemas.openxmlformats.org/officeDocument/2006/relationships/customXml" Target="../ink/ink1545.xml"/><Relationship Id="rId261" Type="http://schemas.openxmlformats.org/officeDocument/2006/relationships/image" Target="../media/image1542.png"/><Relationship Id="rId14" Type="http://schemas.openxmlformats.org/officeDocument/2006/relationships/customXml" Target="../ink/ink1431.xml"/><Relationship Id="rId35" Type="http://schemas.openxmlformats.org/officeDocument/2006/relationships/image" Target="../media/image1430.png"/><Relationship Id="rId56" Type="http://schemas.openxmlformats.org/officeDocument/2006/relationships/customXml" Target="../ink/ink1452.xml"/><Relationship Id="rId77" Type="http://schemas.openxmlformats.org/officeDocument/2006/relationships/customXml" Target="../ink/ink1463.xml"/><Relationship Id="rId100" Type="http://schemas.openxmlformats.org/officeDocument/2006/relationships/image" Target="../media/image1462.png"/><Relationship Id="rId282" Type="http://schemas.openxmlformats.org/officeDocument/2006/relationships/customXml" Target="../ink/ink1566.xml"/><Relationship Id="rId317" Type="http://schemas.openxmlformats.org/officeDocument/2006/relationships/customXml" Target="../ink/ink1584.xml"/><Relationship Id="rId338" Type="http://schemas.openxmlformats.org/officeDocument/2006/relationships/image" Target="../media/image1580.png"/><Relationship Id="rId359" Type="http://schemas.openxmlformats.org/officeDocument/2006/relationships/customXml" Target="../ink/ink1605.xml"/><Relationship Id="rId8" Type="http://schemas.openxmlformats.org/officeDocument/2006/relationships/customXml" Target="../ink/ink1428.xml"/><Relationship Id="rId98" Type="http://schemas.openxmlformats.org/officeDocument/2006/relationships/image" Target="../media/image1461.png"/><Relationship Id="rId121" Type="http://schemas.openxmlformats.org/officeDocument/2006/relationships/image" Target="../media/image1472.png"/><Relationship Id="rId142" Type="http://schemas.openxmlformats.org/officeDocument/2006/relationships/customXml" Target="../ink/ink1496.xml"/><Relationship Id="rId163" Type="http://schemas.openxmlformats.org/officeDocument/2006/relationships/image" Target="../media/image1493.png"/><Relationship Id="rId184" Type="http://schemas.openxmlformats.org/officeDocument/2006/relationships/customXml" Target="../ink/ink1517.xml"/><Relationship Id="rId219" Type="http://schemas.openxmlformats.org/officeDocument/2006/relationships/image" Target="../media/image1521.png"/><Relationship Id="rId370" Type="http://schemas.openxmlformats.org/officeDocument/2006/relationships/image" Target="../media/image1596.png"/><Relationship Id="rId391" Type="http://schemas.openxmlformats.org/officeDocument/2006/relationships/customXml" Target="../ink/ink1621.xml"/><Relationship Id="rId405" Type="http://schemas.openxmlformats.org/officeDocument/2006/relationships/customXml" Target="../ink/ink1628.xml"/><Relationship Id="rId426" Type="http://schemas.openxmlformats.org/officeDocument/2006/relationships/image" Target="../media/image1624.png"/><Relationship Id="rId230" Type="http://schemas.openxmlformats.org/officeDocument/2006/relationships/customXml" Target="../ink/ink1540.xml"/><Relationship Id="rId251" Type="http://schemas.openxmlformats.org/officeDocument/2006/relationships/image" Target="../media/image1537.png"/><Relationship Id="rId25" Type="http://schemas.openxmlformats.org/officeDocument/2006/relationships/image" Target="../media/image1425.png"/><Relationship Id="rId46" Type="http://schemas.openxmlformats.org/officeDocument/2006/relationships/customXml" Target="../ink/ink1447.xml"/><Relationship Id="rId67" Type="http://schemas.openxmlformats.org/officeDocument/2006/relationships/customXml" Target="../ink/ink1458.xml"/><Relationship Id="rId272" Type="http://schemas.openxmlformats.org/officeDocument/2006/relationships/customXml" Target="../ink/ink1561.xml"/><Relationship Id="rId293" Type="http://schemas.openxmlformats.org/officeDocument/2006/relationships/customXml" Target="../ink/ink1572.xml"/><Relationship Id="rId307" Type="http://schemas.openxmlformats.org/officeDocument/2006/relationships/customXml" Target="../ink/ink1579.xml"/><Relationship Id="rId328" Type="http://schemas.openxmlformats.org/officeDocument/2006/relationships/image" Target="../media/image1575.png"/><Relationship Id="rId349" Type="http://schemas.openxmlformats.org/officeDocument/2006/relationships/customXml" Target="../ink/ink1600.xml"/><Relationship Id="rId88" Type="http://schemas.openxmlformats.org/officeDocument/2006/relationships/image" Target="../media/image1456.png"/><Relationship Id="rId111" Type="http://schemas.openxmlformats.org/officeDocument/2006/relationships/image" Target="../media/image1467.png"/><Relationship Id="rId132" Type="http://schemas.openxmlformats.org/officeDocument/2006/relationships/customXml" Target="../ink/ink1491.xml"/><Relationship Id="rId153" Type="http://schemas.openxmlformats.org/officeDocument/2006/relationships/image" Target="../media/image1488.png"/><Relationship Id="rId174" Type="http://schemas.openxmlformats.org/officeDocument/2006/relationships/customXml" Target="../ink/ink1512.xml"/><Relationship Id="rId195" Type="http://schemas.openxmlformats.org/officeDocument/2006/relationships/image" Target="../media/image1509.png"/><Relationship Id="rId209" Type="http://schemas.openxmlformats.org/officeDocument/2006/relationships/image" Target="../media/image1516.png"/><Relationship Id="rId360" Type="http://schemas.openxmlformats.org/officeDocument/2006/relationships/image" Target="../media/image1591.png"/><Relationship Id="rId381" Type="http://schemas.openxmlformats.org/officeDocument/2006/relationships/customXml" Target="../ink/ink1616.xml"/><Relationship Id="rId416" Type="http://schemas.openxmlformats.org/officeDocument/2006/relationships/image" Target="../media/image1619.png"/><Relationship Id="rId220" Type="http://schemas.openxmlformats.org/officeDocument/2006/relationships/customXml" Target="../ink/ink1535.xml"/><Relationship Id="rId241" Type="http://schemas.openxmlformats.org/officeDocument/2006/relationships/image" Target="../media/image1532.png"/><Relationship Id="rId15" Type="http://schemas.openxmlformats.org/officeDocument/2006/relationships/image" Target="../media/image1420.png"/><Relationship Id="rId36" Type="http://schemas.openxmlformats.org/officeDocument/2006/relationships/customXml" Target="../ink/ink1442.xml"/><Relationship Id="rId57" Type="http://schemas.openxmlformats.org/officeDocument/2006/relationships/image" Target="../media/image1441.png"/><Relationship Id="rId262" Type="http://schemas.openxmlformats.org/officeDocument/2006/relationships/customXml" Target="../ink/ink1556.xml"/><Relationship Id="rId283" Type="http://schemas.openxmlformats.org/officeDocument/2006/relationships/image" Target="../media/image1553.png"/><Relationship Id="rId318" Type="http://schemas.openxmlformats.org/officeDocument/2006/relationships/image" Target="../media/image1570.png"/><Relationship Id="rId339" Type="http://schemas.openxmlformats.org/officeDocument/2006/relationships/customXml" Target="../ink/ink1595.xml"/><Relationship Id="rId78" Type="http://schemas.openxmlformats.org/officeDocument/2006/relationships/image" Target="../media/image1451.png"/><Relationship Id="rId99" Type="http://schemas.openxmlformats.org/officeDocument/2006/relationships/customXml" Target="../ink/ink1474.xml"/><Relationship Id="rId101" Type="http://schemas.openxmlformats.org/officeDocument/2006/relationships/customXml" Target="../ink/ink1475.xml"/><Relationship Id="rId122" Type="http://schemas.openxmlformats.org/officeDocument/2006/relationships/customXml" Target="../ink/ink1486.xml"/><Relationship Id="rId143" Type="http://schemas.openxmlformats.org/officeDocument/2006/relationships/image" Target="../media/image1483.png"/><Relationship Id="rId164" Type="http://schemas.openxmlformats.org/officeDocument/2006/relationships/customXml" Target="../ink/ink1507.xml"/><Relationship Id="rId185" Type="http://schemas.openxmlformats.org/officeDocument/2006/relationships/image" Target="../media/image1504.png"/><Relationship Id="rId350" Type="http://schemas.openxmlformats.org/officeDocument/2006/relationships/image" Target="../media/image1586.png"/><Relationship Id="rId371" Type="http://schemas.openxmlformats.org/officeDocument/2006/relationships/customXml" Target="../ink/ink1611.xml"/><Relationship Id="rId406" Type="http://schemas.openxmlformats.org/officeDocument/2006/relationships/image" Target="../media/image1614.png"/><Relationship Id="rId9" Type="http://schemas.openxmlformats.org/officeDocument/2006/relationships/image" Target="../media/image1417.png"/><Relationship Id="rId210" Type="http://schemas.openxmlformats.org/officeDocument/2006/relationships/customXml" Target="../ink/ink1530.xml"/><Relationship Id="rId392" Type="http://schemas.openxmlformats.org/officeDocument/2006/relationships/image" Target="../media/image1607.png"/><Relationship Id="rId427" Type="http://schemas.openxmlformats.org/officeDocument/2006/relationships/customXml" Target="../ink/ink1639.xml"/><Relationship Id="rId26" Type="http://schemas.openxmlformats.org/officeDocument/2006/relationships/customXml" Target="../ink/ink1437.xml"/><Relationship Id="rId231" Type="http://schemas.openxmlformats.org/officeDocument/2006/relationships/image" Target="../media/image1527.png"/><Relationship Id="rId252" Type="http://schemas.openxmlformats.org/officeDocument/2006/relationships/customXml" Target="../ink/ink1551.xml"/><Relationship Id="rId273" Type="http://schemas.openxmlformats.org/officeDocument/2006/relationships/image" Target="../media/image1548.png"/><Relationship Id="rId294" Type="http://schemas.openxmlformats.org/officeDocument/2006/relationships/image" Target="../media/image1558.png"/><Relationship Id="rId308" Type="http://schemas.openxmlformats.org/officeDocument/2006/relationships/image" Target="../media/image1565.png"/><Relationship Id="rId329" Type="http://schemas.openxmlformats.org/officeDocument/2006/relationships/customXml" Target="../ink/ink1590.xml"/><Relationship Id="rId47" Type="http://schemas.openxmlformats.org/officeDocument/2006/relationships/image" Target="../media/image1436.png"/><Relationship Id="rId68" Type="http://schemas.openxmlformats.org/officeDocument/2006/relationships/image" Target="../media/image1446.png"/><Relationship Id="rId89" Type="http://schemas.openxmlformats.org/officeDocument/2006/relationships/customXml" Target="../ink/ink1469.xml"/><Relationship Id="rId112" Type="http://schemas.openxmlformats.org/officeDocument/2006/relationships/customXml" Target="../ink/ink1481.xml"/><Relationship Id="rId133" Type="http://schemas.openxmlformats.org/officeDocument/2006/relationships/image" Target="../media/image1478.png"/><Relationship Id="rId154" Type="http://schemas.openxmlformats.org/officeDocument/2006/relationships/customXml" Target="../ink/ink1502.xml"/><Relationship Id="rId175" Type="http://schemas.openxmlformats.org/officeDocument/2006/relationships/image" Target="../media/image1499.png"/><Relationship Id="rId340" Type="http://schemas.openxmlformats.org/officeDocument/2006/relationships/image" Target="../media/image1581.png"/><Relationship Id="rId361" Type="http://schemas.openxmlformats.org/officeDocument/2006/relationships/customXml" Target="../ink/ink1606.xml"/><Relationship Id="rId196" Type="http://schemas.openxmlformats.org/officeDocument/2006/relationships/customXml" Target="../ink/ink1523.xml"/><Relationship Id="rId200" Type="http://schemas.openxmlformats.org/officeDocument/2006/relationships/customXml" Target="../ink/ink1525.xml"/><Relationship Id="rId382" Type="http://schemas.openxmlformats.org/officeDocument/2006/relationships/image" Target="../media/image1602.png"/><Relationship Id="rId417" Type="http://schemas.openxmlformats.org/officeDocument/2006/relationships/customXml" Target="../ink/ink1634.xml"/><Relationship Id="rId16" Type="http://schemas.openxmlformats.org/officeDocument/2006/relationships/customXml" Target="../ink/ink1432.xml"/><Relationship Id="rId221" Type="http://schemas.openxmlformats.org/officeDocument/2006/relationships/image" Target="../media/image1522.png"/><Relationship Id="rId242" Type="http://schemas.openxmlformats.org/officeDocument/2006/relationships/customXml" Target="../ink/ink1546.xml"/><Relationship Id="rId263" Type="http://schemas.openxmlformats.org/officeDocument/2006/relationships/image" Target="../media/image1543.png"/><Relationship Id="rId284" Type="http://schemas.openxmlformats.org/officeDocument/2006/relationships/customXml" Target="../ink/ink1567.xml"/><Relationship Id="rId319" Type="http://schemas.openxmlformats.org/officeDocument/2006/relationships/customXml" Target="../ink/ink1585.xml"/><Relationship Id="rId37" Type="http://schemas.openxmlformats.org/officeDocument/2006/relationships/image" Target="../media/image1431.png"/><Relationship Id="rId58" Type="http://schemas.openxmlformats.org/officeDocument/2006/relationships/customXml" Target="../ink/ink1453.xml"/><Relationship Id="rId79" Type="http://schemas.openxmlformats.org/officeDocument/2006/relationships/customXml" Target="../ink/ink1464.xml"/><Relationship Id="rId102" Type="http://schemas.openxmlformats.org/officeDocument/2006/relationships/customXml" Target="../ink/ink1476.xml"/><Relationship Id="rId123" Type="http://schemas.openxmlformats.org/officeDocument/2006/relationships/image" Target="../media/image1473.png"/><Relationship Id="rId144" Type="http://schemas.openxmlformats.org/officeDocument/2006/relationships/customXml" Target="../ink/ink1497.xml"/><Relationship Id="rId330" Type="http://schemas.openxmlformats.org/officeDocument/2006/relationships/image" Target="../media/image1576.png"/><Relationship Id="rId90" Type="http://schemas.openxmlformats.org/officeDocument/2006/relationships/image" Target="../media/image1457.png"/><Relationship Id="rId165" Type="http://schemas.openxmlformats.org/officeDocument/2006/relationships/image" Target="../media/image1494.png"/><Relationship Id="rId186" Type="http://schemas.openxmlformats.org/officeDocument/2006/relationships/customXml" Target="../ink/ink1518.xml"/><Relationship Id="rId351" Type="http://schemas.openxmlformats.org/officeDocument/2006/relationships/customXml" Target="../ink/ink1601.xml"/><Relationship Id="rId372" Type="http://schemas.openxmlformats.org/officeDocument/2006/relationships/image" Target="../media/image1597.png"/><Relationship Id="rId393" Type="http://schemas.openxmlformats.org/officeDocument/2006/relationships/customXml" Target="../ink/ink1622.xml"/><Relationship Id="rId407" Type="http://schemas.openxmlformats.org/officeDocument/2006/relationships/customXml" Target="../ink/ink1629.xml"/><Relationship Id="rId428" Type="http://schemas.openxmlformats.org/officeDocument/2006/relationships/image" Target="../media/image1625.png"/><Relationship Id="rId211" Type="http://schemas.openxmlformats.org/officeDocument/2006/relationships/image" Target="../media/image1517.png"/><Relationship Id="rId232" Type="http://schemas.openxmlformats.org/officeDocument/2006/relationships/customXml" Target="../ink/ink1541.xml"/><Relationship Id="rId253" Type="http://schemas.openxmlformats.org/officeDocument/2006/relationships/image" Target="../media/image1538.png"/><Relationship Id="rId274" Type="http://schemas.openxmlformats.org/officeDocument/2006/relationships/customXml" Target="../ink/ink1562.xml"/><Relationship Id="rId295" Type="http://schemas.openxmlformats.org/officeDocument/2006/relationships/customXml" Target="../ink/ink1573.xml"/><Relationship Id="rId309" Type="http://schemas.openxmlformats.org/officeDocument/2006/relationships/customXml" Target="../ink/ink1580.xml"/><Relationship Id="rId27" Type="http://schemas.openxmlformats.org/officeDocument/2006/relationships/image" Target="../media/image1426.png"/><Relationship Id="rId48" Type="http://schemas.openxmlformats.org/officeDocument/2006/relationships/customXml" Target="../ink/ink1448.xml"/><Relationship Id="rId69" Type="http://schemas.openxmlformats.org/officeDocument/2006/relationships/customXml" Target="../ink/ink1459.xml"/><Relationship Id="rId113" Type="http://schemas.openxmlformats.org/officeDocument/2006/relationships/image" Target="../media/image1468.png"/><Relationship Id="rId134" Type="http://schemas.openxmlformats.org/officeDocument/2006/relationships/customXml" Target="../ink/ink1492.xml"/><Relationship Id="rId320" Type="http://schemas.openxmlformats.org/officeDocument/2006/relationships/image" Target="../media/image1571.png"/><Relationship Id="rId80" Type="http://schemas.openxmlformats.org/officeDocument/2006/relationships/image" Target="../media/image1452.png"/><Relationship Id="rId155" Type="http://schemas.openxmlformats.org/officeDocument/2006/relationships/image" Target="../media/image1489.png"/><Relationship Id="rId176" Type="http://schemas.openxmlformats.org/officeDocument/2006/relationships/customXml" Target="../ink/ink1513.xml"/><Relationship Id="rId197" Type="http://schemas.openxmlformats.org/officeDocument/2006/relationships/image" Target="../media/image1510.png"/><Relationship Id="rId341" Type="http://schemas.openxmlformats.org/officeDocument/2006/relationships/customXml" Target="../ink/ink1596.xml"/><Relationship Id="rId362" Type="http://schemas.openxmlformats.org/officeDocument/2006/relationships/image" Target="../media/image1592.png"/><Relationship Id="rId383" Type="http://schemas.openxmlformats.org/officeDocument/2006/relationships/customXml" Target="../ink/ink1617.xml"/><Relationship Id="rId418" Type="http://schemas.openxmlformats.org/officeDocument/2006/relationships/image" Target="../media/image1620.png"/><Relationship Id="rId201" Type="http://schemas.openxmlformats.org/officeDocument/2006/relationships/image" Target="../media/image1512.png"/><Relationship Id="rId222" Type="http://schemas.openxmlformats.org/officeDocument/2006/relationships/customXml" Target="../ink/ink1536.xml"/><Relationship Id="rId243" Type="http://schemas.openxmlformats.org/officeDocument/2006/relationships/image" Target="../media/image1533.png"/><Relationship Id="rId264" Type="http://schemas.openxmlformats.org/officeDocument/2006/relationships/customXml" Target="../ink/ink1557.xml"/><Relationship Id="rId285" Type="http://schemas.openxmlformats.org/officeDocument/2006/relationships/image" Target="../media/image1554.png"/><Relationship Id="rId17" Type="http://schemas.openxmlformats.org/officeDocument/2006/relationships/image" Target="../media/image1421.png"/><Relationship Id="rId38" Type="http://schemas.openxmlformats.org/officeDocument/2006/relationships/customXml" Target="../ink/ink1443.xml"/><Relationship Id="rId59" Type="http://schemas.openxmlformats.org/officeDocument/2006/relationships/image" Target="../media/image1442.png"/><Relationship Id="rId103" Type="http://schemas.openxmlformats.org/officeDocument/2006/relationships/image" Target="../media/image1463.png"/><Relationship Id="rId124" Type="http://schemas.openxmlformats.org/officeDocument/2006/relationships/customXml" Target="../ink/ink1487.xml"/><Relationship Id="rId310" Type="http://schemas.openxmlformats.org/officeDocument/2006/relationships/image" Target="../media/image1566.png"/><Relationship Id="rId70" Type="http://schemas.openxmlformats.org/officeDocument/2006/relationships/image" Target="../media/image1447.png"/><Relationship Id="rId91" Type="http://schemas.openxmlformats.org/officeDocument/2006/relationships/customXml" Target="../ink/ink1470.xml"/><Relationship Id="rId145" Type="http://schemas.openxmlformats.org/officeDocument/2006/relationships/image" Target="../media/image1484.png"/><Relationship Id="rId166" Type="http://schemas.openxmlformats.org/officeDocument/2006/relationships/customXml" Target="../ink/ink1508.xml"/><Relationship Id="rId187" Type="http://schemas.openxmlformats.org/officeDocument/2006/relationships/image" Target="../media/image1505.png"/><Relationship Id="rId331" Type="http://schemas.openxmlformats.org/officeDocument/2006/relationships/customXml" Target="../ink/ink1591.xml"/><Relationship Id="rId352" Type="http://schemas.openxmlformats.org/officeDocument/2006/relationships/image" Target="../media/image1587.png"/><Relationship Id="rId373" Type="http://schemas.openxmlformats.org/officeDocument/2006/relationships/customXml" Target="../ink/ink1612.xml"/><Relationship Id="rId394" Type="http://schemas.openxmlformats.org/officeDocument/2006/relationships/image" Target="../media/image1608.png"/><Relationship Id="rId408" Type="http://schemas.openxmlformats.org/officeDocument/2006/relationships/image" Target="../media/image16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1.xml"/><Relationship Id="rId233" Type="http://schemas.openxmlformats.org/officeDocument/2006/relationships/image" Target="../media/image1528.png"/><Relationship Id="rId254" Type="http://schemas.openxmlformats.org/officeDocument/2006/relationships/customXml" Target="../ink/ink1552.xml"/><Relationship Id="rId28" Type="http://schemas.openxmlformats.org/officeDocument/2006/relationships/customXml" Target="../ink/ink1438.xml"/><Relationship Id="rId49" Type="http://schemas.openxmlformats.org/officeDocument/2006/relationships/image" Target="../media/image1437.png"/><Relationship Id="rId114" Type="http://schemas.openxmlformats.org/officeDocument/2006/relationships/customXml" Target="../ink/ink1482.xml"/><Relationship Id="rId275" Type="http://schemas.openxmlformats.org/officeDocument/2006/relationships/image" Target="../media/image1549.png"/><Relationship Id="rId296" Type="http://schemas.openxmlformats.org/officeDocument/2006/relationships/image" Target="../media/image1559.png"/><Relationship Id="rId300" Type="http://schemas.openxmlformats.org/officeDocument/2006/relationships/image" Target="../media/image1561.png"/><Relationship Id="rId60" Type="http://schemas.openxmlformats.org/officeDocument/2006/relationships/customXml" Target="../ink/ink1454.xml"/><Relationship Id="rId81" Type="http://schemas.openxmlformats.org/officeDocument/2006/relationships/customXml" Target="../ink/ink1465.xml"/><Relationship Id="rId135" Type="http://schemas.openxmlformats.org/officeDocument/2006/relationships/image" Target="../media/image1479.png"/><Relationship Id="rId156" Type="http://schemas.openxmlformats.org/officeDocument/2006/relationships/customXml" Target="../ink/ink1503.xml"/><Relationship Id="rId177" Type="http://schemas.openxmlformats.org/officeDocument/2006/relationships/image" Target="../media/image1500.png"/><Relationship Id="rId198" Type="http://schemas.openxmlformats.org/officeDocument/2006/relationships/customXml" Target="../ink/ink1524.xml"/><Relationship Id="rId321" Type="http://schemas.openxmlformats.org/officeDocument/2006/relationships/customXml" Target="../ink/ink1586.xml"/><Relationship Id="rId342" Type="http://schemas.openxmlformats.org/officeDocument/2006/relationships/image" Target="../media/image1582.png"/><Relationship Id="rId363" Type="http://schemas.openxmlformats.org/officeDocument/2006/relationships/customXml" Target="../ink/ink1607.xml"/><Relationship Id="rId384" Type="http://schemas.openxmlformats.org/officeDocument/2006/relationships/image" Target="../media/image1603.png"/><Relationship Id="rId419" Type="http://schemas.openxmlformats.org/officeDocument/2006/relationships/customXml" Target="../ink/ink1635.xml"/><Relationship Id="rId202" Type="http://schemas.openxmlformats.org/officeDocument/2006/relationships/customXml" Target="../ink/ink1526.xml"/><Relationship Id="rId223" Type="http://schemas.openxmlformats.org/officeDocument/2006/relationships/image" Target="../media/image1523.png"/><Relationship Id="rId244" Type="http://schemas.openxmlformats.org/officeDocument/2006/relationships/customXml" Target="../ink/ink1547.xml"/><Relationship Id="rId18" Type="http://schemas.openxmlformats.org/officeDocument/2006/relationships/customXml" Target="../ink/ink1433.xml"/><Relationship Id="rId39" Type="http://schemas.openxmlformats.org/officeDocument/2006/relationships/image" Target="../media/image1432.png"/><Relationship Id="rId265" Type="http://schemas.openxmlformats.org/officeDocument/2006/relationships/image" Target="../media/image1544.png"/><Relationship Id="rId286" Type="http://schemas.openxmlformats.org/officeDocument/2006/relationships/customXml" Target="../ink/ink1568.xml"/><Relationship Id="rId50" Type="http://schemas.openxmlformats.org/officeDocument/2006/relationships/customXml" Target="../ink/ink1449.xml"/><Relationship Id="rId104" Type="http://schemas.openxmlformats.org/officeDocument/2006/relationships/customXml" Target="../ink/ink1477.xml"/><Relationship Id="rId125" Type="http://schemas.openxmlformats.org/officeDocument/2006/relationships/image" Target="../media/image1474.png"/><Relationship Id="rId146" Type="http://schemas.openxmlformats.org/officeDocument/2006/relationships/customXml" Target="../ink/ink1498.xml"/><Relationship Id="rId167" Type="http://schemas.openxmlformats.org/officeDocument/2006/relationships/image" Target="../media/image1495.png"/><Relationship Id="rId188" Type="http://schemas.openxmlformats.org/officeDocument/2006/relationships/customXml" Target="../ink/ink1519.xml"/><Relationship Id="rId311" Type="http://schemas.openxmlformats.org/officeDocument/2006/relationships/customXml" Target="../ink/ink1581.xml"/><Relationship Id="rId332" Type="http://schemas.openxmlformats.org/officeDocument/2006/relationships/image" Target="../media/image1577.png"/><Relationship Id="rId353" Type="http://schemas.openxmlformats.org/officeDocument/2006/relationships/customXml" Target="../ink/ink1602.xml"/><Relationship Id="rId374" Type="http://schemas.openxmlformats.org/officeDocument/2006/relationships/image" Target="../media/image1598.png"/><Relationship Id="rId395" Type="http://schemas.openxmlformats.org/officeDocument/2006/relationships/customXml" Target="../ink/ink1623.xml"/><Relationship Id="rId409" Type="http://schemas.openxmlformats.org/officeDocument/2006/relationships/customXml" Target="../ink/ink1630.xml"/><Relationship Id="rId71" Type="http://schemas.openxmlformats.org/officeDocument/2006/relationships/customXml" Target="../ink/ink1460.xml"/><Relationship Id="rId92" Type="http://schemas.openxmlformats.org/officeDocument/2006/relationships/image" Target="../media/image1458.png"/><Relationship Id="rId213" Type="http://schemas.openxmlformats.org/officeDocument/2006/relationships/image" Target="../media/image1518.png"/><Relationship Id="rId234" Type="http://schemas.openxmlformats.org/officeDocument/2006/relationships/customXml" Target="../ink/ink1542.xml"/><Relationship Id="rId420" Type="http://schemas.openxmlformats.org/officeDocument/2006/relationships/image" Target="../media/image1621.png"/><Relationship Id="rId2" Type="http://schemas.openxmlformats.org/officeDocument/2006/relationships/customXml" Target="../ink/ink1425.xml"/><Relationship Id="rId29" Type="http://schemas.openxmlformats.org/officeDocument/2006/relationships/image" Target="../media/image1427.png"/><Relationship Id="rId255" Type="http://schemas.openxmlformats.org/officeDocument/2006/relationships/image" Target="../media/image1539.png"/><Relationship Id="rId276" Type="http://schemas.openxmlformats.org/officeDocument/2006/relationships/customXml" Target="../ink/ink1563.xml"/><Relationship Id="rId297" Type="http://schemas.openxmlformats.org/officeDocument/2006/relationships/customXml" Target="../ink/ink1574.xml"/><Relationship Id="rId40" Type="http://schemas.openxmlformats.org/officeDocument/2006/relationships/customXml" Target="../ink/ink1444.xml"/><Relationship Id="rId115" Type="http://schemas.openxmlformats.org/officeDocument/2006/relationships/image" Target="../media/image1469.png"/><Relationship Id="rId136" Type="http://schemas.openxmlformats.org/officeDocument/2006/relationships/customXml" Target="../ink/ink1493.xml"/><Relationship Id="rId157" Type="http://schemas.openxmlformats.org/officeDocument/2006/relationships/image" Target="../media/image1490.png"/><Relationship Id="rId178" Type="http://schemas.openxmlformats.org/officeDocument/2006/relationships/customXml" Target="../ink/ink1514.xml"/><Relationship Id="rId301" Type="http://schemas.openxmlformats.org/officeDocument/2006/relationships/customXml" Target="../ink/ink1576.xml"/><Relationship Id="rId322" Type="http://schemas.openxmlformats.org/officeDocument/2006/relationships/image" Target="../media/image1572.png"/><Relationship Id="rId343" Type="http://schemas.openxmlformats.org/officeDocument/2006/relationships/customXml" Target="../ink/ink1597.xml"/><Relationship Id="rId364" Type="http://schemas.openxmlformats.org/officeDocument/2006/relationships/image" Target="../media/image1593.png"/><Relationship Id="rId61" Type="http://schemas.openxmlformats.org/officeDocument/2006/relationships/image" Target="../media/image1443.png"/><Relationship Id="rId82" Type="http://schemas.openxmlformats.org/officeDocument/2006/relationships/image" Target="../media/image1453.png"/><Relationship Id="rId199" Type="http://schemas.openxmlformats.org/officeDocument/2006/relationships/image" Target="../media/image1511.png"/><Relationship Id="rId203" Type="http://schemas.openxmlformats.org/officeDocument/2006/relationships/image" Target="../media/image1513.png"/><Relationship Id="rId385" Type="http://schemas.openxmlformats.org/officeDocument/2006/relationships/customXml" Target="../ink/ink1618.xml"/><Relationship Id="rId19" Type="http://schemas.openxmlformats.org/officeDocument/2006/relationships/image" Target="../media/image1422.png"/><Relationship Id="rId224" Type="http://schemas.openxmlformats.org/officeDocument/2006/relationships/customXml" Target="../ink/ink1537.xml"/><Relationship Id="rId245" Type="http://schemas.openxmlformats.org/officeDocument/2006/relationships/image" Target="../media/image1534.png"/><Relationship Id="rId266" Type="http://schemas.openxmlformats.org/officeDocument/2006/relationships/customXml" Target="../ink/ink1558.xml"/><Relationship Id="rId287" Type="http://schemas.openxmlformats.org/officeDocument/2006/relationships/customXml" Target="../ink/ink1569.xml"/><Relationship Id="rId410" Type="http://schemas.openxmlformats.org/officeDocument/2006/relationships/image" Target="../media/image1616.png"/><Relationship Id="rId30" Type="http://schemas.openxmlformats.org/officeDocument/2006/relationships/customXml" Target="../ink/ink1439.xml"/><Relationship Id="rId105" Type="http://schemas.openxmlformats.org/officeDocument/2006/relationships/image" Target="../media/image1464.png"/><Relationship Id="rId126" Type="http://schemas.openxmlformats.org/officeDocument/2006/relationships/customXml" Target="../ink/ink1488.xml"/><Relationship Id="rId147" Type="http://schemas.openxmlformats.org/officeDocument/2006/relationships/image" Target="../media/image1485.png"/><Relationship Id="rId168" Type="http://schemas.openxmlformats.org/officeDocument/2006/relationships/customXml" Target="../ink/ink1509.xml"/><Relationship Id="rId312" Type="http://schemas.openxmlformats.org/officeDocument/2006/relationships/image" Target="../media/image1567.png"/><Relationship Id="rId333" Type="http://schemas.openxmlformats.org/officeDocument/2006/relationships/customXml" Target="../ink/ink1592.xml"/><Relationship Id="rId354" Type="http://schemas.openxmlformats.org/officeDocument/2006/relationships/image" Target="../media/image1588.png"/><Relationship Id="rId51" Type="http://schemas.openxmlformats.org/officeDocument/2006/relationships/image" Target="../media/image1438.png"/><Relationship Id="rId72" Type="http://schemas.openxmlformats.org/officeDocument/2006/relationships/image" Target="../media/image1448.png"/><Relationship Id="rId93" Type="http://schemas.openxmlformats.org/officeDocument/2006/relationships/customXml" Target="../ink/ink1471.xml"/><Relationship Id="rId189" Type="http://schemas.openxmlformats.org/officeDocument/2006/relationships/image" Target="../media/image1506.png"/><Relationship Id="rId375" Type="http://schemas.openxmlformats.org/officeDocument/2006/relationships/customXml" Target="../ink/ink1613.xml"/><Relationship Id="rId396" Type="http://schemas.openxmlformats.org/officeDocument/2006/relationships/image" Target="../media/image1609.png"/><Relationship Id="rId3" Type="http://schemas.openxmlformats.org/officeDocument/2006/relationships/image" Target="../media/image1415.png"/><Relationship Id="rId214" Type="http://schemas.openxmlformats.org/officeDocument/2006/relationships/customXml" Target="../ink/ink1532.xml"/><Relationship Id="rId235" Type="http://schemas.openxmlformats.org/officeDocument/2006/relationships/image" Target="../media/image1529.png"/><Relationship Id="rId256" Type="http://schemas.openxmlformats.org/officeDocument/2006/relationships/customXml" Target="../ink/ink1553.xml"/><Relationship Id="rId277" Type="http://schemas.openxmlformats.org/officeDocument/2006/relationships/image" Target="../media/image1550.png"/><Relationship Id="rId298" Type="http://schemas.openxmlformats.org/officeDocument/2006/relationships/image" Target="../media/image1560.png"/><Relationship Id="rId400" Type="http://schemas.openxmlformats.org/officeDocument/2006/relationships/image" Target="../media/image1611.png"/><Relationship Id="rId421" Type="http://schemas.openxmlformats.org/officeDocument/2006/relationships/customXml" Target="../ink/ink1636.xml"/><Relationship Id="rId116" Type="http://schemas.openxmlformats.org/officeDocument/2006/relationships/customXml" Target="../ink/ink1483.xml"/><Relationship Id="rId137" Type="http://schemas.openxmlformats.org/officeDocument/2006/relationships/image" Target="../media/image1480.png"/><Relationship Id="rId158" Type="http://schemas.openxmlformats.org/officeDocument/2006/relationships/customXml" Target="../ink/ink1504.xml"/><Relationship Id="rId302" Type="http://schemas.openxmlformats.org/officeDocument/2006/relationships/image" Target="../media/image1562.png"/><Relationship Id="rId323" Type="http://schemas.openxmlformats.org/officeDocument/2006/relationships/customXml" Target="../ink/ink1587.xml"/><Relationship Id="rId344" Type="http://schemas.openxmlformats.org/officeDocument/2006/relationships/image" Target="../media/image1583.png"/><Relationship Id="rId20" Type="http://schemas.openxmlformats.org/officeDocument/2006/relationships/customXml" Target="../ink/ink1434.xml"/><Relationship Id="rId41" Type="http://schemas.openxmlformats.org/officeDocument/2006/relationships/image" Target="../media/image1433.png"/><Relationship Id="rId62" Type="http://schemas.openxmlformats.org/officeDocument/2006/relationships/customXml" Target="../ink/ink1455.xml"/><Relationship Id="rId83" Type="http://schemas.openxmlformats.org/officeDocument/2006/relationships/customXml" Target="../ink/ink1466.xml"/><Relationship Id="rId179" Type="http://schemas.openxmlformats.org/officeDocument/2006/relationships/image" Target="../media/image1501.png"/><Relationship Id="rId365" Type="http://schemas.openxmlformats.org/officeDocument/2006/relationships/customXml" Target="../ink/ink1608.xml"/><Relationship Id="rId386" Type="http://schemas.openxmlformats.org/officeDocument/2006/relationships/image" Target="../media/image1604.png"/><Relationship Id="rId190" Type="http://schemas.openxmlformats.org/officeDocument/2006/relationships/customXml" Target="../ink/ink1520.xml"/><Relationship Id="rId204" Type="http://schemas.openxmlformats.org/officeDocument/2006/relationships/customXml" Target="../ink/ink1527.xml"/><Relationship Id="rId225" Type="http://schemas.openxmlformats.org/officeDocument/2006/relationships/image" Target="../media/image1524.png"/><Relationship Id="rId246" Type="http://schemas.openxmlformats.org/officeDocument/2006/relationships/customXml" Target="../ink/ink1548.xml"/><Relationship Id="rId267" Type="http://schemas.openxmlformats.org/officeDocument/2006/relationships/image" Target="../media/image1545.png"/><Relationship Id="rId288" Type="http://schemas.openxmlformats.org/officeDocument/2006/relationships/image" Target="../media/image1555.png"/><Relationship Id="rId411" Type="http://schemas.openxmlformats.org/officeDocument/2006/relationships/customXml" Target="../ink/ink1631.xml"/><Relationship Id="rId106" Type="http://schemas.openxmlformats.org/officeDocument/2006/relationships/customXml" Target="../ink/ink1478.xml"/><Relationship Id="rId127" Type="http://schemas.openxmlformats.org/officeDocument/2006/relationships/image" Target="../media/image1475.png"/><Relationship Id="rId313" Type="http://schemas.openxmlformats.org/officeDocument/2006/relationships/customXml" Target="../ink/ink1582.xml"/><Relationship Id="rId10" Type="http://schemas.openxmlformats.org/officeDocument/2006/relationships/customXml" Target="../ink/ink1429.xml"/><Relationship Id="rId31" Type="http://schemas.openxmlformats.org/officeDocument/2006/relationships/image" Target="../media/image1428.png"/><Relationship Id="rId52" Type="http://schemas.openxmlformats.org/officeDocument/2006/relationships/customXml" Target="../ink/ink1450.xml"/><Relationship Id="rId73" Type="http://schemas.openxmlformats.org/officeDocument/2006/relationships/customXml" Target="../ink/ink1461.xml"/><Relationship Id="rId94" Type="http://schemas.openxmlformats.org/officeDocument/2006/relationships/image" Target="../media/image1459.png"/><Relationship Id="rId148" Type="http://schemas.openxmlformats.org/officeDocument/2006/relationships/customXml" Target="../ink/ink1499.xml"/><Relationship Id="rId169" Type="http://schemas.openxmlformats.org/officeDocument/2006/relationships/image" Target="../media/image1496.png"/><Relationship Id="rId334" Type="http://schemas.openxmlformats.org/officeDocument/2006/relationships/image" Target="../media/image1578.png"/><Relationship Id="rId355" Type="http://schemas.openxmlformats.org/officeDocument/2006/relationships/customXml" Target="../ink/ink1603.xml"/><Relationship Id="rId376" Type="http://schemas.openxmlformats.org/officeDocument/2006/relationships/image" Target="../media/image1599.png"/><Relationship Id="rId397" Type="http://schemas.openxmlformats.org/officeDocument/2006/relationships/customXml" Target="../ink/ink1624.xml"/><Relationship Id="rId4" Type="http://schemas.openxmlformats.org/officeDocument/2006/relationships/customXml" Target="../ink/ink1426.xml"/><Relationship Id="rId180" Type="http://schemas.openxmlformats.org/officeDocument/2006/relationships/customXml" Target="../ink/ink1515.xml"/><Relationship Id="rId215" Type="http://schemas.openxmlformats.org/officeDocument/2006/relationships/image" Target="../media/image1519.png"/><Relationship Id="rId236" Type="http://schemas.openxmlformats.org/officeDocument/2006/relationships/customXml" Target="../ink/ink1543.xml"/><Relationship Id="rId257" Type="http://schemas.openxmlformats.org/officeDocument/2006/relationships/image" Target="../media/image1540.png"/><Relationship Id="rId278" Type="http://schemas.openxmlformats.org/officeDocument/2006/relationships/customXml" Target="../ink/ink1564.xml"/><Relationship Id="rId401" Type="http://schemas.openxmlformats.org/officeDocument/2006/relationships/customXml" Target="../ink/ink1626.xml"/><Relationship Id="rId422" Type="http://schemas.openxmlformats.org/officeDocument/2006/relationships/image" Target="../media/image1622.png"/><Relationship Id="rId303" Type="http://schemas.openxmlformats.org/officeDocument/2006/relationships/customXml" Target="../ink/ink1577.xml"/><Relationship Id="rId42" Type="http://schemas.openxmlformats.org/officeDocument/2006/relationships/customXml" Target="../ink/ink1445.xml"/><Relationship Id="rId84" Type="http://schemas.openxmlformats.org/officeDocument/2006/relationships/image" Target="../media/image1454.png"/><Relationship Id="rId138" Type="http://schemas.openxmlformats.org/officeDocument/2006/relationships/customXml" Target="../ink/ink1494.xml"/><Relationship Id="rId345" Type="http://schemas.openxmlformats.org/officeDocument/2006/relationships/customXml" Target="../ink/ink1598.xml"/><Relationship Id="rId387" Type="http://schemas.openxmlformats.org/officeDocument/2006/relationships/customXml" Target="../ink/ink1619.xml"/><Relationship Id="rId191" Type="http://schemas.openxmlformats.org/officeDocument/2006/relationships/image" Target="../media/image1507.png"/><Relationship Id="rId205" Type="http://schemas.openxmlformats.org/officeDocument/2006/relationships/image" Target="../media/image1514.png"/><Relationship Id="rId247" Type="http://schemas.openxmlformats.org/officeDocument/2006/relationships/image" Target="../media/image1535.png"/><Relationship Id="rId412" Type="http://schemas.openxmlformats.org/officeDocument/2006/relationships/image" Target="../media/image1617.png"/><Relationship Id="rId107" Type="http://schemas.openxmlformats.org/officeDocument/2006/relationships/image" Target="../media/image1465.png"/><Relationship Id="rId289" Type="http://schemas.openxmlformats.org/officeDocument/2006/relationships/customXml" Target="../ink/ink1570.xml"/><Relationship Id="rId11" Type="http://schemas.openxmlformats.org/officeDocument/2006/relationships/image" Target="../media/image1418.png"/><Relationship Id="rId53" Type="http://schemas.openxmlformats.org/officeDocument/2006/relationships/image" Target="../media/image1439.png"/><Relationship Id="rId149" Type="http://schemas.openxmlformats.org/officeDocument/2006/relationships/image" Target="../media/image1486.png"/><Relationship Id="rId314" Type="http://schemas.openxmlformats.org/officeDocument/2006/relationships/image" Target="../media/image1568.png"/><Relationship Id="rId356" Type="http://schemas.openxmlformats.org/officeDocument/2006/relationships/image" Target="../media/image1589.png"/><Relationship Id="rId398" Type="http://schemas.openxmlformats.org/officeDocument/2006/relationships/image" Target="../media/image1610.png"/><Relationship Id="rId95" Type="http://schemas.openxmlformats.org/officeDocument/2006/relationships/customXml" Target="../ink/ink1472.xml"/><Relationship Id="rId160" Type="http://schemas.openxmlformats.org/officeDocument/2006/relationships/customXml" Target="../ink/ink1505.xml"/><Relationship Id="rId216" Type="http://schemas.openxmlformats.org/officeDocument/2006/relationships/customXml" Target="../ink/ink1533.xml"/><Relationship Id="rId423" Type="http://schemas.openxmlformats.org/officeDocument/2006/relationships/customXml" Target="../ink/ink1637.xml"/><Relationship Id="rId258" Type="http://schemas.openxmlformats.org/officeDocument/2006/relationships/customXml" Target="../ink/ink1554.xml"/><Relationship Id="rId22" Type="http://schemas.openxmlformats.org/officeDocument/2006/relationships/customXml" Target="../ink/ink1435.xml"/><Relationship Id="rId64" Type="http://schemas.openxmlformats.org/officeDocument/2006/relationships/image" Target="../media/image1444.png"/><Relationship Id="rId118" Type="http://schemas.openxmlformats.org/officeDocument/2006/relationships/customXml" Target="../ink/ink1484.xml"/><Relationship Id="rId325" Type="http://schemas.openxmlformats.org/officeDocument/2006/relationships/customXml" Target="../ink/ink1588.xml"/><Relationship Id="rId367" Type="http://schemas.openxmlformats.org/officeDocument/2006/relationships/customXml" Target="../ink/ink160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3.png"/><Relationship Id="rId299" Type="http://schemas.openxmlformats.org/officeDocument/2006/relationships/image" Target="../media/image1772.png"/><Relationship Id="rId21" Type="http://schemas.openxmlformats.org/officeDocument/2006/relationships/image" Target="../media/image1635.png"/><Relationship Id="rId63" Type="http://schemas.openxmlformats.org/officeDocument/2006/relationships/image" Target="../media/image1656.png"/><Relationship Id="rId159" Type="http://schemas.openxmlformats.org/officeDocument/2006/relationships/image" Target="../media/image1704.png"/><Relationship Id="rId324" Type="http://schemas.openxmlformats.org/officeDocument/2006/relationships/customXml" Target="../ink/ink1801.xml"/><Relationship Id="rId366" Type="http://schemas.openxmlformats.org/officeDocument/2006/relationships/customXml" Target="../ink/ink1822.xml"/><Relationship Id="rId170" Type="http://schemas.openxmlformats.org/officeDocument/2006/relationships/customXml" Target="../ink/ink1724.xml"/><Relationship Id="rId226" Type="http://schemas.openxmlformats.org/officeDocument/2006/relationships/customXml" Target="../ink/ink1752.xml"/><Relationship Id="rId433" Type="http://schemas.openxmlformats.org/officeDocument/2006/relationships/image" Target="../media/image1839.png"/><Relationship Id="rId268" Type="http://schemas.openxmlformats.org/officeDocument/2006/relationships/customXml" Target="../ink/ink1773.xml"/><Relationship Id="rId475" Type="http://schemas.openxmlformats.org/officeDocument/2006/relationships/image" Target="../media/image1860.png"/><Relationship Id="rId32" Type="http://schemas.openxmlformats.org/officeDocument/2006/relationships/customXml" Target="../ink/ink1655.xml"/><Relationship Id="rId74" Type="http://schemas.openxmlformats.org/officeDocument/2006/relationships/customXml" Target="../ink/ink1676.xml"/><Relationship Id="rId128" Type="http://schemas.openxmlformats.org/officeDocument/2006/relationships/customXml" Target="../ink/ink1703.xml"/><Relationship Id="rId335" Type="http://schemas.openxmlformats.org/officeDocument/2006/relationships/image" Target="../media/image1790.png"/><Relationship Id="rId377" Type="http://schemas.openxmlformats.org/officeDocument/2006/relationships/image" Target="../media/image1811.png"/><Relationship Id="rId5" Type="http://schemas.openxmlformats.org/officeDocument/2006/relationships/image" Target="../media/image1627.png"/><Relationship Id="rId181" Type="http://schemas.openxmlformats.org/officeDocument/2006/relationships/image" Target="../media/image1715.png"/><Relationship Id="rId237" Type="http://schemas.openxmlformats.org/officeDocument/2006/relationships/image" Target="../media/image1741.png"/><Relationship Id="rId402" Type="http://schemas.openxmlformats.org/officeDocument/2006/relationships/customXml" Target="../ink/ink1840.xml"/><Relationship Id="rId279" Type="http://schemas.openxmlformats.org/officeDocument/2006/relationships/image" Target="../media/image1762.png"/><Relationship Id="rId444" Type="http://schemas.openxmlformats.org/officeDocument/2006/relationships/customXml" Target="../ink/ink1861.xml"/><Relationship Id="rId486" Type="http://schemas.openxmlformats.org/officeDocument/2006/relationships/customXml" Target="../ink/ink1882.xml"/><Relationship Id="rId43" Type="http://schemas.openxmlformats.org/officeDocument/2006/relationships/image" Target="../media/image1646.png"/><Relationship Id="rId139" Type="http://schemas.openxmlformats.org/officeDocument/2006/relationships/image" Target="../media/image1694.png"/><Relationship Id="rId290" Type="http://schemas.openxmlformats.org/officeDocument/2006/relationships/customXml" Target="../ink/ink1784.xml"/><Relationship Id="rId304" Type="http://schemas.openxmlformats.org/officeDocument/2006/relationships/customXml" Target="../ink/ink1791.xml"/><Relationship Id="rId346" Type="http://schemas.openxmlformats.org/officeDocument/2006/relationships/customXml" Target="../ink/ink1812.xml"/><Relationship Id="rId388" Type="http://schemas.openxmlformats.org/officeDocument/2006/relationships/customXml" Target="../ink/ink1833.xml"/><Relationship Id="rId85" Type="http://schemas.openxmlformats.org/officeDocument/2006/relationships/image" Target="../media/image1667.png"/><Relationship Id="rId150" Type="http://schemas.openxmlformats.org/officeDocument/2006/relationships/customXml" Target="../ink/ink1714.xml"/><Relationship Id="rId192" Type="http://schemas.openxmlformats.org/officeDocument/2006/relationships/customXml" Target="../ink/ink1735.xml"/><Relationship Id="rId206" Type="http://schemas.openxmlformats.org/officeDocument/2006/relationships/customXml" Target="../ink/ink1742.xml"/><Relationship Id="rId413" Type="http://schemas.openxmlformats.org/officeDocument/2006/relationships/image" Target="../media/image1829.png"/><Relationship Id="rId248" Type="http://schemas.openxmlformats.org/officeDocument/2006/relationships/customXml" Target="../ink/ink1763.xml"/><Relationship Id="rId455" Type="http://schemas.openxmlformats.org/officeDocument/2006/relationships/image" Target="../media/image1850.png"/><Relationship Id="rId12" Type="http://schemas.openxmlformats.org/officeDocument/2006/relationships/customXml" Target="../ink/ink1645.xml"/><Relationship Id="rId108" Type="http://schemas.openxmlformats.org/officeDocument/2006/relationships/customXml" Target="../ink/ink1693.xml"/><Relationship Id="rId315" Type="http://schemas.openxmlformats.org/officeDocument/2006/relationships/image" Target="../media/image1780.png"/><Relationship Id="rId357" Type="http://schemas.openxmlformats.org/officeDocument/2006/relationships/image" Target="../media/image1801.png"/><Relationship Id="rId54" Type="http://schemas.openxmlformats.org/officeDocument/2006/relationships/customXml" Target="../ink/ink1666.xml"/><Relationship Id="rId96" Type="http://schemas.openxmlformats.org/officeDocument/2006/relationships/customXml" Target="../ink/ink1687.xml"/><Relationship Id="rId161" Type="http://schemas.openxmlformats.org/officeDocument/2006/relationships/image" Target="../media/image1705.png"/><Relationship Id="rId217" Type="http://schemas.openxmlformats.org/officeDocument/2006/relationships/image" Target="../media/image1494.png"/><Relationship Id="rId399" Type="http://schemas.openxmlformats.org/officeDocument/2006/relationships/image" Target="../media/image1822.png"/><Relationship Id="rId259" Type="http://schemas.openxmlformats.org/officeDocument/2006/relationships/image" Target="../media/image1752.png"/><Relationship Id="rId424" Type="http://schemas.openxmlformats.org/officeDocument/2006/relationships/customXml" Target="../ink/ink1851.xml"/><Relationship Id="rId466" Type="http://schemas.openxmlformats.org/officeDocument/2006/relationships/customXml" Target="../ink/ink1872.xml"/><Relationship Id="rId23" Type="http://schemas.openxmlformats.org/officeDocument/2006/relationships/image" Target="../media/image1636.png"/><Relationship Id="rId119" Type="http://schemas.openxmlformats.org/officeDocument/2006/relationships/image" Target="../media/image1684.png"/><Relationship Id="rId270" Type="http://schemas.openxmlformats.org/officeDocument/2006/relationships/customXml" Target="../ink/ink1774.xml"/><Relationship Id="rId326" Type="http://schemas.openxmlformats.org/officeDocument/2006/relationships/customXml" Target="../ink/ink1802.xml"/><Relationship Id="rId65" Type="http://schemas.openxmlformats.org/officeDocument/2006/relationships/image" Target="../media/image1657.png"/><Relationship Id="rId130" Type="http://schemas.openxmlformats.org/officeDocument/2006/relationships/customXml" Target="../ink/ink1704.xml"/><Relationship Id="rId368" Type="http://schemas.openxmlformats.org/officeDocument/2006/relationships/customXml" Target="../ink/ink1823.xml"/><Relationship Id="rId172" Type="http://schemas.openxmlformats.org/officeDocument/2006/relationships/customXml" Target="../ink/ink1725.xml"/><Relationship Id="rId228" Type="http://schemas.openxmlformats.org/officeDocument/2006/relationships/customXml" Target="../ink/ink1753.xml"/><Relationship Id="rId435" Type="http://schemas.openxmlformats.org/officeDocument/2006/relationships/image" Target="../media/image1840.png"/><Relationship Id="rId477" Type="http://schemas.openxmlformats.org/officeDocument/2006/relationships/image" Target="../media/image1861.png"/><Relationship Id="rId281" Type="http://schemas.openxmlformats.org/officeDocument/2006/relationships/image" Target="../media/image1763.png"/><Relationship Id="rId337" Type="http://schemas.openxmlformats.org/officeDocument/2006/relationships/image" Target="../media/image1791.png"/><Relationship Id="rId34" Type="http://schemas.openxmlformats.org/officeDocument/2006/relationships/customXml" Target="../ink/ink1656.xml"/><Relationship Id="rId76" Type="http://schemas.openxmlformats.org/officeDocument/2006/relationships/customXml" Target="../ink/ink1677.xml"/><Relationship Id="rId141" Type="http://schemas.openxmlformats.org/officeDocument/2006/relationships/image" Target="../media/image1695.png"/><Relationship Id="rId379" Type="http://schemas.openxmlformats.org/officeDocument/2006/relationships/image" Target="../media/image1812.png"/><Relationship Id="rId7" Type="http://schemas.openxmlformats.org/officeDocument/2006/relationships/image" Target="../media/image1628.png"/><Relationship Id="rId162" Type="http://schemas.openxmlformats.org/officeDocument/2006/relationships/customXml" Target="../ink/ink1720.xml"/><Relationship Id="rId183" Type="http://schemas.openxmlformats.org/officeDocument/2006/relationships/image" Target="../media/image1716.png"/><Relationship Id="rId218" Type="http://schemas.openxmlformats.org/officeDocument/2006/relationships/customXml" Target="../ink/ink1748.xml"/><Relationship Id="rId239" Type="http://schemas.openxmlformats.org/officeDocument/2006/relationships/image" Target="../media/image1742.png"/><Relationship Id="rId390" Type="http://schemas.openxmlformats.org/officeDocument/2006/relationships/customXml" Target="../ink/ink1834.xml"/><Relationship Id="rId404" Type="http://schemas.openxmlformats.org/officeDocument/2006/relationships/customXml" Target="../ink/ink1841.xml"/><Relationship Id="rId425" Type="http://schemas.openxmlformats.org/officeDocument/2006/relationships/image" Target="../media/image1835.png"/><Relationship Id="rId446" Type="http://schemas.openxmlformats.org/officeDocument/2006/relationships/customXml" Target="../ink/ink1862.xml"/><Relationship Id="rId467" Type="http://schemas.openxmlformats.org/officeDocument/2006/relationships/image" Target="../media/image1856.png"/><Relationship Id="rId250" Type="http://schemas.openxmlformats.org/officeDocument/2006/relationships/customXml" Target="../ink/ink1764.xml"/><Relationship Id="rId271" Type="http://schemas.openxmlformats.org/officeDocument/2006/relationships/image" Target="../media/image1758.png"/><Relationship Id="rId292" Type="http://schemas.openxmlformats.org/officeDocument/2006/relationships/customXml" Target="../ink/ink1785.xml"/><Relationship Id="rId306" Type="http://schemas.openxmlformats.org/officeDocument/2006/relationships/customXml" Target="../ink/ink1792.xml"/><Relationship Id="rId488" Type="http://schemas.openxmlformats.org/officeDocument/2006/relationships/customXml" Target="../ink/ink1883.xml"/><Relationship Id="rId24" Type="http://schemas.openxmlformats.org/officeDocument/2006/relationships/customXml" Target="../ink/ink1651.xml"/><Relationship Id="rId45" Type="http://schemas.openxmlformats.org/officeDocument/2006/relationships/image" Target="../media/image1647.png"/><Relationship Id="rId66" Type="http://schemas.openxmlformats.org/officeDocument/2006/relationships/customXml" Target="../ink/ink1672.xml"/><Relationship Id="rId87" Type="http://schemas.openxmlformats.org/officeDocument/2006/relationships/image" Target="../media/image1668.png"/><Relationship Id="rId110" Type="http://schemas.openxmlformats.org/officeDocument/2006/relationships/customXml" Target="../ink/ink1694.xml"/><Relationship Id="rId131" Type="http://schemas.openxmlformats.org/officeDocument/2006/relationships/image" Target="../media/image1690.png"/><Relationship Id="rId327" Type="http://schemas.openxmlformats.org/officeDocument/2006/relationships/image" Target="../media/image1786.png"/><Relationship Id="rId348" Type="http://schemas.openxmlformats.org/officeDocument/2006/relationships/customXml" Target="../ink/ink1813.xml"/><Relationship Id="rId369" Type="http://schemas.openxmlformats.org/officeDocument/2006/relationships/image" Target="../media/image1807.png"/><Relationship Id="rId152" Type="http://schemas.openxmlformats.org/officeDocument/2006/relationships/customXml" Target="../ink/ink1715.xml"/><Relationship Id="rId173" Type="http://schemas.openxmlformats.org/officeDocument/2006/relationships/image" Target="../media/image1711.png"/><Relationship Id="rId194" Type="http://schemas.openxmlformats.org/officeDocument/2006/relationships/customXml" Target="../ink/ink1736.xml"/><Relationship Id="rId208" Type="http://schemas.openxmlformats.org/officeDocument/2006/relationships/customXml" Target="../ink/ink1743.xml"/><Relationship Id="rId229" Type="http://schemas.openxmlformats.org/officeDocument/2006/relationships/image" Target="../media/image1737.png"/><Relationship Id="rId380" Type="http://schemas.openxmlformats.org/officeDocument/2006/relationships/customXml" Target="../ink/ink1829.xml"/><Relationship Id="rId415" Type="http://schemas.openxmlformats.org/officeDocument/2006/relationships/image" Target="../media/image1830.png"/><Relationship Id="rId436" Type="http://schemas.openxmlformats.org/officeDocument/2006/relationships/customXml" Target="../ink/ink1857.xml"/><Relationship Id="rId457" Type="http://schemas.openxmlformats.org/officeDocument/2006/relationships/image" Target="../media/image1851.png"/><Relationship Id="rId240" Type="http://schemas.openxmlformats.org/officeDocument/2006/relationships/customXml" Target="../ink/ink1759.xml"/><Relationship Id="rId261" Type="http://schemas.openxmlformats.org/officeDocument/2006/relationships/image" Target="../media/image1753.png"/><Relationship Id="rId478" Type="http://schemas.openxmlformats.org/officeDocument/2006/relationships/customXml" Target="../ink/ink1878.xml"/><Relationship Id="rId14" Type="http://schemas.openxmlformats.org/officeDocument/2006/relationships/customXml" Target="../ink/ink1646.xml"/><Relationship Id="rId35" Type="http://schemas.openxmlformats.org/officeDocument/2006/relationships/image" Target="../media/image1642.png"/><Relationship Id="rId56" Type="http://schemas.openxmlformats.org/officeDocument/2006/relationships/customXml" Target="../ink/ink1667.xml"/><Relationship Id="rId77" Type="http://schemas.openxmlformats.org/officeDocument/2006/relationships/image" Target="../media/image1663.png"/><Relationship Id="rId100" Type="http://schemas.openxmlformats.org/officeDocument/2006/relationships/customXml" Target="../ink/ink1689.xml"/><Relationship Id="rId282" Type="http://schemas.openxmlformats.org/officeDocument/2006/relationships/customXml" Target="../ink/ink1780.xml"/><Relationship Id="rId317" Type="http://schemas.openxmlformats.org/officeDocument/2006/relationships/image" Target="../media/image1781.png"/><Relationship Id="rId338" Type="http://schemas.openxmlformats.org/officeDocument/2006/relationships/customXml" Target="../ink/ink1808.xml"/><Relationship Id="rId359" Type="http://schemas.openxmlformats.org/officeDocument/2006/relationships/image" Target="../media/image1802.png"/><Relationship Id="rId8" Type="http://schemas.openxmlformats.org/officeDocument/2006/relationships/customXml" Target="../ink/ink1643.xml"/><Relationship Id="rId98" Type="http://schemas.openxmlformats.org/officeDocument/2006/relationships/customXml" Target="../ink/ink1688.xml"/><Relationship Id="rId121" Type="http://schemas.openxmlformats.org/officeDocument/2006/relationships/image" Target="../media/image1685.png"/><Relationship Id="rId142" Type="http://schemas.openxmlformats.org/officeDocument/2006/relationships/customXml" Target="../ink/ink1710.xml"/><Relationship Id="rId163" Type="http://schemas.openxmlformats.org/officeDocument/2006/relationships/image" Target="../media/image1706.png"/><Relationship Id="rId184" Type="http://schemas.openxmlformats.org/officeDocument/2006/relationships/customXml" Target="../ink/ink1731.xml"/><Relationship Id="rId219" Type="http://schemas.openxmlformats.org/officeDocument/2006/relationships/image" Target="../media/image1732.png"/><Relationship Id="rId370" Type="http://schemas.openxmlformats.org/officeDocument/2006/relationships/customXml" Target="../ink/ink1824.xml"/><Relationship Id="rId391" Type="http://schemas.openxmlformats.org/officeDocument/2006/relationships/image" Target="../media/image1818.png"/><Relationship Id="rId405" Type="http://schemas.openxmlformats.org/officeDocument/2006/relationships/image" Target="../media/image1825.png"/><Relationship Id="rId426" Type="http://schemas.openxmlformats.org/officeDocument/2006/relationships/customXml" Target="../ink/ink1852.xml"/><Relationship Id="rId447" Type="http://schemas.openxmlformats.org/officeDocument/2006/relationships/image" Target="../media/image1846.png"/><Relationship Id="rId230" Type="http://schemas.openxmlformats.org/officeDocument/2006/relationships/customXml" Target="../ink/ink1754.xml"/><Relationship Id="rId251" Type="http://schemas.openxmlformats.org/officeDocument/2006/relationships/image" Target="../media/image1748.png"/><Relationship Id="rId468" Type="http://schemas.openxmlformats.org/officeDocument/2006/relationships/customXml" Target="../ink/ink1873.xml"/><Relationship Id="rId489" Type="http://schemas.openxmlformats.org/officeDocument/2006/relationships/image" Target="../media/image1867.png"/><Relationship Id="rId25" Type="http://schemas.openxmlformats.org/officeDocument/2006/relationships/image" Target="../media/image1637.png"/><Relationship Id="rId46" Type="http://schemas.openxmlformats.org/officeDocument/2006/relationships/customXml" Target="../ink/ink1662.xml"/><Relationship Id="rId67" Type="http://schemas.openxmlformats.org/officeDocument/2006/relationships/image" Target="../media/image1658.png"/><Relationship Id="rId272" Type="http://schemas.openxmlformats.org/officeDocument/2006/relationships/customXml" Target="../ink/ink1775.xml"/><Relationship Id="rId293" Type="http://schemas.openxmlformats.org/officeDocument/2006/relationships/image" Target="../media/image1769.png"/><Relationship Id="rId307" Type="http://schemas.openxmlformats.org/officeDocument/2006/relationships/image" Target="../media/image1776.png"/><Relationship Id="rId328" Type="http://schemas.openxmlformats.org/officeDocument/2006/relationships/customXml" Target="../ink/ink1803.xml"/><Relationship Id="rId349" Type="http://schemas.openxmlformats.org/officeDocument/2006/relationships/image" Target="../media/image1797.png"/><Relationship Id="rId88" Type="http://schemas.openxmlformats.org/officeDocument/2006/relationships/customXml" Target="../ink/ink1683.xml"/><Relationship Id="rId111" Type="http://schemas.openxmlformats.org/officeDocument/2006/relationships/image" Target="../media/image1680.png"/><Relationship Id="rId132" Type="http://schemas.openxmlformats.org/officeDocument/2006/relationships/customXml" Target="../ink/ink1705.xml"/><Relationship Id="rId153" Type="http://schemas.openxmlformats.org/officeDocument/2006/relationships/image" Target="../media/image1701.png"/><Relationship Id="rId174" Type="http://schemas.openxmlformats.org/officeDocument/2006/relationships/customXml" Target="../ink/ink1726.xml"/><Relationship Id="rId195" Type="http://schemas.openxmlformats.org/officeDocument/2006/relationships/image" Target="../media/image1721.png"/><Relationship Id="rId209" Type="http://schemas.openxmlformats.org/officeDocument/2006/relationships/image" Target="../media/image1728.png"/><Relationship Id="rId360" Type="http://schemas.openxmlformats.org/officeDocument/2006/relationships/customXml" Target="../ink/ink1819.xml"/><Relationship Id="rId381" Type="http://schemas.openxmlformats.org/officeDocument/2006/relationships/image" Target="../media/image1813.png"/><Relationship Id="rId416" Type="http://schemas.openxmlformats.org/officeDocument/2006/relationships/customXml" Target="../ink/ink1847.xml"/><Relationship Id="rId220" Type="http://schemas.openxmlformats.org/officeDocument/2006/relationships/customXml" Target="../ink/ink1749.xml"/><Relationship Id="rId241" Type="http://schemas.openxmlformats.org/officeDocument/2006/relationships/image" Target="../media/image1743.png"/><Relationship Id="rId437" Type="http://schemas.openxmlformats.org/officeDocument/2006/relationships/image" Target="../media/image1841.png"/><Relationship Id="rId458" Type="http://schemas.openxmlformats.org/officeDocument/2006/relationships/customXml" Target="../ink/ink1868.xml"/><Relationship Id="rId479" Type="http://schemas.openxmlformats.org/officeDocument/2006/relationships/image" Target="../media/image1862.png"/><Relationship Id="rId15" Type="http://schemas.openxmlformats.org/officeDocument/2006/relationships/image" Target="../media/image1632.png"/><Relationship Id="rId36" Type="http://schemas.openxmlformats.org/officeDocument/2006/relationships/customXml" Target="../ink/ink1657.xml"/><Relationship Id="rId57" Type="http://schemas.openxmlformats.org/officeDocument/2006/relationships/image" Target="../media/image1653.png"/><Relationship Id="rId262" Type="http://schemas.openxmlformats.org/officeDocument/2006/relationships/customXml" Target="../ink/ink1770.xml"/><Relationship Id="rId283" Type="http://schemas.openxmlformats.org/officeDocument/2006/relationships/image" Target="../media/image1764.png"/><Relationship Id="rId318" Type="http://schemas.openxmlformats.org/officeDocument/2006/relationships/customXml" Target="../ink/ink1798.xml"/><Relationship Id="rId339" Type="http://schemas.openxmlformats.org/officeDocument/2006/relationships/image" Target="../media/image1792.png"/><Relationship Id="rId78" Type="http://schemas.openxmlformats.org/officeDocument/2006/relationships/customXml" Target="../ink/ink1678.xml"/><Relationship Id="rId99" Type="http://schemas.openxmlformats.org/officeDocument/2006/relationships/image" Target="../media/image1674.png"/><Relationship Id="rId101" Type="http://schemas.openxmlformats.org/officeDocument/2006/relationships/image" Target="../media/image1675.png"/><Relationship Id="rId122" Type="http://schemas.openxmlformats.org/officeDocument/2006/relationships/customXml" Target="../ink/ink1700.xml"/><Relationship Id="rId143" Type="http://schemas.openxmlformats.org/officeDocument/2006/relationships/image" Target="../media/image1696.png"/><Relationship Id="rId164" Type="http://schemas.openxmlformats.org/officeDocument/2006/relationships/customXml" Target="../ink/ink1721.xml"/><Relationship Id="rId185" Type="http://schemas.openxmlformats.org/officeDocument/2006/relationships/image" Target="../media/image1717.png"/><Relationship Id="rId350" Type="http://schemas.openxmlformats.org/officeDocument/2006/relationships/customXml" Target="../ink/ink1814.xml"/><Relationship Id="rId371" Type="http://schemas.openxmlformats.org/officeDocument/2006/relationships/image" Target="../media/image1808.png"/><Relationship Id="rId406" Type="http://schemas.openxmlformats.org/officeDocument/2006/relationships/customXml" Target="../ink/ink1842.xml"/><Relationship Id="rId9" Type="http://schemas.openxmlformats.org/officeDocument/2006/relationships/image" Target="../media/image1629.png"/><Relationship Id="rId210" Type="http://schemas.openxmlformats.org/officeDocument/2006/relationships/customXml" Target="../ink/ink1744.xml"/><Relationship Id="rId392" Type="http://schemas.openxmlformats.org/officeDocument/2006/relationships/customXml" Target="../ink/ink1835.xml"/><Relationship Id="rId427" Type="http://schemas.openxmlformats.org/officeDocument/2006/relationships/image" Target="../media/image1836.png"/><Relationship Id="rId448" Type="http://schemas.openxmlformats.org/officeDocument/2006/relationships/customXml" Target="../ink/ink1863.xml"/><Relationship Id="rId469" Type="http://schemas.openxmlformats.org/officeDocument/2006/relationships/image" Target="../media/image1857.png"/><Relationship Id="rId26" Type="http://schemas.openxmlformats.org/officeDocument/2006/relationships/customXml" Target="../ink/ink1652.xml"/><Relationship Id="rId231" Type="http://schemas.openxmlformats.org/officeDocument/2006/relationships/image" Target="../media/image1738.png"/><Relationship Id="rId252" Type="http://schemas.openxmlformats.org/officeDocument/2006/relationships/customXml" Target="../ink/ink1765.xml"/><Relationship Id="rId273" Type="http://schemas.openxmlformats.org/officeDocument/2006/relationships/image" Target="../media/image1759.png"/><Relationship Id="rId294" Type="http://schemas.openxmlformats.org/officeDocument/2006/relationships/customXml" Target="../ink/ink1786.xml"/><Relationship Id="rId308" Type="http://schemas.openxmlformats.org/officeDocument/2006/relationships/customXml" Target="../ink/ink1793.xml"/><Relationship Id="rId329" Type="http://schemas.openxmlformats.org/officeDocument/2006/relationships/image" Target="../media/image1787.png"/><Relationship Id="rId480" Type="http://schemas.openxmlformats.org/officeDocument/2006/relationships/customXml" Target="../ink/ink1879.xml"/><Relationship Id="rId47" Type="http://schemas.openxmlformats.org/officeDocument/2006/relationships/image" Target="../media/image1648.png"/><Relationship Id="rId68" Type="http://schemas.openxmlformats.org/officeDocument/2006/relationships/customXml" Target="../ink/ink1673.xml"/><Relationship Id="rId89" Type="http://schemas.openxmlformats.org/officeDocument/2006/relationships/image" Target="../media/image1669.png"/><Relationship Id="rId112" Type="http://schemas.openxmlformats.org/officeDocument/2006/relationships/customXml" Target="../ink/ink1695.xml"/><Relationship Id="rId133" Type="http://schemas.openxmlformats.org/officeDocument/2006/relationships/image" Target="../media/image1691.png"/><Relationship Id="rId154" Type="http://schemas.openxmlformats.org/officeDocument/2006/relationships/customXml" Target="../ink/ink1716.xml"/><Relationship Id="rId175" Type="http://schemas.openxmlformats.org/officeDocument/2006/relationships/image" Target="../media/image1712.png"/><Relationship Id="rId340" Type="http://schemas.openxmlformats.org/officeDocument/2006/relationships/customXml" Target="../ink/ink1809.xml"/><Relationship Id="rId361" Type="http://schemas.openxmlformats.org/officeDocument/2006/relationships/image" Target="../media/image1803.png"/><Relationship Id="rId196" Type="http://schemas.openxmlformats.org/officeDocument/2006/relationships/customXml" Target="../ink/ink1737.xml"/><Relationship Id="rId200" Type="http://schemas.openxmlformats.org/officeDocument/2006/relationships/customXml" Target="../ink/ink1739.xml"/><Relationship Id="rId382" Type="http://schemas.openxmlformats.org/officeDocument/2006/relationships/customXml" Target="../ink/ink1830.xml"/><Relationship Id="rId417" Type="http://schemas.openxmlformats.org/officeDocument/2006/relationships/image" Target="../media/image1831.png"/><Relationship Id="rId438" Type="http://schemas.openxmlformats.org/officeDocument/2006/relationships/customXml" Target="../ink/ink1858.xml"/><Relationship Id="rId459" Type="http://schemas.openxmlformats.org/officeDocument/2006/relationships/image" Target="../media/image1852.png"/><Relationship Id="rId16" Type="http://schemas.openxmlformats.org/officeDocument/2006/relationships/customXml" Target="../ink/ink1647.xml"/><Relationship Id="rId221" Type="http://schemas.openxmlformats.org/officeDocument/2006/relationships/image" Target="../media/image1733.png"/><Relationship Id="rId242" Type="http://schemas.openxmlformats.org/officeDocument/2006/relationships/customXml" Target="../ink/ink1760.xml"/><Relationship Id="rId263" Type="http://schemas.openxmlformats.org/officeDocument/2006/relationships/image" Target="../media/image1754.png"/><Relationship Id="rId284" Type="http://schemas.openxmlformats.org/officeDocument/2006/relationships/customXml" Target="../ink/ink1781.xml"/><Relationship Id="rId319" Type="http://schemas.openxmlformats.org/officeDocument/2006/relationships/image" Target="../media/image1782.png"/><Relationship Id="rId470" Type="http://schemas.openxmlformats.org/officeDocument/2006/relationships/customXml" Target="../ink/ink1874.xml"/><Relationship Id="rId37" Type="http://schemas.openxmlformats.org/officeDocument/2006/relationships/image" Target="../media/image1643.png"/><Relationship Id="rId58" Type="http://schemas.openxmlformats.org/officeDocument/2006/relationships/customXml" Target="../ink/ink1668.xml"/><Relationship Id="rId79" Type="http://schemas.openxmlformats.org/officeDocument/2006/relationships/image" Target="../media/image1664.png"/><Relationship Id="rId102" Type="http://schemas.openxmlformats.org/officeDocument/2006/relationships/customXml" Target="../ink/ink1690.xml"/><Relationship Id="rId123" Type="http://schemas.openxmlformats.org/officeDocument/2006/relationships/image" Target="../media/image1686.png"/><Relationship Id="rId144" Type="http://schemas.openxmlformats.org/officeDocument/2006/relationships/customXml" Target="../ink/ink1711.xml"/><Relationship Id="rId330" Type="http://schemas.openxmlformats.org/officeDocument/2006/relationships/customXml" Target="../ink/ink1804.xml"/><Relationship Id="rId90" Type="http://schemas.openxmlformats.org/officeDocument/2006/relationships/customXml" Target="../ink/ink1684.xml"/><Relationship Id="rId165" Type="http://schemas.openxmlformats.org/officeDocument/2006/relationships/image" Target="../media/image1707.png"/><Relationship Id="rId186" Type="http://schemas.openxmlformats.org/officeDocument/2006/relationships/customXml" Target="../ink/ink1732.xml"/><Relationship Id="rId351" Type="http://schemas.openxmlformats.org/officeDocument/2006/relationships/image" Target="../media/image1798.png"/><Relationship Id="rId372" Type="http://schemas.openxmlformats.org/officeDocument/2006/relationships/customXml" Target="../ink/ink1825.xml"/><Relationship Id="rId393" Type="http://schemas.openxmlformats.org/officeDocument/2006/relationships/image" Target="../media/image1819.png"/><Relationship Id="rId407" Type="http://schemas.openxmlformats.org/officeDocument/2006/relationships/image" Target="../media/image1826.png"/><Relationship Id="rId428" Type="http://schemas.openxmlformats.org/officeDocument/2006/relationships/customXml" Target="../ink/ink1853.xml"/><Relationship Id="rId449" Type="http://schemas.openxmlformats.org/officeDocument/2006/relationships/image" Target="../media/image1847.png"/><Relationship Id="rId211" Type="http://schemas.openxmlformats.org/officeDocument/2006/relationships/image" Target="../media/image1729.png"/><Relationship Id="rId232" Type="http://schemas.openxmlformats.org/officeDocument/2006/relationships/customXml" Target="../ink/ink1755.xml"/><Relationship Id="rId253" Type="http://schemas.openxmlformats.org/officeDocument/2006/relationships/image" Target="../media/image1749.png"/><Relationship Id="rId274" Type="http://schemas.openxmlformats.org/officeDocument/2006/relationships/customXml" Target="../ink/ink1776.xml"/><Relationship Id="rId295" Type="http://schemas.openxmlformats.org/officeDocument/2006/relationships/image" Target="../media/image1770.png"/><Relationship Id="rId309" Type="http://schemas.openxmlformats.org/officeDocument/2006/relationships/image" Target="../media/image1777.png"/><Relationship Id="rId460" Type="http://schemas.openxmlformats.org/officeDocument/2006/relationships/customXml" Target="../ink/ink1869.xml"/><Relationship Id="rId481" Type="http://schemas.openxmlformats.org/officeDocument/2006/relationships/image" Target="../media/image1863.png"/><Relationship Id="rId27" Type="http://schemas.openxmlformats.org/officeDocument/2006/relationships/image" Target="../media/image1638.png"/><Relationship Id="rId48" Type="http://schemas.openxmlformats.org/officeDocument/2006/relationships/customXml" Target="../ink/ink1663.xml"/><Relationship Id="rId69" Type="http://schemas.openxmlformats.org/officeDocument/2006/relationships/image" Target="../media/image1659.png"/><Relationship Id="rId113" Type="http://schemas.openxmlformats.org/officeDocument/2006/relationships/image" Target="../media/image1681.png"/><Relationship Id="rId134" Type="http://schemas.openxmlformats.org/officeDocument/2006/relationships/customXml" Target="../ink/ink1706.xml"/><Relationship Id="rId320" Type="http://schemas.openxmlformats.org/officeDocument/2006/relationships/customXml" Target="../ink/ink1799.xml"/><Relationship Id="rId80" Type="http://schemas.openxmlformats.org/officeDocument/2006/relationships/customXml" Target="../ink/ink1679.xml"/><Relationship Id="rId155" Type="http://schemas.openxmlformats.org/officeDocument/2006/relationships/image" Target="../media/image1702.png"/><Relationship Id="rId176" Type="http://schemas.openxmlformats.org/officeDocument/2006/relationships/customXml" Target="../ink/ink1727.xml"/><Relationship Id="rId197" Type="http://schemas.openxmlformats.org/officeDocument/2006/relationships/image" Target="../media/image1722.png"/><Relationship Id="rId341" Type="http://schemas.openxmlformats.org/officeDocument/2006/relationships/image" Target="../media/image1793.png"/><Relationship Id="rId362" Type="http://schemas.openxmlformats.org/officeDocument/2006/relationships/customXml" Target="../ink/ink1820.xml"/><Relationship Id="rId383" Type="http://schemas.openxmlformats.org/officeDocument/2006/relationships/image" Target="../media/image1814.png"/><Relationship Id="rId418" Type="http://schemas.openxmlformats.org/officeDocument/2006/relationships/customXml" Target="../ink/ink1848.xml"/><Relationship Id="rId439" Type="http://schemas.openxmlformats.org/officeDocument/2006/relationships/image" Target="../media/image1842.png"/><Relationship Id="rId201" Type="http://schemas.openxmlformats.org/officeDocument/2006/relationships/image" Target="../media/image1724.png"/><Relationship Id="rId222" Type="http://schemas.openxmlformats.org/officeDocument/2006/relationships/customXml" Target="../ink/ink1750.xml"/><Relationship Id="rId243" Type="http://schemas.openxmlformats.org/officeDocument/2006/relationships/image" Target="../media/image1744.png"/><Relationship Id="rId264" Type="http://schemas.openxmlformats.org/officeDocument/2006/relationships/customXml" Target="../ink/ink1771.xml"/><Relationship Id="rId285" Type="http://schemas.openxmlformats.org/officeDocument/2006/relationships/image" Target="../media/image1765.png"/><Relationship Id="rId450" Type="http://schemas.openxmlformats.org/officeDocument/2006/relationships/customXml" Target="../ink/ink1864.xml"/><Relationship Id="rId471" Type="http://schemas.openxmlformats.org/officeDocument/2006/relationships/image" Target="../media/image1858.png"/><Relationship Id="rId17" Type="http://schemas.openxmlformats.org/officeDocument/2006/relationships/image" Target="../media/image1633.png"/><Relationship Id="rId38" Type="http://schemas.openxmlformats.org/officeDocument/2006/relationships/customXml" Target="../ink/ink1658.xml"/><Relationship Id="rId59" Type="http://schemas.openxmlformats.org/officeDocument/2006/relationships/image" Target="../media/image1654.png"/><Relationship Id="rId103" Type="http://schemas.openxmlformats.org/officeDocument/2006/relationships/image" Target="../media/image1676.png"/><Relationship Id="rId124" Type="http://schemas.openxmlformats.org/officeDocument/2006/relationships/customXml" Target="../ink/ink1701.xml"/><Relationship Id="rId310" Type="http://schemas.openxmlformats.org/officeDocument/2006/relationships/customXml" Target="../ink/ink1794.xml"/><Relationship Id="rId70" Type="http://schemas.openxmlformats.org/officeDocument/2006/relationships/customXml" Target="../ink/ink1674.xml"/><Relationship Id="rId91" Type="http://schemas.openxmlformats.org/officeDocument/2006/relationships/image" Target="../media/image1670.png"/><Relationship Id="rId145" Type="http://schemas.openxmlformats.org/officeDocument/2006/relationships/image" Target="../media/image1697.png"/><Relationship Id="rId166" Type="http://schemas.openxmlformats.org/officeDocument/2006/relationships/customXml" Target="../ink/ink1722.xml"/><Relationship Id="rId187" Type="http://schemas.openxmlformats.org/officeDocument/2006/relationships/image" Target="../media/image1718.png"/><Relationship Id="rId331" Type="http://schemas.openxmlformats.org/officeDocument/2006/relationships/image" Target="../media/image1788.png"/><Relationship Id="rId352" Type="http://schemas.openxmlformats.org/officeDocument/2006/relationships/customXml" Target="../ink/ink1815.xml"/><Relationship Id="rId373" Type="http://schemas.openxmlformats.org/officeDocument/2006/relationships/image" Target="../media/image1809.png"/><Relationship Id="rId394" Type="http://schemas.openxmlformats.org/officeDocument/2006/relationships/customXml" Target="../ink/ink1836.xml"/><Relationship Id="rId408" Type="http://schemas.openxmlformats.org/officeDocument/2006/relationships/customXml" Target="../ink/ink1843.xml"/><Relationship Id="rId429" Type="http://schemas.openxmlformats.org/officeDocument/2006/relationships/image" Target="../media/image18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45.xml"/><Relationship Id="rId233" Type="http://schemas.openxmlformats.org/officeDocument/2006/relationships/image" Target="../media/image1739.png"/><Relationship Id="rId254" Type="http://schemas.openxmlformats.org/officeDocument/2006/relationships/customXml" Target="../ink/ink1766.xml"/><Relationship Id="rId440" Type="http://schemas.openxmlformats.org/officeDocument/2006/relationships/customXml" Target="../ink/ink1859.xml"/><Relationship Id="rId28" Type="http://schemas.openxmlformats.org/officeDocument/2006/relationships/customXml" Target="../ink/ink1653.xml"/><Relationship Id="rId49" Type="http://schemas.openxmlformats.org/officeDocument/2006/relationships/image" Target="../media/image1649.png"/><Relationship Id="rId114" Type="http://schemas.openxmlformats.org/officeDocument/2006/relationships/customXml" Target="../ink/ink1696.xml"/><Relationship Id="rId275" Type="http://schemas.openxmlformats.org/officeDocument/2006/relationships/image" Target="../media/image1760.png"/><Relationship Id="rId296" Type="http://schemas.openxmlformats.org/officeDocument/2006/relationships/customXml" Target="../ink/ink1787.xml"/><Relationship Id="rId300" Type="http://schemas.openxmlformats.org/officeDocument/2006/relationships/customXml" Target="../ink/ink1789.xml"/><Relationship Id="rId461" Type="http://schemas.openxmlformats.org/officeDocument/2006/relationships/image" Target="../media/image1853.png"/><Relationship Id="rId482" Type="http://schemas.openxmlformats.org/officeDocument/2006/relationships/customXml" Target="../ink/ink1880.xml"/><Relationship Id="rId60" Type="http://schemas.openxmlformats.org/officeDocument/2006/relationships/customXml" Target="../ink/ink1669.xml"/><Relationship Id="rId81" Type="http://schemas.openxmlformats.org/officeDocument/2006/relationships/image" Target="../media/image1665.png"/><Relationship Id="rId135" Type="http://schemas.openxmlformats.org/officeDocument/2006/relationships/image" Target="../media/image1692.png"/><Relationship Id="rId156" Type="http://schemas.openxmlformats.org/officeDocument/2006/relationships/customXml" Target="../ink/ink1717.xml"/><Relationship Id="rId177" Type="http://schemas.openxmlformats.org/officeDocument/2006/relationships/image" Target="../media/image1713.png"/><Relationship Id="rId198" Type="http://schemas.openxmlformats.org/officeDocument/2006/relationships/customXml" Target="../ink/ink1738.xml"/><Relationship Id="rId321" Type="http://schemas.openxmlformats.org/officeDocument/2006/relationships/image" Target="../media/image1783.png"/><Relationship Id="rId342" Type="http://schemas.openxmlformats.org/officeDocument/2006/relationships/customXml" Target="../ink/ink1810.xml"/><Relationship Id="rId363" Type="http://schemas.openxmlformats.org/officeDocument/2006/relationships/image" Target="../media/image1804.png"/><Relationship Id="rId384" Type="http://schemas.openxmlformats.org/officeDocument/2006/relationships/customXml" Target="../ink/ink1831.xml"/><Relationship Id="rId419" Type="http://schemas.openxmlformats.org/officeDocument/2006/relationships/image" Target="../media/image1832.png"/><Relationship Id="rId202" Type="http://schemas.openxmlformats.org/officeDocument/2006/relationships/customXml" Target="../ink/ink1740.xml"/><Relationship Id="rId223" Type="http://schemas.openxmlformats.org/officeDocument/2006/relationships/image" Target="../media/image1734.png"/><Relationship Id="rId244" Type="http://schemas.openxmlformats.org/officeDocument/2006/relationships/customXml" Target="../ink/ink1761.xml"/><Relationship Id="rId430" Type="http://schemas.openxmlformats.org/officeDocument/2006/relationships/customXml" Target="../ink/ink1854.xml"/><Relationship Id="rId18" Type="http://schemas.openxmlformats.org/officeDocument/2006/relationships/customXml" Target="../ink/ink1648.xml"/><Relationship Id="rId39" Type="http://schemas.openxmlformats.org/officeDocument/2006/relationships/image" Target="../media/image1644.png"/><Relationship Id="rId265" Type="http://schemas.openxmlformats.org/officeDocument/2006/relationships/image" Target="../media/image1755.png"/><Relationship Id="rId286" Type="http://schemas.openxmlformats.org/officeDocument/2006/relationships/customXml" Target="../ink/ink1782.xml"/><Relationship Id="rId451" Type="http://schemas.openxmlformats.org/officeDocument/2006/relationships/image" Target="../media/image1848.png"/><Relationship Id="rId472" Type="http://schemas.openxmlformats.org/officeDocument/2006/relationships/customXml" Target="../ink/ink1875.xml"/><Relationship Id="rId50" Type="http://schemas.openxmlformats.org/officeDocument/2006/relationships/customXml" Target="../ink/ink1664.xml"/><Relationship Id="rId104" Type="http://schemas.openxmlformats.org/officeDocument/2006/relationships/customXml" Target="../ink/ink1691.xml"/><Relationship Id="rId125" Type="http://schemas.openxmlformats.org/officeDocument/2006/relationships/image" Target="../media/image1687.png"/><Relationship Id="rId146" Type="http://schemas.openxmlformats.org/officeDocument/2006/relationships/customXml" Target="../ink/ink1712.xml"/><Relationship Id="rId167" Type="http://schemas.openxmlformats.org/officeDocument/2006/relationships/image" Target="../media/image1708.png"/><Relationship Id="rId188" Type="http://schemas.openxmlformats.org/officeDocument/2006/relationships/customXml" Target="../ink/ink1733.xml"/><Relationship Id="rId311" Type="http://schemas.openxmlformats.org/officeDocument/2006/relationships/image" Target="../media/image1778.png"/><Relationship Id="rId332" Type="http://schemas.openxmlformats.org/officeDocument/2006/relationships/customXml" Target="../ink/ink1805.xml"/><Relationship Id="rId353" Type="http://schemas.openxmlformats.org/officeDocument/2006/relationships/image" Target="../media/image1799.png"/><Relationship Id="rId374" Type="http://schemas.openxmlformats.org/officeDocument/2006/relationships/customXml" Target="../ink/ink1826.xml"/><Relationship Id="rId395" Type="http://schemas.openxmlformats.org/officeDocument/2006/relationships/image" Target="../media/image1820.png"/><Relationship Id="rId409" Type="http://schemas.openxmlformats.org/officeDocument/2006/relationships/image" Target="../media/image1827.png"/><Relationship Id="rId71" Type="http://schemas.openxmlformats.org/officeDocument/2006/relationships/image" Target="../media/image1660.png"/><Relationship Id="rId92" Type="http://schemas.openxmlformats.org/officeDocument/2006/relationships/customXml" Target="../ink/ink1685.xml"/><Relationship Id="rId213" Type="http://schemas.openxmlformats.org/officeDocument/2006/relationships/image" Target="../media/image1730.png"/><Relationship Id="rId234" Type="http://schemas.openxmlformats.org/officeDocument/2006/relationships/customXml" Target="../ink/ink1756.xml"/><Relationship Id="rId420" Type="http://schemas.openxmlformats.org/officeDocument/2006/relationships/customXml" Target="../ink/ink1849.xml"/><Relationship Id="rId2" Type="http://schemas.openxmlformats.org/officeDocument/2006/relationships/customXml" Target="../ink/ink1640.xml"/><Relationship Id="rId29" Type="http://schemas.openxmlformats.org/officeDocument/2006/relationships/image" Target="../media/image1639.png"/><Relationship Id="rId255" Type="http://schemas.openxmlformats.org/officeDocument/2006/relationships/image" Target="../media/image1750.png"/><Relationship Id="rId276" Type="http://schemas.openxmlformats.org/officeDocument/2006/relationships/customXml" Target="../ink/ink1777.xml"/><Relationship Id="rId297" Type="http://schemas.openxmlformats.org/officeDocument/2006/relationships/image" Target="../media/image1771.png"/><Relationship Id="rId441" Type="http://schemas.openxmlformats.org/officeDocument/2006/relationships/image" Target="../media/image1843.png"/><Relationship Id="rId462" Type="http://schemas.openxmlformats.org/officeDocument/2006/relationships/customXml" Target="../ink/ink1870.xml"/><Relationship Id="rId483" Type="http://schemas.openxmlformats.org/officeDocument/2006/relationships/image" Target="../media/image1864.png"/><Relationship Id="rId40" Type="http://schemas.openxmlformats.org/officeDocument/2006/relationships/customXml" Target="../ink/ink1659.xml"/><Relationship Id="rId115" Type="http://schemas.openxmlformats.org/officeDocument/2006/relationships/image" Target="../media/image1682.png"/><Relationship Id="rId136" Type="http://schemas.openxmlformats.org/officeDocument/2006/relationships/customXml" Target="../ink/ink1707.xml"/><Relationship Id="rId157" Type="http://schemas.openxmlformats.org/officeDocument/2006/relationships/image" Target="../media/image1703.png"/><Relationship Id="rId178" Type="http://schemas.openxmlformats.org/officeDocument/2006/relationships/customXml" Target="../ink/ink1728.xml"/><Relationship Id="rId301" Type="http://schemas.openxmlformats.org/officeDocument/2006/relationships/image" Target="../media/image1773.png"/><Relationship Id="rId322" Type="http://schemas.openxmlformats.org/officeDocument/2006/relationships/customXml" Target="../ink/ink1800.xml"/><Relationship Id="rId343" Type="http://schemas.openxmlformats.org/officeDocument/2006/relationships/image" Target="../media/image1794.png"/><Relationship Id="rId364" Type="http://schemas.openxmlformats.org/officeDocument/2006/relationships/customXml" Target="../ink/ink1821.xml"/><Relationship Id="rId61" Type="http://schemas.openxmlformats.org/officeDocument/2006/relationships/image" Target="../media/image1655.png"/><Relationship Id="rId82" Type="http://schemas.openxmlformats.org/officeDocument/2006/relationships/customXml" Target="../ink/ink1680.xml"/><Relationship Id="rId199" Type="http://schemas.openxmlformats.org/officeDocument/2006/relationships/image" Target="../media/image1723.png"/><Relationship Id="rId203" Type="http://schemas.openxmlformats.org/officeDocument/2006/relationships/image" Target="../media/image1725.png"/><Relationship Id="rId385" Type="http://schemas.openxmlformats.org/officeDocument/2006/relationships/image" Target="../media/image1815.png"/><Relationship Id="rId19" Type="http://schemas.openxmlformats.org/officeDocument/2006/relationships/image" Target="../media/image1634.png"/><Relationship Id="rId224" Type="http://schemas.openxmlformats.org/officeDocument/2006/relationships/customXml" Target="../ink/ink1751.xml"/><Relationship Id="rId245" Type="http://schemas.openxmlformats.org/officeDocument/2006/relationships/image" Target="../media/image1745.png"/><Relationship Id="rId266" Type="http://schemas.openxmlformats.org/officeDocument/2006/relationships/customXml" Target="../ink/ink1772.xml"/><Relationship Id="rId287" Type="http://schemas.openxmlformats.org/officeDocument/2006/relationships/image" Target="../media/image1766.png"/><Relationship Id="rId410" Type="http://schemas.openxmlformats.org/officeDocument/2006/relationships/customXml" Target="../ink/ink1844.xml"/><Relationship Id="rId431" Type="http://schemas.openxmlformats.org/officeDocument/2006/relationships/image" Target="../media/image1838.png"/><Relationship Id="rId452" Type="http://schemas.openxmlformats.org/officeDocument/2006/relationships/customXml" Target="../ink/ink1865.xml"/><Relationship Id="rId473" Type="http://schemas.openxmlformats.org/officeDocument/2006/relationships/image" Target="../media/image1859.png"/><Relationship Id="rId30" Type="http://schemas.openxmlformats.org/officeDocument/2006/relationships/customXml" Target="../ink/ink1654.xml"/><Relationship Id="rId105" Type="http://schemas.openxmlformats.org/officeDocument/2006/relationships/image" Target="../media/image1677.png"/><Relationship Id="rId126" Type="http://schemas.openxmlformats.org/officeDocument/2006/relationships/customXml" Target="../ink/ink1702.xml"/><Relationship Id="rId147" Type="http://schemas.openxmlformats.org/officeDocument/2006/relationships/image" Target="../media/image1698.png"/><Relationship Id="rId168" Type="http://schemas.openxmlformats.org/officeDocument/2006/relationships/customXml" Target="../ink/ink1723.xml"/><Relationship Id="rId312" Type="http://schemas.openxmlformats.org/officeDocument/2006/relationships/customXml" Target="../ink/ink1795.xml"/><Relationship Id="rId333" Type="http://schemas.openxmlformats.org/officeDocument/2006/relationships/image" Target="../media/image1789.png"/><Relationship Id="rId354" Type="http://schemas.openxmlformats.org/officeDocument/2006/relationships/customXml" Target="../ink/ink1816.xml"/><Relationship Id="rId51" Type="http://schemas.openxmlformats.org/officeDocument/2006/relationships/image" Target="../media/image1650.png"/><Relationship Id="rId72" Type="http://schemas.openxmlformats.org/officeDocument/2006/relationships/customXml" Target="../ink/ink1675.xml"/><Relationship Id="rId93" Type="http://schemas.openxmlformats.org/officeDocument/2006/relationships/image" Target="../media/image1671.png"/><Relationship Id="rId189" Type="http://schemas.openxmlformats.org/officeDocument/2006/relationships/image" Target="../media/image1719.png"/><Relationship Id="rId375" Type="http://schemas.openxmlformats.org/officeDocument/2006/relationships/image" Target="../media/image1810.png"/><Relationship Id="rId396" Type="http://schemas.openxmlformats.org/officeDocument/2006/relationships/customXml" Target="../ink/ink1837.xml"/><Relationship Id="rId3" Type="http://schemas.openxmlformats.org/officeDocument/2006/relationships/image" Target="../media/image1626.png"/><Relationship Id="rId214" Type="http://schemas.openxmlformats.org/officeDocument/2006/relationships/customXml" Target="../ink/ink1746.xml"/><Relationship Id="rId235" Type="http://schemas.openxmlformats.org/officeDocument/2006/relationships/image" Target="../media/image1740.png"/><Relationship Id="rId256" Type="http://schemas.openxmlformats.org/officeDocument/2006/relationships/customXml" Target="../ink/ink1767.xml"/><Relationship Id="rId277" Type="http://schemas.openxmlformats.org/officeDocument/2006/relationships/image" Target="../media/image1761.png"/><Relationship Id="rId298" Type="http://schemas.openxmlformats.org/officeDocument/2006/relationships/customXml" Target="../ink/ink1788.xml"/><Relationship Id="rId400" Type="http://schemas.openxmlformats.org/officeDocument/2006/relationships/customXml" Target="../ink/ink1839.xml"/><Relationship Id="rId421" Type="http://schemas.openxmlformats.org/officeDocument/2006/relationships/image" Target="../media/image1833.png"/><Relationship Id="rId442" Type="http://schemas.openxmlformats.org/officeDocument/2006/relationships/customXml" Target="../ink/ink1860.xml"/><Relationship Id="rId463" Type="http://schemas.openxmlformats.org/officeDocument/2006/relationships/image" Target="../media/image1854.png"/><Relationship Id="rId484" Type="http://schemas.openxmlformats.org/officeDocument/2006/relationships/customXml" Target="../ink/ink1881.xml"/><Relationship Id="rId116" Type="http://schemas.openxmlformats.org/officeDocument/2006/relationships/customXml" Target="../ink/ink1697.xml"/><Relationship Id="rId137" Type="http://schemas.openxmlformats.org/officeDocument/2006/relationships/image" Target="../media/image1693.png"/><Relationship Id="rId158" Type="http://schemas.openxmlformats.org/officeDocument/2006/relationships/customXml" Target="../ink/ink1718.xml"/><Relationship Id="rId302" Type="http://schemas.openxmlformats.org/officeDocument/2006/relationships/customXml" Target="../ink/ink1790.xml"/><Relationship Id="rId323" Type="http://schemas.openxmlformats.org/officeDocument/2006/relationships/image" Target="../media/image1784.png"/><Relationship Id="rId344" Type="http://schemas.openxmlformats.org/officeDocument/2006/relationships/customXml" Target="../ink/ink1811.xml"/><Relationship Id="rId20" Type="http://schemas.openxmlformats.org/officeDocument/2006/relationships/customXml" Target="../ink/ink1649.xml"/><Relationship Id="rId41" Type="http://schemas.openxmlformats.org/officeDocument/2006/relationships/image" Target="../media/image1645.png"/><Relationship Id="rId62" Type="http://schemas.openxmlformats.org/officeDocument/2006/relationships/customXml" Target="../ink/ink1670.xml"/><Relationship Id="rId83" Type="http://schemas.openxmlformats.org/officeDocument/2006/relationships/image" Target="../media/image1666.png"/><Relationship Id="rId179" Type="http://schemas.openxmlformats.org/officeDocument/2006/relationships/image" Target="../media/image1714.png"/><Relationship Id="rId365" Type="http://schemas.openxmlformats.org/officeDocument/2006/relationships/image" Target="../media/image1805.png"/><Relationship Id="rId386" Type="http://schemas.openxmlformats.org/officeDocument/2006/relationships/customXml" Target="../ink/ink1832.xml"/><Relationship Id="rId190" Type="http://schemas.openxmlformats.org/officeDocument/2006/relationships/customXml" Target="../ink/ink1734.xml"/><Relationship Id="rId204" Type="http://schemas.openxmlformats.org/officeDocument/2006/relationships/customXml" Target="../ink/ink1741.xml"/><Relationship Id="rId225" Type="http://schemas.openxmlformats.org/officeDocument/2006/relationships/image" Target="../media/image1735.png"/><Relationship Id="rId246" Type="http://schemas.openxmlformats.org/officeDocument/2006/relationships/customXml" Target="../ink/ink1762.xml"/><Relationship Id="rId267" Type="http://schemas.openxmlformats.org/officeDocument/2006/relationships/image" Target="../media/image1756.png"/><Relationship Id="rId288" Type="http://schemas.openxmlformats.org/officeDocument/2006/relationships/customXml" Target="../ink/ink1783.xml"/><Relationship Id="rId411" Type="http://schemas.openxmlformats.org/officeDocument/2006/relationships/image" Target="../media/image1828.png"/><Relationship Id="rId432" Type="http://schemas.openxmlformats.org/officeDocument/2006/relationships/customXml" Target="../ink/ink1855.xml"/><Relationship Id="rId453" Type="http://schemas.openxmlformats.org/officeDocument/2006/relationships/image" Target="../media/image1849.png"/><Relationship Id="rId474" Type="http://schemas.openxmlformats.org/officeDocument/2006/relationships/customXml" Target="../ink/ink1876.xml"/><Relationship Id="rId106" Type="http://schemas.openxmlformats.org/officeDocument/2006/relationships/customXml" Target="../ink/ink1692.xml"/><Relationship Id="rId127" Type="http://schemas.openxmlformats.org/officeDocument/2006/relationships/image" Target="../media/image1688.png"/><Relationship Id="rId313" Type="http://schemas.openxmlformats.org/officeDocument/2006/relationships/image" Target="../media/image1779.png"/><Relationship Id="rId10" Type="http://schemas.openxmlformats.org/officeDocument/2006/relationships/customXml" Target="../ink/ink1644.xml"/><Relationship Id="rId31" Type="http://schemas.openxmlformats.org/officeDocument/2006/relationships/image" Target="../media/image1640.png"/><Relationship Id="rId52" Type="http://schemas.openxmlformats.org/officeDocument/2006/relationships/customXml" Target="../ink/ink1665.xml"/><Relationship Id="rId73" Type="http://schemas.openxmlformats.org/officeDocument/2006/relationships/image" Target="../media/image1661.png"/><Relationship Id="rId94" Type="http://schemas.openxmlformats.org/officeDocument/2006/relationships/customXml" Target="../ink/ink1686.xml"/><Relationship Id="rId148" Type="http://schemas.openxmlformats.org/officeDocument/2006/relationships/customXml" Target="../ink/ink1713.xml"/><Relationship Id="rId169" Type="http://schemas.openxmlformats.org/officeDocument/2006/relationships/image" Target="../media/image1709.png"/><Relationship Id="rId334" Type="http://schemas.openxmlformats.org/officeDocument/2006/relationships/customXml" Target="../ink/ink1806.xml"/><Relationship Id="rId355" Type="http://schemas.openxmlformats.org/officeDocument/2006/relationships/image" Target="../media/image1800.png"/><Relationship Id="rId376" Type="http://schemas.openxmlformats.org/officeDocument/2006/relationships/customXml" Target="../ink/ink1827.xml"/><Relationship Id="rId397" Type="http://schemas.openxmlformats.org/officeDocument/2006/relationships/image" Target="../media/image1821.png"/><Relationship Id="rId4" Type="http://schemas.openxmlformats.org/officeDocument/2006/relationships/customXml" Target="../ink/ink1641.xml"/><Relationship Id="rId180" Type="http://schemas.openxmlformats.org/officeDocument/2006/relationships/customXml" Target="../ink/ink1729.xml"/><Relationship Id="rId215" Type="http://schemas.openxmlformats.org/officeDocument/2006/relationships/image" Target="../media/image1731.png"/><Relationship Id="rId236" Type="http://schemas.openxmlformats.org/officeDocument/2006/relationships/customXml" Target="../ink/ink1757.xml"/><Relationship Id="rId257" Type="http://schemas.openxmlformats.org/officeDocument/2006/relationships/image" Target="../media/image1751.png"/><Relationship Id="rId278" Type="http://schemas.openxmlformats.org/officeDocument/2006/relationships/customXml" Target="../ink/ink1778.xml"/><Relationship Id="rId401" Type="http://schemas.openxmlformats.org/officeDocument/2006/relationships/image" Target="../media/image1823.png"/><Relationship Id="rId422" Type="http://schemas.openxmlformats.org/officeDocument/2006/relationships/customXml" Target="../ink/ink1850.xml"/><Relationship Id="rId443" Type="http://schemas.openxmlformats.org/officeDocument/2006/relationships/image" Target="../media/image1844.png"/><Relationship Id="rId464" Type="http://schemas.openxmlformats.org/officeDocument/2006/relationships/customXml" Target="../ink/ink1871.xml"/><Relationship Id="rId303" Type="http://schemas.openxmlformats.org/officeDocument/2006/relationships/image" Target="../media/image1774.png"/><Relationship Id="rId485" Type="http://schemas.openxmlformats.org/officeDocument/2006/relationships/image" Target="../media/image1865.png"/><Relationship Id="rId42" Type="http://schemas.openxmlformats.org/officeDocument/2006/relationships/customXml" Target="../ink/ink1660.xml"/><Relationship Id="rId84" Type="http://schemas.openxmlformats.org/officeDocument/2006/relationships/customXml" Target="../ink/ink1681.xml"/><Relationship Id="rId138" Type="http://schemas.openxmlformats.org/officeDocument/2006/relationships/customXml" Target="../ink/ink1708.xml"/><Relationship Id="rId345" Type="http://schemas.openxmlformats.org/officeDocument/2006/relationships/image" Target="../media/image1795.png"/><Relationship Id="rId387" Type="http://schemas.openxmlformats.org/officeDocument/2006/relationships/image" Target="../media/image1816.png"/><Relationship Id="rId191" Type="http://schemas.openxmlformats.org/officeDocument/2006/relationships/image" Target="../media/image1720.png"/><Relationship Id="rId205" Type="http://schemas.openxmlformats.org/officeDocument/2006/relationships/image" Target="../media/image1726.png"/><Relationship Id="rId247" Type="http://schemas.openxmlformats.org/officeDocument/2006/relationships/image" Target="../media/image1746.png"/><Relationship Id="rId412" Type="http://schemas.openxmlformats.org/officeDocument/2006/relationships/customXml" Target="../ink/ink1845.xml"/><Relationship Id="rId107" Type="http://schemas.openxmlformats.org/officeDocument/2006/relationships/image" Target="../media/image1678.png"/><Relationship Id="rId289" Type="http://schemas.openxmlformats.org/officeDocument/2006/relationships/image" Target="../media/image1767.png"/><Relationship Id="rId454" Type="http://schemas.openxmlformats.org/officeDocument/2006/relationships/customXml" Target="../ink/ink1866.xml"/><Relationship Id="rId11" Type="http://schemas.openxmlformats.org/officeDocument/2006/relationships/image" Target="../media/image1630.png"/><Relationship Id="rId53" Type="http://schemas.openxmlformats.org/officeDocument/2006/relationships/image" Target="../media/image1651.png"/><Relationship Id="rId149" Type="http://schemas.openxmlformats.org/officeDocument/2006/relationships/image" Target="../media/image1699.png"/><Relationship Id="rId314" Type="http://schemas.openxmlformats.org/officeDocument/2006/relationships/customXml" Target="../ink/ink1796.xml"/><Relationship Id="rId356" Type="http://schemas.openxmlformats.org/officeDocument/2006/relationships/customXml" Target="../ink/ink1817.xml"/><Relationship Id="rId398" Type="http://schemas.openxmlformats.org/officeDocument/2006/relationships/customXml" Target="../ink/ink1838.xml"/><Relationship Id="rId95" Type="http://schemas.openxmlformats.org/officeDocument/2006/relationships/image" Target="../media/image1672.png"/><Relationship Id="rId160" Type="http://schemas.openxmlformats.org/officeDocument/2006/relationships/customXml" Target="../ink/ink1719.xml"/><Relationship Id="rId216" Type="http://schemas.openxmlformats.org/officeDocument/2006/relationships/customXml" Target="../ink/ink1747.xml"/><Relationship Id="rId423" Type="http://schemas.openxmlformats.org/officeDocument/2006/relationships/image" Target="../media/image1834.png"/><Relationship Id="rId258" Type="http://schemas.openxmlformats.org/officeDocument/2006/relationships/customXml" Target="../ink/ink1768.xml"/><Relationship Id="rId465" Type="http://schemas.openxmlformats.org/officeDocument/2006/relationships/image" Target="../media/image1855.png"/><Relationship Id="rId22" Type="http://schemas.openxmlformats.org/officeDocument/2006/relationships/customXml" Target="../ink/ink1650.xml"/><Relationship Id="rId64" Type="http://schemas.openxmlformats.org/officeDocument/2006/relationships/customXml" Target="../ink/ink1671.xml"/><Relationship Id="rId118" Type="http://schemas.openxmlformats.org/officeDocument/2006/relationships/customXml" Target="../ink/ink1698.xml"/><Relationship Id="rId325" Type="http://schemas.openxmlformats.org/officeDocument/2006/relationships/image" Target="../media/image1785.png"/><Relationship Id="rId367" Type="http://schemas.openxmlformats.org/officeDocument/2006/relationships/image" Target="../media/image1806.png"/><Relationship Id="rId171" Type="http://schemas.openxmlformats.org/officeDocument/2006/relationships/image" Target="../media/image1710.png"/><Relationship Id="rId227" Type="http://schemas.openxmlformats.org/officeDocument/2006/relationships/image" Target="../media/image1736.png"/><Relationship Id="rId269" Type="http://schemas.openxmlformats.org/officeDocument/2006/relationships/image" Target="../media/image1757.png"/><Relationship Id="rId434" Type="http://schemas.openxmlformats.org/officeDocument/2006/relationships/customXml" Target="../ink/ink1856.xml"/><Relationship Id="rId476" Type="http://schemas.openxmlformats.org/officeDocument/2006/relationships/customXml" Target="../ink/ink1877.xml"/><Relationship Id="rId33" Type="http://schemas.openxmlformats.org/officeDocument/2006/relationships/image" Target="../media/image1641.png"/><Relationship Id="rId129" Type="http://schemas.openxmlformats.org/officeDocument/2006/relationships/image" Target="../media/image1689.png"/><Relationship Id="rId280" Type="http://schemas.openxmlformats.org/officeDocument/2006/relationships/customXml" Target="../ink/ink1779.xml"/><Relationship Id="rId336" Type="http://schemas.openxmlformats.org/officeDocument/2006/relationships/customXml" Target="../ink/ink1807.xml"/><Relationship Id="rId75" Type="http://schemas.openxmlformats.org/officeDocument/2006/relationships/image" Target="../media/image1662.png"/><Relationship Id="rId140" Type="http://schemas.openxmlformats.org/officeDocument/2006/relationships/customXml" Target="../ink/ink1709.xml"/><Relationship Id="rId182" Type="http://schemas.openxmlformats.org/officeDocument/2006/relationships/customXml" Target="../ink/ink1730.xml"/><Relationship Id="rId378" Type="http://schemas.openxmlformats.org/officeDocument/2006/relationships/customXml" Target="../ink/ink1828.xml"/><Relationship Id="rId403" Type="http://schemas.openxmlformats.org/officeDocument/2006/relationships/image" Target="../media/image1824.png"/><Relationship Id="rId6" Type="http://schemas.openxmlformats.org/officeDocument/2006/relationships/customXml" Target="../ink/ink1642.xml"/><Relationship Id="rId238" Type="http://schemas.openxmlformats.org/officeDocument/2006/relationships/customXml" Target="../ink/ink1758.xml"/><Relationship Id="rId445" Type="http://schemas.openxmlformats.org/officeDocument/2006/relationships/image" Target="../media/image1845.png"/><Relationship Id="rId487" Type="http://schemas.openxmlformats.org/officeDocument/2006/relationships/image" Target="../media/image1866.png"/><Relationship Id="rId291" Type="http://schemas.openxmlformats.org/officeDocument/2006/relationships/image" Target="../media/image1768.png"/><Relationship Id="rId305" Type="http://schemas.openxmlformats.org/officeDocument/2006/relationships/image" Target="../media/image1775.png"/><Relationship Id="rId347" Type="http://schemas.openxmlformats.org/officeDocument/2006/relationships/image" Target="../media/image1796.png"/><Relationship Id="rId44" Type="http://schemas.openxmlformats.org/officeDocument/2006/relationships/customXml" Target="../ink/ink1661.xml"/><Relationship Id="rId86" Type="http://schemas.openxmlformats.org/officeDocument/2006/relationships/customXml" Target="../ink/ink1682.xml"/><Relationship Id="rId151" Type="http://schemas.openxmlformats.org/officeDocument/2006/relationships/image" Target="../media/image1700.png"/><Relationship Id="rId389" Type="http://schemas.openxmlformats.org/officeDocument/2006/relationships/image" Target="../media/image1817.png"/><Relationship Id="rId193" Type="http://schemas.openxmlformats.org/officeDocument/2006/relationships/image" Target="../media/image1180.png"/><Relationship Id="rId207" Type="http://schemas.openxmlformats.org/officeDocument/2006/relationships/image" Target="../media/image1727.png"/><Relationship Id="rId249" Type="http://schemas.openxmlformats.org/officeDocument/2006/relationships/image" Target="../media/image1747.png"/><Relationship Id="rId414" Type="http://schemas.openxmlformats.org/officeDocument/2006/relationships/customXml" Target="../ink/ink1846.xml"/><Relationship Id="rId456" Type="http://schemas.openxmlformats.org/officeDocument/2006/relationships/customXml" Target="../ink/ink1867.xml"/><Relationship Id="rId13" Type="http://schemas.openxmlformats.org/officeDocument/2006/relationships/image" Target="../media/image1631.png"/><Relationship Id="rId109" Type="http://schemas.openxmlformats.org/officeDocument/2006/relationships/image" Target="../media/image1679.png"/><Relationship Id="rId260" Type="http://schemas.openxmlformats.org/officeDocument/2006/relationships/customXml" Target="../ink/ink1769.xml"/><Relationship Id="rId316" Type="http://schemas.openxmlformats.org/officeDocument/2006/relationships/customXml" Target="../ink/ink1797.xml"/><Relationship Id="rId55" Type="http://schemas.openxmlformats.org/officeDocument/2006/relationships/image" Target="../media/image1652.png"/><Relationship Id="rId97" Type="http://schemas.openxmlformats.org/officeDocument/2006/relationships/image" Target="../media/image1673.png"/><Relationship Id="rId120" Type="http://schemas.openxmlformats.org/officeDocument/2006/relationships/customXml" Target="../ink/ink1699.xml"/><Relationship Id="rId358" Type="http://schemas.openxmlformats.org/officeDocument/2006/relationships/customXml" Target="../ink/ink181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25.png"/><Relationship Id="rId299" Type="http://schemas.openxmlformats.org/officeDocument/2006/relationships/image" Target="../media/image2015.png"/><Relationship Id="rId21" Type="http://schemas.openxmlformats.org/officeDocument/2006/relationships/image" Target="../media/image1877.png"/><Relationship Id="rId63" Type="http://schemas.openxmlformats.org/officeDocument/2006/relationships/image" Target="../media/image1898.png"/><Relationship Id="rId159" Type="http://schemas.openxmlformats.org/officeDocument/2006/relationships/image" Target="../media/image1945.png"/><Relationship Id="rId324" Type="http://schemas.openxmlformats.org/officeDocument/2006/relationships/image" Target="../media/image2026.png"/><Relationship Id="rId366" Type="http://schemas.openxmlformats.org/officeDocument/2006/relationships/customXml" Target="../ink/ink2067.xml"/><Relationship Id="rId170" Type="http://schemas.openxmlformats.org/officeDocument/2006/relationships/customXml" Target="../ink/ink1968.xml"/><Relationship Id="rId226" Type="http://schemas.openxmlformats.org/officeDocument/2006/relationships/customXml" Target="../ink/ink1996.xml"/><Relationship Id="rId268" Type="http://schemas.openxmlformats.org/officeDocument/2006/relationships/customXml" Target="../ink/ink2017.xml"/><Relationship Id="rId11" Type="http://schemas.openxmlformats.org/officeDocument/2006/relationships/image" Target="../media/image1872.png"/><Relationship Id="rId32" Type="http://schemas.openxmlformats.org/officeDocument/2006/relationships/customXml" Target="../ink/ink1899.xml"/><Relationship Id="rId53" Type="http://schemas.openxmlformats.org/officeDocument/2006/relationships/image" Target="../media/image1893.png"/><Relationship Id="rId74" Type="http://schemas.openxmlformats.org/officeDocument/2006/relationships/customXml" Target="../ink/ink1920.xml"/><Relationship Id="rId128" Type="http://schemas.openxmlformats.org/officeDocument/2006/relationships/customXml" Target="../ink/ink1947.xml"/><Relationship Id="rId149" Type="http://schemas.openxmlformats.org/officeDocument/2006/relationships/image" Target="../media/image1578.png"/><Relationship Id="rId314" Type="http://schemas.openxmlformats.org/officeDocument/2006/relationships/image" Target="../media/image2021.png"/><Relationship Id="rId335" Type="http://schemas.openxmlformats.org/officeDocument/2006/relationships/customXml" Target="../ink/ink2051.xml"/><Relationship Id="rId356" Type="http://schemas.openxmlformats.org/officeDocument/2006/relationships/customXml" Target="../ink/ink2062.xml"/><Relationship Id="rId377" Type="http://schemas.openxmlformats.org/officeDocument/2006/relationships/image" Target="../media/image2051.png"/><Relationship Id="rId398" Type="http://schemas.openxmlformats.org/officeDocument/2006/relationships/customXml" Target="../ink/ink2083.xml"/><Relationship Id="rId5" Type="http://schemas.openxmlformats.org/officeDocument/2006/relationships/image" Target="../media/image1869.png"/><Relationship Id="rId95" Type="http://schemas.openxmlformats.org/officeDocument/2006/relationships/image" Target="../media/image1914.png"/><Relationship Id="rId160" Type="http://schemas.openxmlformats.org/officeDocument/2006/relationships/customXml" Target="../ink/ink1963.xml"/><Relationship Id="rId181" Type="http://schemas.openxmlformats.org/officeDocument/2006/relationships/image" Target="../media/image1956.png"/><Relationship Id="rId216" Type="http://schemas.openxmlformats.org/officeDocument/2006/relationships/customXml" Target="../ink/ink1991.xml"/><Relationship Id="rId237" Type="http://schemas.openxmlformats.org/officeDocument/2006/relationships/image" Target="../media/image1984.png"/><Relationship Id="rId402" Type="http://schemas.openxmlformats.org/officeDocument/2006/relationships/customXml" Target="../ink/ink2085.xml"/><Relationship Id="rId258" Type="http://schemas.openxmlformats.org/officeDocument/2006/relationships/customXml" Target="../ink/ink2012.xml"/><Relationship Id="rId279" Type="http://schemas.openxmlformats.org/officeDocument/2006/relationships/image" Target="../media/image2005.png"/><Relationship Id="rId22" Type="http://schemas.openxmlformats.org/officeDocument/2006/relationships/customXml" Target="../ink/ink1894.xml"/><Relationship Id="rId43" Type="http://schemas.openxmlformats.org/officeDocument/2006/relationships/image" Target="../media/image1888.png"/><Relationship Id="rId64" Type="http://schemas.openxmlformats.org/officeDocument/2006/relationships/customXml" Target="../ink/ink1915.xml"/><Relationship Id="rId118" Type="http://schemas.openxmlformats.org/officeDocument/2006/relationships/customXml" Target="../ink/ink1942.xml"/><Relationship Id="rId139" Type="http://schemas.openxmlformats.org/officeDocument/2006/relationships/image" Target="../media/image1936.png"/><Relationship Id="rId290" Type="http://schemas.openxmlformats.org/officeDocument/2006/relationships/customXml" Target="../ink/ink2028.xml"/><Relationship Id="rId304" Type="http://schemas.openxmlformats.org/officeDocument/2006/relationships/customXml" Target="../ink/ink2035.xml"/><Relationship Id="rId325" Type="http://schemas.openxmlformats.org/officeDocument/2006/relationships/customXml" Target="../ink/ink2046.xml"/><Relationship Id="rId346" Type="http://schemas.openxmlformats.org/officeDocument/2006/relationships/customXml" Target="../ink/ink2057.xml"/><Relationship Id="rId367" Type="http://schemas.openxmlformats.org/officeDocument/2006/relationships/image" Target="../media/image2046.png"/><Relationship Id="rId388" Type="http://schemas.openxmlformats.org/officeDocument/2006/relationships/customXml" Target="../ink/ink2078.xml"/><Relationship Id="rId85" Type="http://schemas.openxmlformats.org/officeDocument/2006/relationships/image" Target="../media/image1909.png"/><Relationship Id="rId150" Type="http://schemas.openxmlformats.org/officeDocument/2006/relationships/customXml" Target="../ink/ink1958.xml"/><Relationship Id="rId171" Type="http://schemas.openxmlformats.org/officeDocument/2006/relationships/image" Target="../media/image1951.png"/><Relationship Id="rId192" Type="http://schemas.openxmlformats.org/officeDocument/2006/relationships/customXml" Target="../ink/ink1979.xml"/><Relationship Id="rId206" Type="http://schemas.openxmlformats.org/officeDocument/2006/relationships/customXml" Target="../ink/ink1986.xml"/><Relationship Id="rId227" Type="http://schemas.openxmlformats.org/officeDocument/2006/relationships/image" Target="../media/image1979.png"/><Relationship Id="rId248" Type="http://schemas.openxmlformats.org/officeDocument/2006/relationships/customXml" Target="../ink/ink2007.xml"/><Relationship Id="rId269" Type="http://schemas.openxmlformats.org/officeDocument/2006/relationships/image" Target="../media/image2000.png"/><Relationship Id="rId12" Type="http://schemas.openxmlformats.org/officeDocument/2006/relationships/customXml" Target="../ink/ink1889.xml"/><Relationship Id="rId33" Type="http://schemas.openxmlformats.org/officeDocument/2006/relationships/image" Target="../media/image1883.png"/><Relationship Id="rId108" Type="http://schemas.openxmlformats.org/officeDocument/2006/relationships/customXml" Target="../ink/ink1937.xml"/><Relationship Id="rId129" Type="http://schemas.openxmlformats.org/officeDocument/2006/relationships/image" Target="../media/image1931.png"/><Relationship Id="rId280" Type="http://schemas.openxmlformats.org/officeDocument/2006/relationships/customXml" Target="../ink/ink2023.xml"/><Relationship Id="rId315" Type="http://schemas.openxmlformats.org/officeDocument/2006/relationships/customXml" Target="../ink/ink2041.xml"/><Relationship Id="rId336" Type="http://schemas.openxmlformats.org/officeDocument/2006/relationships/customXml" Target="../ink/ink2052.xml"/><Relationship Id="rId357" Type="http://schemas.openxmlformats.org/officeDocument/2006/relationships/image" Target="../media/image2042.png"/><Relationship Id="rId54" Type="http://schemas.openxmlformats.org/officeDocument/2006/relationships/customXml" Target="../ink/ink1910.xml"/><Relationship Id="rId75" Type="http://schemas.openxmlformats.org/officeDocument/2006/relationships/image" Target="../media/image1904.png"/><Relationship Id="rId96" Type="http://schemas.openxmlformats.org/officeDocument/2006/relationships/customXml" Target="../ink/ink1931.xml"/><Relationship Id="rId140" Type="http://schemas.openxmlformats.org/officeDocument/2006/relationships/customXml" Target="../ink/ink1953.xml"/><Relationship Id="rId161" Type="http://schemas.openxmlformats.org/officeDocument/2006/relationships/image" Target="../media/image1946.png"/><Relationship Id="rId182" Type="http://schemas.openxmlformats.org/officeDocument/2006/relationships/customXml" Target="../ink/ink1974.xml"/><Relationship Id="rId217" Type="http://schemas.openxmlformats.org/officeDocument/2006/relationships/image" Target="../media/image1974.png"/><Relationship Id="rId378" Type="http://schemas.openxmlformats.org/officeDocument/2006/relationships/customXml" Target="../ink/ink2073.xml"/><Relationship Id="rId399" Type="http://schemas.openxmlformats.org/officeDocument/2006/relationships/image" Target="../media/image2062.png"/><Relationship Id="rId403" Type="http://schemas.openxmlformats.org/officeDocument/2006/relationships/image" Target="../media/image2064.png"/><Relationship Id="rId6" Type="http://schemas.openxmlformats.org/officeDocument/2006/relationships/customXml" Target="../ink/ink1886.xml"/><Relationship Id="rId238" Type="http://schemas.openxmlformats.org/officeDocument/2006/relationships/customXml" Target="../ink/ink2002.xml"/><Relationship Id="rId259" Type="http://schemas.openxmlformats.org/officeDocument/2006/relationships/image" Target="../media/image1995.png"/><Relationship Id="rId23" Type="http://schemas.openxmlformats.org/officeDocument/2006/relationships/image" Target="../media/image1878.png"/><Relationship Id="rId119" Type="http://schemas.openxmlformats.org/officeDocument/2006/relationships/image" Target="../media/image1926.png"/><Relationship Id="rId270" Type="http://schemas.openxmlformats.org/officeDocument/2006/relationships/customXml" Target="../ink/ink2018.xml"/><Relationship Id="rId291" Type="http://schemas.openxmlformats.org/officeDocument/2006/relationships/image" Target="../media/image2011.png"/><Relationship Id="rId305" Type="http://schemas.openxmlformats.org/officeDocument/2006/relationships/image" Target="../media/image2018.png"/><Relationship Id="rId326" Type="http://schemas.openxmlformats.org/officeDocument/2006/relationships/image" Target="../media/image2027.png"/><Relationship Id="rId347" Type="http://schemas.openxmlformats.org/officeDocument/2006/relationships/image" Target="../media/image2037.png"/><Relationship Id="rId44" Type="http://schemas.openxmlformats.org/officeDocument/2006/relationships/customXml" Target="../ink/ink1905.xml"/><Relationship Id="rId65" Type="http://schemas.openxmlformats.org/officeDocument/2006/relationships/image" Target="../media/image1899.png"/><Relationship Id="rId86" Type="http://schemas.openxmlformats.org/officeDocument/2006/relationships/customXml" Target="../ink/ink1926.xml"/><Relationship Id="rId130" Type="http://schemas.openxmlformats.org/officeDocument/2006/relationships/customXml" Target="../ink/ink1948.xml"/><Relationship Id="rId151" Type="http://schemas.openxmlformats.org/officeDocument/2006/relationships/image" Target="../media/image1941.png"/><Relationship Id="rId368" Type="http://schemas.openxmlformats.org/officeDocument/2006/relationships/customXml" Target="../ink/ink2068.xml"/><Relationship Id="rId389" Type="http://schemas.openxmlformats.org/officeDocument/2006/relationships/image" Target="../media/image2057.png"/><Relationship Id="rId172" Type="http://schemas.openxmlformats.org/officeDocument/2006/relationships/customXml" Target="../ink/ink1969.xml"/><Relationship Id="rId193" Type="http://schemas.openxmlformats.org/officeDocument/2006/relationships/image" Target="../media/image1962.png"/><Relationship Id="rId207" Type="http://schemas.openxmlformats.org/officeDocument/2006/relationships/image" Target="../media/image1969.png"/><Relationship Id="rId228" Type="http://schemas.openxmlformats.org/officeDocument/2006/relationships/customXml" Target="../ink/ink1997.xml"/><Relationship Id="rId249" Type="http://schemas.openxmlformats.org/officeDocument/2006/relationships/image" Target="../media/image1990.png"/><Relationship Id="rId13" Type="http://schemas.openxmlformats.org/officeDocument/2006/relationships/image" Target="../media/image1873.png"/><Relationship Id="rId109" Type="http://schemas.openxmlformats.org/officeDocument/2006/relationships/image" Target="../media/image1921.png"/><Relationship Id="rId260" Type="http://schemas.openxmlformats.org/officeDocument/2006/relationships/customXml" Target="../ink/ink2013.xml"/><Relationship Id="rId281" Type="http://schemas.openxmlformats.org/officeDocument/2006/relationships/image" Target="../media/image2006.png"/><Relationship Id="rId316" Type="http://schemas.openxmlformats.org/officeDocument/2006/relationships/image" Target="../media/image2022.png"/><Relationship Id="rId337" Type="http://schemas.openxmlformats.org/officeDocument/2006/relationships/image" Target="../media/image2032.png"/><Relationship Id="rId34" Type="http://schemas.openxmlformats.org/officeDocument/2006/relationships/customXml" Target="../ink/ink1900.xml"/><Relationship Id="rId55" Type="http://schemas.openxmlformats.org/officeDocument/2006/relationships/image" Target="../media/image1894.png"/><Relationship Id="rId76" Type="http://schemas.openxmlformats.org/officeDocument/2006/relationships/customXml" Target="../ink/ink1921.xml"/><Relationship Id="rId97" Type="http://schemas.openxmlformats.org/officeDocument/2006/relationships/image" Target="../media/image1915.png"/><Relationship Id="rId120" Type="http://schemas.openxmlformats.org/officeDocument/2006/relationships/customXml" Target="../ink/ink1943.xml"/><Relationship Id="rId141" Type="http://schemas.openxmlformats.org/officeDocument/2006/relationships/image" Target="../media/image1937.png"/><Relationship Id="rId358" Type="http://schemas.openxmlformats.org/officeDocument/2006/relationships/customXml" Target="../ink/ink2063.xml"/><Relationship Id="rId379" Type="http://schemas.openxmlformats.org/officeDocument/2006/relationships/image" Target="../media/image2052.png"/><Relationship Id="rId7" Type="http://schemas.openxmlformats.org/officeDocument/2006/relationships/image" Target="../media/image1870.png"/><Relationship Id="rId162" Type="http://schemas.openxmlformats.org/officeDocument/2006/relationships/customXml" Target="../ink/ink1964.xml"/><Relationship Id="rId183" Type="http://schemas.openxmlformats.org/officeDocument/2006/relationships/image" Target="../media/image1957.png"/><Relationship Id="rId218" Type="http://schemas.openxmlformats.org/officeDocument/2006/relationships/customXml" Target="../ink/ink1992.xml"/><Relationship Id="rId239" Type="http://schemas.openxmlformats.org/officeDocument/2006/relationships/image" Target="../media/image1985.png"/><Relationship Id="rId390" Type="http://schemas.openxmlformats.org/officeDocument/2006/relationships/customXml" Target="../ink/ink2079.xml"/><Relationship Id="rId404" Type="http://schemas.openxmlformats.org/officeDocument/2006/relationships/customXml" Target="../ink/ink2086.xml"/><Relationship Id="rId250" Type="http://schemas.openxmlformats.org/officeDocument/2006/relationships/customXml" Target="../ink/ink2008.xml"/><Relationship Id="rId271" Type="http://schemas.openxmlformats.org/officeDocument/2006/relationships/image" Target="../media/image2001.png"/><Relationship Id="rId292" Type="http://schemas.openxmlformats.org/officeDocument/2006/relationships/customXml" Target="../ink/ink2029.xml"/><Relationship Id="rId306" Type="http://schemas.openxmlformats.org/officeDocument/2006/relationships/customXml" Target="../ink/ink2036.xml"/><Relationship Id="rId24" Type="http://schemas.openxmlformats.org/officeDocument/2006/relationships/customXml" Target="../ink/ink1895.xml"/><Relationship Id="rId45" Type="http://schemas.openxmlformats.org/officeDocument/2006/relationships/image" Target="../media/image1889.png"/><Relationship Id="rId66" Type="http://schemas.openxmlformats.org/officeDocument/2006/relationships/customXml" Target="../ink/ink1916.xml"/><Relationship Id="rId87" Type="http://schemas.openxmlformats.org/officeDocument/2006/relationships/image" Target="../media/image1910.png"/><Relationship Id="rId110" Type="http://schemas.openxmlformats.org/officeDocument/2006/relationships/customXml" Target="../ink/ink1938.xml"/><Relationship Id="rId131" Type="http://schemas.openxmlformats.org/officeDocument/2006/relationships/image" Target="../media/image1932.png"/><Relationship Id="rId327" Type="http://schemas.openxmlformats.org/officeDocument/2006/relationships/customXml" Target="../ink/ink2047.xml"/><Relationship Id="rId348" Type="http://schemas.openxmlformats.org/officeDocument/2006/relationships/customXml" Target="../ink/ink2058.xml"/><Relationship Id="rId369" Type="http://schemas.openxmlformats.org/officeDocument/2006/relationships/image" Target="../media/image2047.png"/><Relationship Id="rId152" Type="http://schemas.openxmlformats.org/officeDocument/2006/relationships/customXml" Target="../ink/ink1959.xml"/><Relationship Id="rId173" Type="http://schemas.openxmlformats.org/officeDocument/2006/relationships/image" Target="../media/image1952.png"/><Relationship Id="rId194" Type="http://schemas.openxmlformats.org/officeDocument/2006/relationships/customXml" Target="../ink/ink1980.xml"/><Relationship Id="rId208" Type="http://schemas.openxmlformats.org/officeDocument/2006/relationships/customXml" Target="../ink/ink1987.xml"/><Relationship Id="rId229" Type="http://schemas.openxmlformats.org/officeDocument/2006/relationships/image" Target="../media/image1980.png"/><Relationship Id="rId380" Type="http://schemas.openxmlformats.org/officeDocument/2006/relationships/customXml" Target="../ink/ink2074.xml"/><Relationship Id="rId240" Type="http://schemas.openxmlformats.org/officeDocument/2006/relationships/customXml" Target="../ink/ink2003.xml"/><Relationship Id="rId261" Type="http://schemas.openxmlformats.org/officeDocument/2006/relationships/image" Target="../media/image1996.png"/><Relationship Id="rId14" Type="http://schemas.openxmlformats.org/officeDocument/2006/relationships/customXml" Target="../ink/ink1890.xml"/><Relationship Id="rId35" Type="http://schemas.openxmlformats.org/officeDocument/2006/relationships/image" Target="../media/image1884.png"/><Relationship Id="rId56" Type="http://schemas.openxmlformats.org/officeDocument/2006/relationships/customXml" Target="../ink/ink1911.xml"/><Relationship Id="rId77" Type="http://schemas.openxmlformats.org/officeDocument/2006/relationships/image" Target="../media/image1905.png"/><Relationship Id="rId100" Type="http://schemas.openxmlformats.org/officeDocument/2006/relationships/customXml" Target="../ink/ink1933.xml"/><Relationship Id="rId282" Type="http://schemas.openxmlformats.org/officeDocument/2006/relationships/customXml" Target="../ink/ink2024.xml"/><Relationship Id="rId317" Type="http://schemas.openxmlformats.org/officeDocument/2006/relationships/customXml" Target="../ink/ink2042.xml"/><Relationship Id="rId338" Type="http://schemas.openxmlformats.org/officeDocument/2006/relationships/customXml" Target="../ink/ink2053.xml"/><Relationship Id="rId359" Type="http://schemas.openxmlformats.org/officeDocument/2006/relationships/image" Target="../media/image103.png"/><Relationship Id="rId8" Type="http://schemas.openxmlformats.org/officeDocument/2006/relationships/customXml" Target="../ink/ink1887.xml"/><Relationship Id="rId98" Type="http://schemas.openxmlformats.org/officeDocument/2006/relationships/customXml" Target="../ink/ink1932.xml"/><Relationship Id="rId121" Type="http://schemas.openxmlformats.org/officeDocument/2006/relationships/image" Target="../media/image1927.png"/><Relationship Id="rId142" Type="http://schemas.openxmlformats.org/officeDocument/2006/relationships/customXml" Target="../ink/ink1954.xml"/><Relationship Id="rId163" Type="http://schemas.openxmlformats.org/officeDocument/2006/relationships/image" Target="../media/image1947.png"/><Relationship Id="rId184" Type="http://schemas.openxmlformats.org/officeDocument/2006/relationships/customXml" Target="../ink/ink1975.xml"/><Relationship Id="rId219" Type="http://schemas.openxmlformats.org/officeDocument/2006/relationships/image" Target="../media/image1975.png"/><Relationship Id="rId370" Type="http://schemas.openxmlformats.org/officeDocument/2006/relationships/customXml" Target="../ink/ink2069.xml"/><Relationship Id="rId391" Type="http://schemas.openxmlformats.org/officeDocument/2006/relationships/image" Target="../media/image2058.png"/><Relationship Id="rId405" Type="http://schemas.openxmlformats.org/officeDocument/2006/relationships/image" Target="../media/image2065.png"/><Relationship Id="rId230" Type="http://schemas.openxmlformats.org/officeDocument/2006/relationships/customXml" Target="../ink/ink1998.xml"/><Relationship Id="rId251" Type="http://schemas.openxmlformats.org/officeDocument/2006/relationships/image" Target="../media/image1991.png"/><Relationship Id="rId25" Type="http://schemas.openxmlformats.org/officeDocument/2006/relationships/image" Target="../media/image1879.png"/><Relationship Id="rId46" Type="http://schemas.openxmlformats.org/officeDocument/2006/relationships/customXml" Target="../ink/ink1906.xml"/><Relationship Id="rId67" Type="http://schemas.openxmlformats.org/officeDocument/2006/relationships/image" Target="../media/image1900.png"/><Relationship Id="rId272" Type="http://schemas.openxmlformats.org/officeDocument/2006/relationships/customXml" Target="../ink/ink2019.xml"/><Relationship Id="rId293" Type="http://schemas.openxmlformats.org/officeDocument/2006/relationships/image" Target="../media/image2012.png"/><Relationship Id="rId307" Type="http://schemas.openxmlformats.org/officeDocument/2006/relationships/image" Target="../media/image2019.png"/><Relationship Id="rId328" Type="http://schemas.openxmlformats.org/officeDocument/2006/relationships/image" Target="../media/image2028.png"/><Relationship Id="rId349" Type="http://schemas.openxmlformats.org/officeDocument/2006/relationships/image" Target="../media/image2038.png"/><Relationship Id="rId88" Type="http://schemas.openxmlformats.org/officeDocument/2006/relationships/customXml" Target="../ink/ink1927.xml"/><Relationship Id="rId111" Type="http://schemas.openxmlformats.org/officeDocument/2006/relationships/image" Target="../media/image1922.png"/><Relationship Id="rId132" Type="http://schemas.openxmlformats.org/officeDocument/2006/relationships/customXml" Target="../ink/ink1949.xml"/><Relationship Id="rId153" Type="http://schemas.openxmlformats.org/officeDocument/2006/relationships/image" Target="../media/image1942.png"/><Relationship Id="rId174" Type="http://schemas.openxmlformats.org/officeDocument/2006/relationships/customXml" Target="../ink/ink1970.xml"/><Relationship Id="rId195" Type="http://schemas.openxmlformats.org/officeDocument/2006/relationships/image" Target="../media/image1963.png"/><Relationship Id="rId209" Type="http://schemas.openxmlformats.org/officeDocument/2006/relationships/image" Target="../media/image1970.png"/><Relationship Id="rId360" Type="http://schemas.openxmlformats.org/officeDocument/2006/relationships/customXml" Target="../ink/ink2064.xml"/><Relationship Id="rId381" Type="http://schemas.openxmlformats.org/officeDocument/2006/relationships/image" Target="../media/image2053.png"/><Relationship Id="rId220" Type="http://schemas.openxmlformats.org/officeDocument/2006/relationships/customXml" Target="../ink/ink1993.xml"/><Relationship Id="rId241" Type="http://schemas.openxmlformats.org/officeDocument/2006/relationships/image" Target="../media/image1986.png"/><Relationship Id="rId15" Type="http://schemas.openxmlformats.org/officeDocument/2006/relationships/image" Target="../media/image1874.png"/><Relationship Id="rId36" Type="http://schemas.openxmlformats.org/officeDocument/2006/relationships/customXml" Target="../ink/ink1901.xml"/><Relationship Id="rId57" Type="http://schemas.openxmlformats.org/officeDocument/2006/relationships/image" Target="../media/image1895.png"/><Relationship Id="rId262" Type="http://schemas.openxmlformats.org/officeDocument/2006/relationships/customXml" Target="../ink/ink2014.xml"/><Relationship Id="rId283" Type="http://schemas.openxmlformats.org/officeDocument/2006/relationships/image" Target="../media/image2007.png"/><Relationship Id="rId318" Type="http://schemas.openxmlformats.org/officeDocument/2006/relationships/image" Target="../media/image2023.png"/><Relationship Id="rId339" Type="http://schemas.openxmlformats.org/officeDocument/2006/relationships/image" Target="../media/image2033.png"/><Relationship Id="rId78" Type="http://schemas.openxmlformats.org/officeDocument/2006/relationships/customXml" Target="../ink/ink1922.xml"/><Relationship Id="rId99" Type="http://schemas.openxmlformats.org/officeDocument/2006/relationships/image" Target="../media/image1916.png"/><Relationship Id="rId101" Type="http://schemas.openxmlformats.org/officeDocument/2006/relationships/image" Target="../media/image1917.png"/><Relationship Id="rId122" Type="http://schemas.openxmlformats.org/officeDocument/2006/relationships/customXml" Target="../ink/ink1944.xml"/><Relationship Id="rId143" Type="http://schemas.openxmlformats.org/officeDocument/2006/relationships/image" Target="../media/image1938.png"/><Relationship Id="rId164" Type="http://schemas.openxmlformats.org/officeDocument/2006/relationships/customXml" Target="../ink/ink1965.xml"/><Relationship Id="rId185" Type="http://schemas.openxmlformats.org/officeDocument/2006/relationships/image" Target="../media/image1958.png"/><Relationship Id="rId350" Type="http://schemas.openxmlformats.org/officeDocument/2006/relationships/customXml" Target="../ink/ink2059.xml"/><Relationship Id="rId371" Type="http://schemas.openxmlformats.org/officeDocument/2006/relationships/image" Target="../media/image2048.png"/><Relationship Id="rId9" Type="http://schemas.openxmlformats.org/officeDocument/2006/relationships/image" Target="../media/image1871.png"/><Relationship Id="rId210" Type="http://schemas.openxmlformats.org/officeDocument/2006/relationships/customXml" Target="../ink/ink1988.xml"/><Relationship Id="rId392" Type="http://schemas.openxmlformats.org/officeDocument/2006/relationships/customXml" Target="../ink/ink2080.xml"/><Relationship Id="rId26" Type="http://schemas.openxmlformats.org/officeDocument/2006/relationships/customXml" Target="../ink/ink1896.xml"/><Relationship Id="rId231" Type="http://schemas.openxmlformats.org/officeDocument/2006/relationships/image" Target="../media/image1981.png"/><Relationship Id="rId252" Type="http://schemas.openxmlformats.org/officeDocument/2006/relationships/customXml" Target="../ink/ink2009.xml"/><Relationship Id="rId273" Type="http://schemas.openxmlformats.org/officeDocument/2006/relationships/image" Target="../media/image2002.png"/><Relationship Id="rId294" Type="http://schemas.openxmlformats.org/officeDocument/2006/relationships/customXml" Target="../ink/ink2030.xml"/><Relationship Id="rId308" Type="http://schemas.openxmlformats.org/officeDocument/2006/relationships/customXml" Target="../ink/ink2037.xml"/><Relationship Id="rId329" Type="http://schemas.openxmlformats.org/officeDocument/2006/relationships/customXml" Target="../ink/ink2048.xml"/><Relationship Id="rId47" Type="http://schemas.openxmlformats.org/officeDocument/2006/relationships/image" Target="../media/image1890.png"/><Relationship Id="rId68" Type="http://schemas.openxmlformats.org/officeDocument/2006/relationships/customXml" Target="../ink/ink1917.xml"/><Relationship Id="rId89" Type="http://schemas.openxmlformats.org/officeDocument/2006/relationships/image" Target="../media/image1911.png"/><Relationship Id="rId112" Type="http://schemas.openxmlformats.org/officeDocument/2006/relationships/customXml" Target="../ink/ink1939.xml"/><Relationship Id="rId133" Type="http://schemas.openxmlformats.org/officeDocument/2006/relationships/image" Target="../media/image1933.png"/><Relationship Id="rId154" Type="http://schemas.openxmlformats.org/officeDocument/2006/relationships/customXml" Target="../ink/ink1960.xml"/><Relationship Id="rId175" Type="http://schemas.openxmlformats.org/officeDocument/2006/relationships/image" Target="../media/image1953.png"/><Relationship Id="rId340" Type="http://schemas.openxmlformats.org/officeDocument/2006/relationships/customXml" Target="../ink/ink2054.xml"/><Relationship Id="rId361" Type="http://schemas.openxmlformats.org/officeDocument/2006/relationships/image" Target="../media/image2043.png"/><Relationship Id="rId196" Type="http://schemas.openxmlformats.org/officeDocument/2006/relationships/customXml" Target="../ink/ink1981.xml"/><Relationship Id="rId200" Type="http://schemas.openxmlformats.org/officeDocument/2006/relationships/customXml" Target="../ink/ink1983.xml"/><Relationship Id="rId382" Type="http://schemas.openxmlformats.org/officeDocument/2006/relationships/customXml" Target="../ink/ink2075.xml"/><Relationship Id="rId16" Type="http://schemas.openxmlformats.org/officeDocument/2006/relationships/customXml" Target="../ink/ink1891.xml"/><Relationship Id="rId221" Type="http://schemas.openxmlformats.org/officeDocument/2006/relationships/image" Target="../media/image1976.png"/><Relationship Id="rId242" Type="http://schemas.openxmlformats.org/officeDocument/2006/relationships/customXml" Target="../ink/ink2004.xml"/><Relationship Id="rId263" Type="http://schemas.openxmlformats.org/officeDocument/2006/relationships/image" Target="../media/image1997.png"/><Relationship Id="rId284" Type="http://schemas.openxmlformats.org/officeDocument/2006/relationships/customXml" Target="../ink/ink2025.xml"/><Relationship Id="rId319" Type="http://schemas.openxmlformats.org/officeDocument/2006/relationships/customXml" Target="../ink/ink2043.xml"/><Relationship Id="rId37" Type="http://schemas.openxmlformats.org/officeDocument/2006/relationships/image" Target="../media/image1885.png"/><Relationship Id="rId58" Type="http://schemas.openxmlformats.org/officeDocument/2006/relationships/customXml" Target="../ink/ink1912.xml"/><Relationship Id="rId79" Type="http://schemas.openxmlformats.org/officeDocument/2006/relationships/image" Target="../media/image1906.png"/><Relationship Id="rId102" Type="http://schemas.openxmlformats.org/officeDocument/2006/relationships/customXml" Target="../ink/ink1934.xml"/><Relationship Id="rId123" Type="http://schemas.openxmlformats.org/officeDocument/2006/relationships/image" Target="../media/image1928.png"/><Relationship Id="rId144" Type="http://schemas.openxmlformats.org/officeDocument/2006/relationships/customXml" Target="../ink/ink1955.xml"/><Relationship Id="rId330" Type="http://schemas.openxmlformats.org/officeDocument/2006/relationships/image" Target="../media/image2029.png"/><Relationship Id="rId90" Type="http://schemas.openxmlformats.org/officeDocument/2006/relationships/customXml" Target="../ink/ink1928.xml"/><Relationship Id="rId165" Type="http://schemas.openxmlformats.org/officeDocument/2006/relationships/image" Target="../media/image1948.png"/><Relationship Id="rId186" Type="http://schemas.openxmlformats.org/officeDocument/2006/relationships/customXml" Target="../ink/ink1976.xml"/><Relationship Id="rId351" Type="http://schemas.openxmlformats.org/officeDocument/2006/relationships/image" Target="../media/image2039.png"/><Relationship Id="rId372" Type="http://schemas.openxmlformats.org/officeDocument/2006/relationships/customXml" Target="../ink/ink2070.xml"/><Relationship Id="rId393" Type="http://schemas.openxmlformats.org/officeDocument/2006/relationships/image" Target="../media/image2059.png"/><Relationship Id="rId211" Type="http://schemas.openxmlformats.org/officeDocument/2006/relationships/image" Target="../media/image1971.png"/><Relationship Id="rId232" Type="http://schemas.openxmlformats.org/officeDocument/2006/relationships/customXml" Target="../ink/ink1999.xml"/><Relationship Id="rId253" Type="http://schemas.openxmlformats.org/officeDocument/2006/relationships/image" Target="../media/image1992.png"/><Relationship Id="rId274" Type="http://schemas.openxmlformats.org/officeDocument/2006/relationships/customXml" Target="../ink/ink2020.xml"/><Relationship Id="rId295" Type="http://schemas.openxmlformats.org/officeDocument/2006/relationships/image" Target="../media/image2013.png"/><Relationship Id="rId309" Type="http://schemas.openxmlformats.org/officeDocument/2006/relationships/image" Target="../media/image1180.png"/><Relationship Id="rId27" Type="http://schemas.openxmlformats.org/officeDocument/2006/relationships/image" Target="../media/image1880.png"/><Relationship Id="rId48" Type="http://schemas.openxmlformats.org/officeDocument/2006/relationships/customXml" Target="../ink/ink1907.xml"/><Relationship Id="rId69" Type="http://schemas.openxmlformats.org/officeDocument/2006/relationships/image" Target="../media/image1901.png"/><Relationship Id="rId113" Type="http://schemas.openxmlformats.org/officeDocument/2006/relationships/image" Target="../media/image1923.png"/><Relationship Id="rId134" Type="http://schemas.openxmlformats.org/officeDocument/2006/relationships/customXml" Target="../ink/ink1950.xml"/><Relationship Id="rId320" Type="http://schemas.openxmlformats.org/officeDocument/2006/relationships/image" Target="../media/image2024.png"/><Relationship Id="rId80" Type="http://schemas.openxmlformats.org/officeDocument/2006/relationships/customXml" Target="../ink/ink1923.xml"/><Relationship Id="rId155" Type="http://schemas.openxmlformats.org/officeDocument/2006/relationships/image" Target="../media/image1943.png"/><Relationship Id="rId176" Type="http://schemas.openxmlformats.org/officeDocument/2006/relationships/customXml" Target="../ink/ink1971.xml"/><Relationship Id="rId197" Type="http://schemas.openxmlformats.org/officeDocument/2006/relationships/image" Target="../media/image1964.png"/><Relationship Id="rId341" Type="http://schemas.openxmlformats.org/officeDocument/2006/relationships/image" Target="../media/image2034.png"/><Relationship Id="rId362" Type="http://schemas.openxmlformats.org/officeDocument/2006/relationships/customXml" Target="../ink/ink2065.xml"/><Relationship Id="rId383" Type="http://schemas.openxmlformats.org/officeDocument/2006/relationships/image" Target="../media/image2054.png"/><Relationship Id="rId201" Type="http://schemas.openxmlformats.org/officeDocument/2006/relationships/image" Target="../media/image1966.png"/><Relationship Id="rId222" Type="http://schemas.openxmlformats.org/officeDocument/2006/relationships/customXml" Target="../ink/ink1994.xml"/><Relationship Id="rId243" Type="http://schemas.openxmlformats.org/officeDocument/2006/relationships/image" Target="../media/image1987.png"/><Relationship Id="rId264" Type="http://schemas.openxmlformats.org/officeDocument/2006/relationships/customXml" Target="../ink/ink2015.xml"/><Relationship Id="rId285" Type="http://schemas.openxmlformats.org/officeDocument/2006/relationships/image" Target="../media/image2008.png"/><Relationship Id="rId17" Type="http://schemas.openxmlformats.org/officeDocument/2006/relationships/image" Target="../media/image1875.png"/><Relationship Id="rId38" Type="http://schemas.openxmlformats.org/officeDocument/2006/relationships/customXml" Target="../ink/ink1902.xml"/><Relationship Id="rId59" Type="http://schemas.openxmlformats.org/officeDocument/2006/relationships/image" Target="../media/image1896.png"/><Relationship Id="rId103" Type="http://schemas.openxmlformats.org/officeDocument/2006/relationships/image" Target="../media/image1918.png"/><Relationship Id="rId124" Type="http://schemas.openxmlformats.org/officeDocument/2006/relationships/customXml" Target="../ink/ink1945.xml"/><Relationship Id="rId310" Type="http://schemas.openxmlformats.org/officeDocument/2006/relationships/customXml" Target="../ink/ink2038.xml"/><Relationship Id="rId70" Type="http://schemas.openxmlformats.org/officeDocument/2006/relationships/customXml" Target="../ink/ink1918.xml"/><Relationship Id="rId91" Type="http://schemas.openxmlformats.org/officeDocument/2006/relationships/image" Target="../media/image1912.png"/><Relationship Id="rId145" Type="http://schemas.openxmlformats.org/officeDocument/2006/relationships/image" Target="../media/image1939.png"/><Relationship Id="rId166" Type="http://schemas.openxmlformats.org/officeDocument/2006/relationships/customXml" Target="../ink/ink1966.xml"/><Relationship Id="rId187" Type="http://schemas.openxmlformats.org/officeDocument/2006/relationships/image" Target="../media/image1959.png"/><Relationship Id="rId331" Type="http://schemas.openxmlformats.org/officeDocument/2006/relationships/customXml" Target="../ink/ink2049.xml"/><Relationship Id="rId352" Type="http://schemas.openxmlformats.org/officeDocument/2006/relationships/customXml" Target="../ink/ink2060.xml"/><Relationship Id="rId373" Type="http://schemas.openxmlformats.org/officeDocument/2006/relationships/image" Target="../media/image2049.png"/><Relationship Id="rId394" Type="http://schemas.openxmlformats.org/officeDocument/2006/relationships/customXml" Target="../ink/ink208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89.xml"/><Relationship Id="rId233" Type="http://schemas.openxmlformats.org/officeDocument/2006/relationships/image" Target="../media/image1982.png"/><Relationship Id="rId254" Type="http://schemas.openxmlformats.org/officeDocument/2006/relationships/customXml" Target="../ink/ink2010.xml"/><Relationship Id="rId28" Type="http://schemas.openxmlformats.org/officeDocument/2006/relationships/customXml" Target="../ink/ink1897.xml"/><Relationship Id="rId49" Type="http://schemas.openxmlformats.org/officeDocument/2006/relationships/image" Target="../media/image1891.png"/><Relationship Id="rId114" Type="http://schemas.openxmlformats.org/officeDocument/2006/relationships/customXml" Target="../ink/ink1940.xml"/><Relationship Id="rId275" Type="http://schemas.openxmlformats.org/officeDocument/2006/relationships/image" Target="../media/image2003.png"/><Relationship Id="rId296" Type="http://schemas.openxmlformats.org/officeDocument/2006/relationships/customXml" Target="../ink/ink2031.xml"/><Relationship Id="rId300" Type="http://schemas.openxmlformats.org/officeDocument/2006/relationships/customXml" Target="../ink/ink2033.xml"/><Relationship Id="rId60" Type="http://schemas.openxmlformats.org/officeDocument/2006/relationships/customXml" Target="../ink/ink1913.xml"/><Relationship Id="rId81" Type="http://schemas.openxmlformats.org/officeDocument/2006/relationships/image" Target="../media/image1907.png"/><Relationship Id="rId135" Type="http://schemas.openxmlformats.org/officeDocument/2006/relationships/image" Target="../media/image1934.png"/><Relationship Id="rId156" Type="http://schemas.openxmlformats.org/officeDocument/2006/relationships/customXml" Target="../ink/ink1961.xml"/><Relationship Id="rId177" Type="http://schemas.openxmlformats.org/officeDocument/2006/relationships/image" Target="../media/image1954.png"/><Relationship Id="rId198" Type="http://schemas.openxmlformats.org/officeDocument/2006/relationships/customXml" Target="../ink/ink1982.xml"/><Relationship Id="rId321" Type="http://schemas.openxmlformats.org/officeDocument/2006/relationships/customXml" Target="../ink/ink2044.xml"/><Relationship Id="rId342" Type="http://schemas.openxmlformats.org/officeDocument/2006/relationships/customXml" Target="../ink/ink2055.xml"/><Relationship Id="rId363" Type="http://schemas.openxmlformats.org/officeDocument/2006/relationships/image" Target="../media/image2044.png"/><Relationship Id="rId384" Type="http://schemas.openxmlformats.org/officeDocument/2006/relationships/customXml" Target="../ink/ink2076.xml"/><Relationship Id="rId202" Type="http://schemas.openxmlformats.org/officeDocument/2006/relationships/customXml" Target="../ink/ink1984.xml"/><Relationship Id="rId223" Type="http://schemas.openxmlformats.org/officeDocument/2006/relationships/image" Target="../media/image1977.png"/><Relationship Id="rId244" Type="http://schemas.openxmlformats.org/officeDocument/2006/relationships/customXml" Target="../ink/ink2005.xml"/><Relationship Id="rId18" Type="http://schemas.openxmlformats.org/officeDocument/2006/relationships/customXml" Target="../ink/ink1892.xml"/><Relationship Id="rId39" Type="http://schemas.openxmlformats.org/officeDocument/2006/relationships/image" Target="../media/image1886.png"/><Relationship Id="rId265" Type="http://schemas.openxmlformats.org/officeDocument/2006/relationships/image" Target="../media/image1998.png"/><Relationship Id="rId286" Type="http://schemas.openxmlformats.org/officeDocument/2006/relationships/customXml" Target="../ink/ink2026.xml"/><Relationship Id="rId50" Type="http://schemas.openxmlformats.org/officeDocument/2006/relationships/customXml" Target="../ink/ink1908.xml"/><Relationship Id="rId104" Type="http://schemas.openxmlformats.org/officeDocument/2006/relationships/customXml" Target="../ink/ink1935.xml"/><Relationship Id="rId125" Type="http://schemas.openxmlformats.org/officeDocument/2006/relationships/image" Target="../media/image1929.png"/><Relationship Id="rId146" Type="http://schemas.openxmlformats.org/officeDocument/2006/relationships/customXml" Target="../ink/ink1956.xml"/><Relationship Id="rId167" Type="http://schemas.openxmlformats.org/officeDocument/2006/relationships/image" Target="../media/image1949.png"/><Relationship Id="rId188" Type="http://schemas.openxmlformats.org/officeDocument/2006/relationships/customXml" Target="../ink/ink1977.xml"/><Relationship Id="rId311" Type="http://schemas.openxmlformats.org/officeDocument/2006/relationships/customXml" Target="../ink/ink2039.xml"/><Relationship Id="rId332" Type="http://schemas.openxmlformats.org/officeDocument/2006/relationships/image" Target="../media/image2030.png"/><Relationship Id="rId353" Type="http://schemas.openxmlformats.org/officeDocument/2006/relationships/image" Target="../media/image2040.png"/><Relationship Id="rId374" Type="http://schemas.openxmlformats.org/officeDocument/2006/relationships/customXml" Target="../ink/ink2071.xml"/><Relationship Id="rId395" Type="http://schemas.openxmlformats.org/officeDocument/2006/relationships/image" Target="../media/image2060.png"/><Relationship Id="rId71" Type="http://schemas.openxmlformats.org/officeDocument/2006/relationships/image" Target="../media/image1902.png"/><Relationship Id="rId92" Type="http://schemas.openxmlformats.org/officeDocument/2006/relationships/customXml" Target="../ink/ink1929.xml"/><Relationship Id="rId213" Type="http://schemas.openxmlformats.org/officeDocument/2006/relationships/image" Target="../media/image1972.png"/><Relationship Id="rId234" Type="http://schemas.openxmlformats.org/officeDocument/2006/relationships/customXml" Target="../ink/ink2000.xml"/><Relationship Id="rId2" Type="http://schemas.openxmlformats.org/officeDocument/2006/relationships/customXml" Target="../ink/ink1884.xml"/><Relationship Id="rId29" Type="http://schemas.openxmlformats.org/officeDocument/2006/relationships/image" Target="../media/image1881.png"/><Relationship Id="rId255" Type="http://schemas.openxmlformats.org/officeDocument/2006/relationships/image" Target="../media/image1993.png"/><Relationship Id="rId276" Type="http://schemas.openxmlformats.org/officeDocument/2006/relationships/customXml" Target="../ink/ink2021.xml"/><Relationship Id="rId297" Type="http://schemas.openxmlformats.org/officeDocument/2006/relationships/image" Target="../media/image2014.png"/><Relationship Id="rId40" Type="http://schemas.openxmlformats.org/officeDocument/2006/relationships/customXml" Target="../ink/ink1903.xml"/><Relationship Id="rId115" Type="http://schemas.openxmlformats.org/officeDocument/2006/relationships/image" Target="../media/image1924.png"/><Relationship Id="rId136" Type="http://schemas.openxmlformats.org/officeDocument/2006/relationships/customXml" Target="../ink/ink1951.xml"/><Relationship Id="rId157" Type="http://schemas.openxmlformats.org/officeDocument/2006/relationships/image" Target="../media/image1944.png"/><Relationship Id="rId178" Type="http://schemas.openxmlformats.org/officeDocument/2006/relationships/customXml" Target="../ink/ink1972.xml"/><Relationship Id="rId301" Type="http://schemas.openxmlformats.org/officeDocument/2006/relationships/image" Target="../media/image2016.png"/><Relationship Id="rId322" Type="http://schemas.openxmlformats.org/officeDocument/2006/relationships/image" Target="../media/image2025.png"/><Relationship Id="rId343" Type="http://schemas.openxmlformats.org/officeDocument/2006/relationships/image" Target="../media/image2035.png"/><Relationship Id="rId364" Type="http://schemas.openxmlformats.org/officeDocument/2006/relationships/customXml" Target="../ink/ink2066.xml"/><Relationship Id="rId61" Type="http://schemas.openxmlformats.org/officeDocument/2006/relationships/image" Target="../media/image1897.png"/><Relationship Id="rId82" Type="http://schemas.openxmlformats.org/officeDocument/2006/relationships/customXml" Target="../ink/ink1924.xml"/><Relationship Id="rId199" Type="http://schemas.openxmlformats.org/officeDocument/2006/relationships/image" Target="../media/image1965.png"/><Relationship Id="rId203" Type="http://schemas.openxmlformats.org/officeDocument/2006/relationships/image" Target="../media/image1967.png"/><Relationship Id="rId385" Type="http://schemas.openxmlformats.org/officeDocument/2006/relationships/image" Target="../media/image2055.png"/><Relationship Id="rId19" Type="http://schemas.openxmlformats.org/officeDocument/2006/relationships/image" Target="../media/image1876.png"/><Relationship Id="rId224" Type="http://schemas.openxmlformats.org/officeDocument/2006/relationships/customXml" Target="../ink/ink1995.xml"/><Relationship Id="rId245" Type="http://schemas.openxmlformats.org/officeDocument/2006/relationships/image" Target="../media/image1988.png"/><Relationship Id="rId266" Type="http://schemas.openxmlformats.org/officeDocument/2006/relationships/customXml" Target="../ink/ink2016.xml"/><Relationship Id="rId287" Type="http://schemas.openxmlformats.org/officeDocument/2006/relationships/image" Target="../media/image2009.png"/><Relationship Id="rId30" Type="http://schemas.openxmlformats.org/officeDocument/2006/relationships/customXml" Target="../ink/ink1898.xml"/><Relationship Id="rId105" Type="http://schemas.openxmlformats.org/officeDocument/2006/relationships/image" Target="../media/image1919.png"/><Relationship Id="rId126" Type="http://schemas.openxmlformats.org/officeDocument/2006/relationships/customXml" Target="../ink/ink1946.xml"/><Relationship Id="rId147" Type="http://schemas.openxmlformats.org/officeDocument/2006/relationships/image" Target="../media/image1940.png"/><Relationship Id="rId168" Type="http://schemas.openxmlformats.org/officeDocument/2006/relationships/customXml" Target="../ink/ink1967.xml"/><Relationship Id="rId312" Type="http://schemas.openxmlformats.org/officeDocument/2006/relationships/image" Target="../media/image2020.png"/><Relationship Id="rId333" Type="http://schemas.openxmlformats.org/officeDocument/2006/relationships/customXml" Target="../ink/ink2050.xml"/><Relationship Id="rId354" Type="http://schemas.openxmlformats.org/officeDocument/2006/relationships/customXml" Target="../ink/ink2061.xml"/><Relationship Id="rId51" Type="http://schemas.openxmlformats.org/officeDocument/2006/relationships/image" Target="../media/image1892.png"/><Relationship Id="rId72" Type="http://schemas.openxmlformats.org/officeDocument/2006/relationships/customXml" Target="../ink/ink1919.xml"/><Relationship Id="rId93" Type="http://schemas.openxmlformats.org/officeDocument/2006/relationships/image" Target="../media/image1913.png"/><Relationship Id="rId189" Type="http://schemas.openxmlformats.org/officeDocument/2006/relationships/image" Target="../media/image1960.png"/><Relationship Id="rId375" Type="http://schemas.openxmlformats.org/officeDocument/2006/relationships/image" Target="../media/image2050.png"/><Relationship Id="rId396" Type="http://schemas.openxmlformats.org/officeDocument/2006/relationships/customXml" Target="../ink/ink2082.xml"/><Relationship Id="rId3" Type="http://schemas.openxmlformats.org/officeDocument/2006/relationships/image" Target="../media/image1868.png"/><Relationship Id="rId214" Type="http://schemas.openxmlformats.org/officeDocument/2006/relationships/customXml" Target="../ink/ink1990.xml"/><Relationship Id="rId235" Type="http://schemas.openxmlformats.org/officeDocument/2006/relationships/image" Target="../media/image1983.png"/><Relationship Id="rId256" Type="http://schemas.openxmlformats.org/officeDocument/2006/relationships/customXml" Target="../ink/ink2011.xml"/><Relationship Id="rId277" Type="http://schemas.openxmlformats.org/officeDocument/2006/relationships/image" Target="../media/image2004.png"/><Relationship Id="rId298" Type="http://schemas.openxmlformats.org/officeDocument/2006/relationships/customXml" Target="../ink/ink2032.xml"/><Relationship Id="rId400" Type="http://schemas.openxmlformats.org/officeDocument/2006/relationships/customXml" Target="../ink/ink2084.xml"/><Relationship Id="rId116" Type="http://schemas.openxmlformats.org/officeDocument/2006/relationships/customXml" Target="../ink/ink1941.xml"/><Relationship Id="rId137" Type="http://schemas.openxmlformats.org/officeDocument/2006/relationships/image" Target="../media/image1935.png"/><Relationship Id="rId158" Type="http://schemas.openxmlformats.org/officeDocument/2006/relationships/customXml" Target="../ink/ink1962.xml"/><Relationship Id="rId302" Type="http://schemas.openxmlformats.org/officeDocument/2006/relationships/customXml" Target="../ink/ink2034.xml"/><Relationship Id="rId323" Type="http://schemas.openxmlformats.org/officeDocument/2006/relationships/customXml" Target="../ink/ink2045.xml"/><Relationship Id="rId344" Type="http://schemas.openxmlformats.org/officeDocument/2006/relationships/customXml" Target="../ink/ink2056.xml"/><Relationship Id="rId20" Type="http://schemas.openxmlformats.org/officeDocument/2006/relationships/customXml" Target="../ink/ink1893.xml"/><Relationship Id="rId41" Type="http://schemas.openxmlformats.org/officeDocument/2006/relationships/image" Target="../media/image1887.png"/><Relationship Id="rId62" Type="http://schemas.openxmlformats.org/officeDocument/2006/relationships/customXml" Target="../ink/ink1914.xml"/><Relationship Id="rId83" Type="http://schemas.openxmlformats.org/officeDocument/2006/relationships/image" Target="../media/image1908.png"/><Relationship Id="rId179" Type="http://schemas.openxmlformats.org/officeDocument/2006/relationships/image" Target="../media/image1955.png"/><Relationship Id="rId365" Type="http://schemas.openxmlformats.org/officeDocument/2006/relationships/image" Target="../media/image2045.png"/><Relationship Id="rId386" Type="http://schemas.openxmlformats.org/officeDocument/2006/relationships/customXml" Target="../ink/ink2077.xml"/><Relationship Id="rId190" Type="http://schemas.openxmlformats.org/officeDocument/2006/relationships/customXml" Target="../ink/ink1978.xml"/><Relationship Id="rId204" Type="http://schemas.openxmlformats.org/officeDocument/2006/relationships/customXml" Target="../ink/ink1985.xml"/><Relationship Id="rId225" Type="http://schemas.openxmlformats.org/officeDocument/2006/relationships/image" Target="../media/image1978.png"/><Relationship Id="rId246" Type="http://schemas.openxmlformats.org/officeDocument/2006/relationships/customXml" Target="../ink/ink2006.xml"/><Relationship Id="rId267" Type="http://schemas.openxmlformats.org/officeDocument/2006/relationships/image" Target="../media/image1999.png"/><Relationship Id="rId288" Type="http://schemas.openxmlformats.org/officeDocument/2006/relationships/customXml" Target="../ink/ink2027.xml"/><Relationship Id="rId106" Type="http://schemas.openxmlformats.org/officeDocument/2006/relationships/customXml" Target="../ink/ink1936.xml"/><Relationship Id="rId127" Type="http://schemas.openxmlformats.org/officeDocument/2006/relationships/image" Target="../media/image1930.png"/><Relationship Id="rId313" Type="http://schemas.openxmlformats.org/officeDocument/2006/relationships/customXml" Target="../ink/ink2040.xml"/><Relationship Id="rId10" Type="http://schemas.openxmlformats.org/officeDocument/2006/relationships/customXml" Target="../ink/ink1888.xml"/><Relationship Id="rId31" Type="http://schemas.openxmlformats.org/officeDocument/2006/relationships/image" Target="../media/image1882.png"/><Relationship Id="rId52" Type="http://schemas.openxmlformats.org/officeDocument/2006/relationships/customXml" Target="../ink/ink1909.xml"/><Relationship Id="rId73" Type="http://schemas.openxmlformats.org/officeDocument/2006/relationships/image" Target="../media/image1903.png"/><Relationship Id="rId94" Type="http://schemas.openxmlformats.org/officeDocument/2006/relationships/customXml" Target="../ink/ink1930.xml"/><Relationship Id="rId148" Type="http://schemas.openxmlformats.org/officeDocument/2006/relationships/customXml" Target="../ink/ink1957.xml"/><Relationship Id="rId169" Type="http://schemas.openxmlformats.org/officeDocument/2006/relationships/image" Target="../media/image1950.png"/><Relationship Id="rId334" Type="http://schemas.openxmlformats.org/officeDocument/2006/relationships/image" Target="../media/image2031.png"/><Relationship Id="rId355" Type="http://schemas.openxmlformats.org/officeDocument/2006/relationships/image" Target="../media/image2041.png"/><Relationship Id="rId376" Type="http://schemas.openxmlformats.org/officeDocument/2006/relationships/customXml" Target="../ink/ink2072.xml"/><Relationship Id="rId397" Type="http://schemas.openxmlformats.org/officeDocument/2006/relationships/image" Target="../media/image2061.png"/><Relationship Id="rId4" Type="http://schemas.openxmlformats.org/officeDocument/2006/relationships/customXml" Target="../ink/ink1885.xml"/><Relationship Id="rId180" Type="http://schemas.openxmlformats.org/officeDocument/2006/relationships/customXml" Target="../ink/ink1973.xml"/><Relationship Id="rId215" Type="http://schemas.openxmlformats.org/officeDocument/2006/relationships/image" Target="../media/image1973.png"/><Relationship Id="rId236" Type="http://schemas.openxmlformats.org/officeDocument/2006/relationships/customXml" Target="../ink/ink2001.xml"/><Relationship Id="rId257" Type="http://schemas.openxmlformats.org/officeDocument/2006/relationships/image" Target="../media/image1994.png"/><Relationship Id="rId278" Type="http://schemas.openxmlformats.org/officeDocument/2006/relationships/customXml" Target="../ink/ink2022.xml"/><Relationship Id="rId401" Type="http://schemas.openxmlformats.org/officeDocument/2006/relationships/image" Target="../media/image2063.png"/><Relationship Id="rId303" Type="http://schemas.openxmlformats.org/officeDocument/2006/relationships/image" Target="../media/image2017.png"/><Relationship Id="rId42" Type="http://schemas.openxmlformats.org/officeDocument/2006/relationships/customXml" Target="../ink/ink1904.xml"/><Relationship Id="rId84" Type="http://schemas.openxmlformats.org/officeDocument/2006/relationships/customXml" Target="../ink/ink1925.xml"/><Relationship Id="rId138" Type="http://schemas.openxmlformats.org/officeDocument/2006/relationships/customXml" Target="../ink/ink1952.xml"/><Relationship Id="rId345" Type="http://schemas.openxmlformats.org/officeDocument/2006/relationships/image" Target="../media/image2036.png"/><Relationship Id="rId387" Type="http://schemas.openxmlformats.org/officeDocument/2006/relationships/image" Target="../media/image2056.png"/><Relationship Id="rId191" Type="http://schemas.openxmlformats.org/officeDocument/2006/relationships/image" Target="../media/image1961.png"/><Relationship Id="rId205" Type="http://schemas.openxmlformats.org/officeDocument/2006/relationships/image" Target="../media/image1968.png"/><Relationship Id="rId247" Type="http://schemas.openxmlformats.org/officeDocument/2006/relationships/image" Target="../media/image1989.png"/><Relationship Id="rId107" Type="http://schemas.openxmlformats.org/officeDocument/2006/relationships/image" Target="../media/image1920.png"/><Relationship Id="rId289" Type="http://schemas.openxmlformats.org/officeDocument/2006/relationships/image" Target="../media/image20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Γραφή 18">
                <a:extLst>
                  <a:ext uri="{FF2B5EF4-FFF2-40B4-BE49-F238E27FC236}">
                    <a16:creationId xmlns:a16="http://schemas.microsoft.com/office/drawing/2014/main" id="{C65F0FF7-89CA-9FCC-3812-277DD1A59677}"/>
                  </a:ext>
                </a:extLst>
              </p14:cNvPr>
              <p14:cNvContentPartPr/>
              <p14:nvPr/>
            </p14:nvContentPartPr>
            <p14:xfrm>
              <a:off x="5145833" y="2046092"/>
              <a:ext cx="14760" cy="17640"/>
            </p14:xfrm>
          </p:contentPart>
        </mc:Choice>
        <mc:Fallback xmlns="">
          <p:pic>
            <p:nvPicPr>
              <p:cNvPr id="19" name="Γραφή 18">
                <a:extLst>
                  <a:ext uri="{FF2B5EF4-FFF2-40B4-BE49-F238E27FC236}">
                    <a16:creationId xmlns:a16="http://schemas.microsoft.com/office/drawing/2014/main" id="{C65F0FF7-89CA-9FCC-3812-277DD1A596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7193" y="2037452"/>
                <a:ext cx="324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75895302-15B1-0A26-B4EE-1EAEEAD21976}"/>
              </a:ext>
            </a:extLst>
          </p:cNvPr>
          <p:cNvGrpSpPr/>
          <p:nvPr/>
        </p:nvGrpSpPr>
        <p:grpSpPr>
          <a:xfrm>
            <a:off x="6216833" y="2162372"/>
            <a:ext cx="786240" cy="255960"/>
            <a:chOff x="6216833" y="2162372"/>
            <a:chExt cx="78624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98A63ED7-BC19-6D2D-FCBE-4D9AC72B8E33}"/>
                    </a:ext>
                  </a:extLst>
                </p14:cNvPr>
                <p14:cNvContentPartPr/>
                <p14:nvPr/>
              </p14:nvContentPartPr>
              <p14:xfrm>
                <a:off x="6216833" y="2162372"/>
                <a:ext cx="447480" cy="255960"/>
              </p14:xfrm>
            </p:contentPart>
          </mc:Choice>
          <mc:Fallback xmlns=""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98A63ED7-BC19-6D2D-FCBE-4D9AC72B8E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9193" y="2144732"/>
                  <a:ext cx="483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1" name="Γραφή 50">
                  <a:extLst>
                    <a:ext uri="{FF2B5EF4-FFF2-40B4-BE49-F238E27FC236}">
                      <a16:creationId xmlns:a16="http://schemas.microsoft.com/office/drawing/2014/main" id="{2B3174ED-064B-BF6D-5A18-EF2283833470}"/>
                    </a:ext>
                  </a:extLst>
                </p14:cNvPr>
                <p14:cNvContentPartPr/>
                <p14:nvPr/>
              </p14:nvContentPartPr>
              <p14:xfrm>
                <a:off x="6805073" y="2173172"/>
                <a:ext cx="198000" cy="178200"/>
              </p14:xfrm>
            </p:contentPart>
          </mc:Choice>
          <mc:Fallback xmlns="">
            <p:pic>
              <p:nvPicPr>
                <p:cNvPr id="51" name="Γραφή 50">
                  <a:extLst>
                    <a:ext uri="{FF2B5EF4-FFF2-40B4-BE49-F238E27FC236}">
                      <a16:creationId xmlns:a16="http://schemas.microsoft.com/office/drawing/2014/main" id="{2B3174ED-064B-BF6D-5A18-EF22838334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87073" y="2155172"/>
                  <a:ext cx="2336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Ομάδα 77">
            <a:extLst>
              <a:ext uri="{FF2B5EF4-FFF2-40B4-BE49-F238E27FC236}">
                <a16:creationId xmlns:a16="http://schemas.microsoft.com/office/drawing/2014/main" id="{192369AE-6D31-B283-C00D-7113D9F0CDE1}"/>
              </a:ext>
            </a:extLst>
          </p:cNvPr>
          <p:cNvGrpSpPr/>
          <p:nvPr/>
        </p:nvGrpSpPr>
        <p:grpSpPr>
          <a:xfrm>
            <a:off x="3273473" y="2043212"/>
            <a:ext cx="2424240" cy="590400"/>
            <a:chOff x="3273473" y="2043212"/>
            <a:chExt cx="242424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Γραφή 35">
                  <a:extLst>
                    <a:ext uri="{FF2B5EF4-FFF2-40B4-BE49-F238E27FC236}">
                      <a16:creationId xmlns:a16="http://schemas.microsoft.com/office/drawing/2014/main" id="{E7E353AA-E11E-BB96-84E4-515F9E0BC716}"/>
                    </a:ext>
                  </a:extLst>
                </p14:cNvPr>
                <p14:cNvContentPartPr/>
                <p14:nvPr/>
              </p14:nvContentPartPr>
              <p14:xfrm>
                <a:off x="3273473" y="2064452"/>
                <a:ext cx="253080" cy="365400"/>
              </p14:xfrm>
            </p:contentPart>
          </mc:Choice>
          <mc:Fallback xmlns="">
            <p:pic>
              <p:nvPicPr>
                <p:cNvPr id="36" name="Γραφή 35">
                  <a:extLst>
                    <a:ext uri="{FF2B5EF4-FFF2-40B4-BE49-F238E27FC236}">
                      <a16:creationId xmlns:a16="http://schemas.microsoft.com/office/drawing/2014/main" id="{E7E353AA-E11E-BB96-84E4-515F9E0BC7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55473" y="2046812"/>
                  <a:ext cx="288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7B43CEEF-2575-78C1-627C-7603211DC817}"/>
                    </a:ext>
                  </a:extLst>
                </p14:cNvPr>
                <p14:cNvContentPartPr/>
                <p14:nvPr/>
              </p14:nvContentPartPr>
              <p14:xfrm>
                <a:off x="3287513" y="2207012"/>
                <a:ext cx="226080" cy="21960"/>
              </p14:xfrm>
            </p:contentPart>
          </mc:Choice>
          <mc:Fallback xmlns=""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7B43CEEF-2575-78C1-627C-7603211DC8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69873" y="2189372"/>
                  <a:ext cx="261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AF8C66C3-06B9-2CFE-D5B9-982D968C619F}"/>
                    </a:ext>
                  </a:extLst>
                </p14:cNvPr>
                <p14:cNvContentPartPr/>
                <p14:nvPr/>
              </p14:nvContentPartPr>
              <p14:xfrm>
                <a:off x="3306953" y="2043212"/>
                <a:ext cx="322200" cy="45720"/>
              </p14:xfrm>
            </p:contentPart>
          </mc:Choice>
          <mc:Fallback xmlns=""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AF8C66C3-06B9-2CFE-D5B9-982D968C61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8953" y="2025572"/>
                  <a:ext cx="35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8A242558-ABD6-6AC9-F2F1-44C952D7CF18}"/>
                    </a:ext>
                  </a:extLst>
                </p14:cNvPr>
                <p14:cNvContentPartPr/>
                <p14:nvPr/>
              </p14:nvContentPartPr>
              <p14:xfrm>
                <a:off x="3648593" y="2214572"/>
                <a:ext cx="178200" cy="375120"/>
              </p14:xfrm>
            </p:contentPart>
          </mc:Choice>
          <mc:Fallback xmlns=""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8A242558-ABD6-6AC9-F2F1-44C952D7CF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30593" y="2196572"/>
                  <a:ext cx="213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069747D8-C23B-3DEB-BC4D-94966096FEAE}"/>
                    </a:ext>
                  </a:extLst>
                </p14:cNvPr>
                <p14:cNvContentPartPr/>
                <p14:nvPr/>
              </p14:nvContentPartPr>
              <p14:xfrm>
                <a:off x="3967553" y="2247692"/>
                <a:ext cx="139320" cy="162720"/>
              </p14:xfrm>
            </p:contentPart>
          </mc:Choice>
          <mc:Fallback xmlns=""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069747D8-C23B-3DEB-BC4D-94966096FE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9553" y="2229692"/>
                  <a:ext cx="174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D1727A40-307D-AFA8-DE13-85DD8E21B4DD}"/>
                    </a:ext>
                  </a:extLst>
                </p14:cNvPr>
                <p14:cNvContentPartPr/>
                <p14:nvPr/>
              </p14:nvContentPartPr>
              <p14:xfrm>
                <a:off x="4090313" y="2261732"/>
                <a:ext cx="104040" cy="173520"/>
              </p14:xfrm>
            </p:contentPart>
          </mc:Choice>
          <mc:Fallback xmlns=""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D1727A40-307D-AFA8-DE13-85DD8E21B4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2673" y="2243732"/>
                  <a:ext cx="139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1757A8B9-0CAB-B330-12B6-0EFBD0AC31E8}"/>
                    </a:ext>
                  </a:extLst>
                </p14:cNvPr>
                <p14:cNvContentPartPr/>
                <p14:nvPr/>
              </p14:nvContentPartPr>
              <p14:xfrm>
                <a:off x="4301273" y="2237612"/>
                <a:ext cx="153720" cy="372960"/>
              </p14:xfrm>
            </p:contentPart>
          </mc:Choice>
          <mc:Fallback xmlns=""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1757A8B9-0CAB-B330-12B6-0EFBD0AC31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83633" y="2219972"/>
                  <a:ext cx="189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00787BFA-2392-0279-2262-BE7226EF090B}"/>
                    </a:ext>
                  </a:extLst>
                </p14:cNvPr>
                <p14:cNvContentPartPr/>
                <p14:nvPr/>
              </p14:nvContentPartPr>
              <p14:xfrm>
                <a:off x="4494593" y="2097572"/>
                <a:ext cx="23400" cy="443160"/>
              </p14:xfrm>
            </p:contentPart>
          </mc:Choice>
          <mc:Fallback xmlns=""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00787BFA-2392-0279-2262-BE7226EF09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6593" y="2079572"/>
                  <a:ext cx="590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1C23314B-82C7-4A73-4811-68B7C118C09D}"/>
                    </a:ext>
                  </a:extLst>
                </p14:cNvPr>
                <p14:cNvContentPartPr/>
                <p14:nvPr/>
              </p14:nvContentPartPr>
              <p14:xfrm>
                <a:off x="4488473" y="2247332"/>
                <a:ext cx="311760" cy="159840"/>
              </p14:xfrm>
            </p:contentPart>
          </mc:Choice>
          <mc:Fallback xmlns=""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1C23314B-82C7-4A73-4811-68B7C118C0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70833" y="2229692"/>
                  <a:ext cx="347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Γραφή 44">
                  <a:extLst>
                    <a:ext uri="{FF2B5EF4-FFF2-40B4-BE49-F238E27FC236}">
                      <a16:creationId xmlns:a16="http://schemas.microsoft.com/office/drawing/2014/main" id="{D41E5419-156D-83F9-9718-500FF73DD980}"/>
                    </a:ext>
                  </a:extLst>
                </p14:cNvPr>
                <p14:cNvContentPartPr/>
                <p14:nvPr/>
              </p14:nvContentPartPr>
              <p14:xfrm>
                <a:off x="4908953" y="2178572"/>
                <a:ext cx="224640" cy="300960"/>
              </p14:xfrm>
            </p:contentPart>
          </mc:Choice>
          <mc:Fallback xmlns="">
            <p:pic>
              <p:nvPicPr>
                <p:cNvPr id="45" name="Γραφή 44">
                  <a:extLst>
                    <a:ext uri="{FF2B5EF4-FFF2-40B4-BE49-F238E27FC236}">
                      <a16:creationId xmlns:a16="http://schemas.microsoft.com/office/drawing/2014/main" id="{D41E5419-156D-83F9-9718-500FF73DD9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0953" y="2160932"/>
                  <a:ext cx="260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9BCF64BE-3A11-0801-DDF9-22333180A116}"/>
                    </a:ext>
                  </a:extLst>
                </p14:cNvPr>
                <p14:cNvContentPartPr/>
                <p14:nvPr/>
              </p14:nvContentPartPr>
              <p14:xfrm>
                <a:off x="5233673" y="2232932"/>
                <a:ext cx="194040" cy="204840"/>
              </p14:xfrm>
            </p:contentPart>
          </mc:Choice>
          <mc:Fallback xmlns=""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9BCF64BE-3A11-0801-DDF9-22333180A1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15673" y="2214932"/>
                  <a:ext cx="229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DEC2A7BB-3F81-C76F-741B-BE282DB19B29}"/>
                    </a:ext>
                  </a:extLst>
                </p14:cNvPr>
                <p14:cNvContentPartPr/>
                <p14:nvPr/>
              </p14:nvContentPartPr>
              <p14:xfrm>
                <a:off x="5281553" y="2045732"/>
                <a:ext cx="7920" cy="126000"/>
              </p14:xfrm>
            </p:contentPart>
          </mc:Choice>
          <mc:Fallback xmlns=""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DEC2A7BB-3F81-C76F-741B-BE282DB19B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63913" y="2027732"/>
                  <a:ext cx="43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29AB7E59-6B75-F092-B9DC-CC72DEC7167E}"/>
                    </a:ext>
                  </a:extLst>
                </p14:cNvPr>
                <p14:cNvContentPartPr/>
                <p14:nvPr/>
              </p14:nvContentPartPr>
              <p14:xfrm>
                <a:off x="5545793" y="2202692"/>
                <a:ext cx="151920" cy="252000"/>
              </p14:xfrm>
            </p:contentPart>
          </mc:Choice>
          <mc:Fallback xmlns=""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29AB7E59-6B75-F092-B9DC-CC72DEC716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27793" y="2184692"/>
                  <a:ext cx="1875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D2463B06-5C9A-B8CA-7F98-C68102957E27}"/>
                    </a:ext>
                  </a:extLst>
                </p14:cNvPr>
                <p14:cNvContentPartPr/>
                <p14:nvPr/>
              </p14:nvContentPartPr>
              <p14:xfrm>
                <a:off x="3283193" y="2546492"/>
                <a:ext cx="2178360" cy="87120"/>
              </p14:xfrm>
            </p:contentPart>
          </mc:Choice>
          <mc:Fallback xmlns=""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D2463B06-5C9A-B8CA-7F98-C68102957E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5553" y="2528492"/>
                  <a:ext cx="221400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7" name="Γραφή 76">
                <a:extLst>
                  <a:ext uri="{FF2B5EF4-FFF2-40B4-BE49-F238E27FC236}">
                    <a16:creationId xmlns:a16="http://schemas.microsoft.com/office/drawing/2014/main" id="{56EF5080-AC42-EBC7-1751-E9C75D7AB068}"/>
                  </a:ext>
                </a:extLst>
              </p14:cNvPr>
              <p14:cNvContentPartPr/>
              <p14:nvPr/>
            </p14:nvContentPartPr>
            <p14:xfrm>
              <a:off x="6469193" y="2570972"/>
              <a:ext cx="437040" cy="24480"/>
            </p14:xfrm>
          </p:contentPart>
        </mc:Choice>
        <mc:Fallback xmlns="">
          <p:pic>
            <p:nvPicPr>
              <p:cNvPr id="77" name="Γραφή 76">
                <a:extLst>
                  <a:ext uri="{FF2B5EF4-FFF2-40B4-BE49-F238E27FC236}">
                    <a16:creationId xmlns:a16="http://schemas.microsoft.com/office/drawing/2014/main" id="{56EF5080-AC42-EBC7-1751-E9C75D7AB0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51193" y="2553332"/>
                <a:ext cx="4726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Ομάδα 79">
            <a:extLst>
              <a:ext uri="{FF2B5EF4-FFF2-40B4-BE49-F238E27FC236}">
                <a16:creationId xmlns:a16="http://schemas.microsoft.com/office/drawing/2014/main" id="{348E7B04-A3B1-CB87-AEFC-7CA4EEF6A320}"/>
              </a:ext>
            </a:extLst>
          </p:cNvPr>
          <p:cNvGrpSpPr/>
          <p:nvPr/>
        </p:nvGrpSpPr>
        <p:grpSpPr>
          <a:xfrm>
            <a:off x="7391873" y="1895612"/>
            <a:ext cx="3497040" cy="709560"/>
            <a:chOff x="7391873" y="1895612"/>
            <a:chExt cx="349704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Γραφή 51">
                  <a:extLst>
                    <a:ext uri="{FF2B5EF4-FFF2-40B4-BE49-F238E27FC236}">
                      <a16:creationId xmlns:a16="http://schemas.microsoft.com/office/drawing/2014/main" id="{970D72F0-EAB3-303A-84ED-B6508BF1E35C}"/>
                    </a:ext>
                  </a:extLst>
                </p14:cNvPr>
                <p14:cNvContentPartPr/>
                <p14:nvPr/>
              </p14:nvContentPartPr>
              <p14:xfrm>
                <a:off x="7391873" y="2082452"/>
                <a:ext cx="280800" cy="270360"/>
              </p14:xfrm>
            </p:contentPart>
          </mc:Choice>
          <mc:Fallback xmlns="">
            <p:pic>
              <p:nvPicPr>
                <p:cNvPr id="52" name="Γραφή 51">
                  <a:extLst>
                    <a:ext uri="{FF2B5EF4-FFF2-40B4-BE49-F238E27FC236}">
                      <a16:creationId xmlns:a16="http://schemas.microsoft.com/office/drawing/2014/main" id="{970D72F0-EAB3-303A-84ED-B6508BF1E3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73873" y="2064452"/>
                  <a:ext cx="316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40C4B752-83DD-CE37-99E8-4CF88DBAD52A}"/>
                    </a:ext>
                  </a:extLst>
                </p14:cNvPr>
                <p14:cNvContentPartPr/>
                <p14:nvPr/>
              </p14:nvContentPartPr>
              <p14:xfrm>
                <a:off x="7794713" y="2037092"/>
                <a:ext cx="213480" cy="329400"/>
              </p14:xfrm>
            </p:contentPart>
          </mc:Choice>
          <mc:Fallback xmlns=""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40C4B752-83DD-CE37-99E8-4CF88DBAD5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76713" y="2019092"/>
                  <a:ext cx="249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1AEFD374-0612-EAE4-E811-65EA03A888B7}"/>
                    </a:ext>
                  </a:extLst>
                </p14:cNvPr>
                <p14:cNvContentPartPr/>
                <p14:nvPr/>
              </p14:nvContentPartPr>
              <p14:xfrm>
                <a:off x="7816313" y="2191172"/>
                <a:ext cx="148680" cy="216360"/>
              </p14:xfrm>
            </p:contentPart>
          </mc:Choice>
          <mc:Fallback xmlns=""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1AEFD374-0612-EAE4-E811-65EA03A888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98673" y="2173172"/>
                  <a:ext cx="184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Γραφή 54">
                  <a:extLst>
                    <a:ext uri="{FF2B5EF4-FFF2-40B4-BE49-F238E27FC236}">
                      <a16:creationId xmlns:a16="http://schemas.microsoft.com/office/drawing/2014/main" id="{00A7AD75-A32A-CA80-8DE8-C43CD55A72E9}"/>
                    </a:ext>
                  </a:extLst>
                </p14:cNvPr>
                <p14:cNvContentPartPr/>
                <p14:nvPr/>
              </p14:nvContentPartPr>
              <p14:xfrm>
                <a:off x="8086313" y="2181092"/>
                <a:ext cx="134640" cy="142200"/>
              </p14:xfrm>
            </p:contentPart>
          </mc:Choice>
          <mc:Fallback xmlns="">
            <p:pic>
              <p:nvPicPr>
                <p:cNvPr id="55" name="Γραφή 54">
                  <a:extLst>
                    <a:ext uri="{FF2B5EF4-FFF2-40B4-BE49-F238E27FC236}">
                      <a16:creationId xmlns:a16="http://schemas.microsoft.com/office/drawing/2014/main" id="{00A7AD75-A32A-CA80-8DE8-C43CD55A72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68313" y="2163452"/>
                  <a:ext cx="170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9EA5844E-9D84-7A0D-4AD6-F5180F9E7286}"/>
                    </a:ext>
                  </a:extLst>
                </p14:cNvPr>
                <p14:cNvContentPartPr/>
                <p14:nvPr/>
              </p14:nvContentPartPr>
              <p14:xfrm>
                <a:off x="8361713" y="2126372"/>
                <a:ext cx="36720" cy="221040"/>
              </p14:xfrm>
            </p:contentPart>
          </mc:Choice>
          <mc:Fallback xmlns=""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9EA5844E-9D84-7A0D-4AD6-F5180F9E72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43713" y="2108372"/>
                  <a:ext cx="72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2601712D-3FF8-FCB0-F9F7-348D2C83145A}"/>
                    </a:ext>
                  </a:extLst>
                </p14:cNvPr>
                <p14:cNvContentPartPr/>
                <p14:nvPr/>
              </p14:nvContentPartPr>
              <p14:xfrm>
                <a:off x="8378993" y="2130692"/>
                <a:ext cx="169920" cy="128880"/>
              </p14:xfrm>
            </p:contentPart>
          </mc:Choice>
          <mc:Fallback xmlns=""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2601712D-3FF8-FCB0-F9F7-348D2C8314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0993" y="2113052"/>
                  <a:ext cx="20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03207372-BA43-8C47-B34F-5A0C54E2C6D1}"/>
                    </a:ext>
                  </a:extLst>
                </p14:cNvPr>
                <p14:cNvContentPartPr/>
                <p14:nvPr/>
              </p14:nvContentPartPr>
              <p14:xfrm>
                <a:off x="8519393" y="2036732"/>
                <a:ext cx="274320" cy="397440"/>
              </p14:xfrm>
            </p:contentPart>
          </mc:Choice>
          <mc:Fallback xmlns=""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03207372-BA43-8C47-B34F-5A0C54E2C6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01393" y="2019092"/>
                  <a:ext cx="3099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Γραφή 60">
                  <a:extLst>
                    <a:ext uri="{FF2B5EF4-FFF2-40B4-BE49-F238E27FC236}">
                      <a16:creationId xmlns:a16="http://schemas.microsoft.com/office/drawing/2014/main" id="{F6CE40E4-5F04-CA3F-B24F-498899F7A223}"/>
                    </a:ext>
                  </a:extLst>
                </p14:cNvPr>
                <p14:cNvContentPartPr/>
                <p14:nvPr/>
              </p14:nvContentPartPr>
              <p14:xfrm>
                <a:off x="8591753" y="2231132"/>
                <a:ext cx="109080" cy="209520"/>
              </p14:xfrm>
            </p:contentPart>
          </mc:Choice>
          <mc:Fallback xmlns="">
            <p:pic>
              <p:nvPicPr>
                <p:cNvPr id="61" name="Γραφή 60">
                  <a:extLst>
                    <a:ext uri="{FF2B5EF4-FFF2-40B4-BE49-F238E27FC236}">
                      <a16:creationId xmlns:a16="http://schemas.microsoft.com/office/drawing/2014/main" id="{F6CE40E4-5F04-CA3F-B24F-498899F7A2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74113" y="2213132"/>
                  <a:ext cx="144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1B2F96EB-9842-8B45-BC8D-25DAF54F76E6}"/>
                    </a:ext>
                  </a:extLst>
                </p14:cNvPr>
                <p14:cNvContentPartPr/>
                <p14:nvPr/>
              </p14:nvContentPartPr>
              <p14:xfrm>
                <a:off x="8857793" y="2151212"/>
                <a:ext cx="167040" cy="191160"/>
              </p14:xfrm>
            </p:contentPart>
          </mc:Choice>
          <mc:Fallback xmlns=""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1B2F96EB-9842-8B45-BC8D-25DAF54F76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40153" y="2133212"/>
                  <a:ext cx="202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D7A9554F-1E73-A7C3-82C7-0DBDCE69A592}"/>
                    </a:ext>
                  </a:extLst>
                </p14:cNvPr>
                <p14:cNvContentPartPr/>
                <p14:nvPr/>
              </p14:nvContentPartPr>
              <p14:xfrm>
                <a:off x="9112313" y="2151212"/>
                <a:ext cx="152640" cy="393120"/>
              </p14:xfrm>
            </p:contentPart>
          </mc:Choice>
          <mc:Fallback xmlns=""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D7A9554F-1E73-A7C3-82C7-0DBDCE69A5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94313" y="2133572"/>
                  <a:ext cx="1882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4D464B76-4303-CCA7-46C3-804756A24150}"/>
                    </a:ext>
                  </a:extLst>
                </p14:cNvPr>
                <p14:cNvContentPartPr/>
                <p14:nvPr/>
              </p14:nvContentPartPr>
              <p14:xfrm>
                <a:off x="9380873" y="2159492"/>
                <a:ext cx="220680" cy="196920"/>
              </p14:xfrm>
            </p:contentPart>
          </mc:Choice>
          <mc:Fallback xmlns=""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4D464B76-4303-CCA7-46C3-804756A241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62873" y="2141492"/>
                  <a:ext cx="25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81256500-EC24-FA0D-B637-382CFCEA5F2C}"/>
                    </a:ext>
                  </a:extLst>
                </p14:cNvPr>
                <p14:cNvContentPartPr/>
                <p14:nvPr/>
              </p14:nvContentPartPr>
              <p14:xfrm>
                <a:off x="9491393" y="1895612"/>
                <a:ext cx="1080" cy="158040"/>
              </p14:xfrm>
            </p:contentPart>
          </mc:Choice>
          <mc:Fallback xmlns=""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81256500-EC24-FA0D-B637-382CFCEA5F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73393" y="1877612"/>
                  <a:ext cx="36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Γραφή 67">
                  <a:extLst>
                    <a:ext uri="{FF2B5EF4-FFF2-40B4-BE49-F238E27FC236}">
                      <a16:creationId xmlns:a16="http://schemas.microsoft.com/office/drawing/2014/main" id="{653B96D9-2569-C61F-AB2A-D0A7481C1B7D}"/>
                    </a:ext>
                  </a:extLst>
                </p14:cNvPr>
                <p14:cNvContentPartPr/>
                <p14:nvPr/>
              </p14:nvContentPartPr>
              <p14:xfrm>
                <a:off x="9675713" y="1940612"/>
                <a:ext cx="67320" cy="584280"/>
              </p14:xfrm>
            </p:contentPart>
          </mc:Choice>
          <mc:Fallback xmlns="">
            <p:pic>
              <p:nvPicPr>
                <p:cNvPr id="68" name="Γραφή 67">
                  <a:extLst>
                    <a:ext uri="{FF2B5EF4-FFF2-40B4-BE49-F238E27FC236}">
                      <a16:creationId xmlns:a16="http://schemas.microsoft.com/office/drawing/2014/main" id="{653B96D9-2569-C61F-AB2A-D0A7481C1B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57713" y="1922612"/>
                  <a:ext cx="10296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Γραφή 68">
                  <a:extLst>
                    <a:ext uri="{FF2B5EF4-FFF2-40B4-BE49-F238E27FC236}">
                      <a16:creationId xmlns:a16="http://schemas.microsoft.com/office/drawing/2014/main" id="{E0A5EE45-B264-8652-FAB4-48EAC3D6C1FA}"/>
                    </a:ext>
                  </a:extLst>
                </p14:cNvPr>
                <p14:cNvContentPartPr/>
                <p14:nvPr/>
              </p14:nvContentPartPr>
              <p14:xfrm>
                <a:off x="9735833" y="2155532"/>
                <a:ext cx="187560" cy="163800"/>
              </p14:xfrm>
            </p:contentPart>
          </mc:Choice>
          <mc:Fallback xmlns="">
            <p:pic>
              <p:nvPicPr>
                <p:cNvPr id="69" name="Γραφή 68">
                  <a:extLst>
                    <a:ext uri="{FF2B5EF4-FFF2-40B4-BE49-F238E27FC236}">
                      <a16:creationId xmlns:a16="http://schemas.microsoft.com/office/drawing/2014/main" id="{E0A5EE45-B264-8652-FAB4-48EAC3D6C1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17833" y="2137892"/>
                  <a:ext cx="223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A8226992-7841-B940-1BC1-A81C5E1FDE66}"/>
                    </a:ext>
                  </a:extLst>
                </p14:cNvPr>
                <p14:cNvContentPartPr/>
                <p14:nvPr/>
              </p14:nvContentPartPr>
              <p14:xfrm>
                <a:off x="9953633" y="2182892"/>
                <a:ext cx="147960" cy="167040"/>
              </p14:xfrm>
            </p:contentPart>
          </mc:Choice>
          <mc:Fallback xmlns=""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A8226992-7841-B940-1BC1-A81C5E1FDE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35993" y="2165252"/>
                  <a:ext cx="183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AA9BD1A7-8F73-87E9-BD7D-FBE908A376FD}"/>
                    </a:ext>
                  </a:extLst>
                </p14:cNvPr>
                <p14:cNvContentPartPr/>
                <p14:nvPr/>
              </p14:nvContentPartPr>
              <p14:xfrm>
                <a:off x="10087193" y="2190452"/>
                <a:ext cx="87480" cy="156600"/>
              </p14:xfrm>
            </p:contentPart>
          </mc:Choice>
          <mc:Fallback xmlns=""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AA9BD1A7-8F73-87E9-BD7D-FBE908A376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69553" y="2172812"/>
                  <a:ext cx="12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Γραφή 71">
                  <a:extLst>
                    <a:ext uri="{FF2B5EF4-FFF2-40B4-BE49-F238E27FC236}">
                      <a16:creationId xmlns:a16="http://schemas.microsoft.com/office/drawing/2014/main" id="{67045959-AB24-FA98-6E14-83652FCC969F}"/>
                    </a:ext>
                  </a:extLst>
                </p14:cNvPr>
                <p14:cNvContentPartPr/>
                <p14:nvPr/>
              </p14:nvContentPartPr>
              <p14:xfrm>
                <a:off x="10240553" y="2129252"/>
                <a:ext cx="222120" cy="159480"/>
              </p14:xfrm>
            </p:contentPart>
          </mc:Choice>
          <mc:Fallback xmlns="">
            <p:pic>
              <p:nvPicPr>
                <p:cNvPr id="72" name="Γραφή 71">
                  <a:extLst>
                    <a:ext uri="{FF2B5EF4-FFF2-40B4-BE49-F238E27FC236}">
                      <a16:creationId xmlns:a16="http://schemas.microsoft.com/office/drawing/2014/main" id="{67045959-AB24-FA98-6E14-83652FCC96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22913" y="2111252"/>
                  <a:ext cx="257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E310CF16-9A95-03ED-1494-F5BE61495065}"/>
                    </a:ext>
                  </a:extLst>
                </p14:cNvPr>
                <p14:cNvContentPartPr/>
                <p14:nvPr/>
              </p14:nvContentPartPr>
              <p14:xfrm>
                <a:off x="10488233" y="2179652"/>
                <a:ext cx="120960" cy="151920"/>
              </p14:xfrm>
            </p:contentPart>
          </mc:Choice>
          <mc:Fallback xmlns=""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E310CF16-9A95-03ED-1494-F5BE614950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70593" y="2162012"/>
                  <a:ext cx="156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Γραφή 73">
                  <a:extLst>
                    <a:ext uri="{FF2B5EF4-FFF2-40B4-BE49-F238E27FC236}">
                      <a16:creationId xmlns:a16="http://schemas.microsoft.com/office/drawing/2014/main" id="{6EF9EA5C-F9D2-2B7C-0C5D-F4D4A945F0F8}"/>
                    </a:ext>
                  </a:extLst>
                </p14:cNvPr>
                <p14:cNvContentPartPr/>
                <p14:nvPr/>
              </p14:nvContentPartPr>
              <p14:xfrm>
                <a:off x="10686593" y="2104772"/>
                <a:ext cx="202320" cy="293400"/>
              </p14:xfrm>
            </p:contentPart>
          </mc:Choice>
          <mc:Fallback xmlns="">
            <p:pic>
              <p:nvPicPr>
                <p:cNvPr id="74" name="Γραφή 73">
                  <a:extLst>
                    <a:ext uri="{FF2B5EF4-FFF2-40B4-BE49-F238E27FC236}">
                      <a16:creationId xmlns:a16="http://schemas.microsoft.com/office/drawing/2014/main" id="{6EF9EA5C-F9D2-2B7C-0C5D-F4D4A945F0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68953" y="2087132"/>
                  <a:ext cx="237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Γραφή 78">
                  <a:extLst>
                    <a:ext uri="{FF2B5EF4-FFF2-40B4-BE49-F238E27FC236}">
                      <a16:creationId xmlns:a16="http://schemas.microsoft.com/office/drawing/2014/main" id="{1638A23B-E1F6-1E17-3208-C47BCC9C8D2F}"/>
                    </a:ext>
                  </a:extLst>
                </p14:cNvPr>
                <p14:cNvContentPartPr/>
                <p14:nvPr/>
              </p14:nvContentPartPr>
              <p14:xfrm>
                <a:off x="7890833" y="2520572"/>
                <a:ext cx="2943720" cy="84600"/>
              </p14:xfrm>
            </p:contentPart>
          </mc:Choice>
          <mc:Fallback xmlns="">
            <p:pic>
              <p:nvPicPr>
                <p:cNvPr id="79" name="Γραφή 78">
                  <a:extLst>
                    <a:ext uri="{FF2B5EF4-FFF2-40B4-BE49-F238E27FC236}">
                      <a16:creationId xmlns:a16="http://schemas.microsoft.com/office/drawing/2014/main" id="{1638A23B-E1F6-1E17-3208-C47BCC9C8D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73193" y="2502932"/>
                  <a:ext cx="29793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Γραφή 80">
                <a:extLst>
                  <a:ext uri="{FF2B5EF4-FFF2-40B4-BE49-F238E27FC236}">
                    <a16:creationId xmlns:a16="http://schemas.microsoft.com/office/drawing/2014/main" id="{80B063C0-962A-893A-7450-42F48BDB0FCA}"/>
                  </a:ext>
                </a:extLst>
              </p14:cNvPr>
              <p14:cNvContentPartPr/>
              <p14:nvPr/>
            </p14:nvContentPartPr>
            <p14:xfrm>
              <a:off x="4218473" y="2922692"/>
              <a:ext cx="29520" cy="45720"/>
            </p14:xfrm>
          </p:contentPart>
        </mc:Choice>
        <mc:Fallback xmlns="">
          <p:pic>
            <p:nvPicPr>
              <p:cNvPr id="81" name="Γραφή 80">
                <a:extLst>
                  <a:ext uri="{FF2B5EF4-FFF2-40B4-BE49-F238E27FC236}">
                    <a16:creationId xmlns:a16="http://schemas.microsoft.com/office/drawing/2014/main" id="{80B063C0-962A-893A-7450-42F48BDB0FC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00473" y="2904692"/>
                <a:ext cx="651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Ομάδα 93">
            <a:extLst>
              <a:ext uri="{FF2B5EF4-FFF2-40B4-BE49-F238E27FC236}">
                <a16:creationId xmlns:a16="http://schemas.microsoft.com/office/drawing/2014/main" id="{D9022E6A-1501-086D-C575-7255A169246B}"/>
              </a:ext>
            </a:extLst>
          </p:cNvPr>
          <p:cNvGrpSpPr/>
          <p:nvPr/>
        </p:nvGrpSpPr>
        <p:grpSpPr>
          <a:xfrm>
            <a:off x="3971153" y="3151652"/>
            <a:ext cx="1458360" cy="477720"/>
            <a:chOff x="3971153" y="3151652"/>
            <a:chExt cx="145836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Γραφή 81">
                  <a:extLst>
                    <a:ext uri="{FF2B5EF4-FFF2-40B4-BE49-F238E27FC236}">
                      <a16:creationId xmlns:a16="http://schemas.microsoft.com/office/drawing/2014/main" id="{6A57271E-DE3A-7761-20AF-F195F0C34970}"/>
                    </a:ext>
                  </a:extLst>
                </p14:cNvPr>
                <p14:cNvContentPartPr/>
                <p14:nvPr/>
              </p14:nvContentPartPr>
              <p14:xfrm>
                <a:off x="4062953" y="3175772"/>
                <a:ext cx="200160" cy="293040"/>
              </p14:xfrm>
            </p:contentPart>
          </mc:Choice>
          <mc:Fallback xmlns="">
            <p:pic>
              <p:nvPicPr>
                <p:cNvPr id="82" name="Γραφή 81">
                  <a:extLst>
                    <a:ext uri="{FF2B5EF4-FFF2-40B4-BE49-F238E27FC236}">
                      <a16:creationId xmlns:a16="http://schemas.microsoft.com/office/drawing/2014/main" id="{6A57271E-DE3A-7761-20AF-F195F0C349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45313" y="3158132"/>
                  <a:ext cx="235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0EA2064D-D13A-F1C4-EC78-4BFEAD088410}"/>
                    </a:ext>
                  </a:extLst>
                </p14:cNvPr>
                <p14:cNvContentPartPr/>
                <p14:nvPr/>
              </p14:nvContentPartPr>
              <p14:xfrm>
                <a:off x="4091753" y="3318332"/>
                <a:ext cx="140040" cy="5760"/>
              </p14:xfrm>
            </p:contentPart>
          </mc:Choice>
          <mc:Fallback xmlns=""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0EA2064D-D13A-F1C4-EC78-4BFEAD0884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74113" y="3300692"/>
                  <a:ext cx="175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F650C082-2CCE-B35F-2B01-FDAC4C2EE143}"/>
                    </a:ext>
                  </a:extLst>
                </p14:cNvPr>
                <p14:cNvContentPartPr/>
                <p14:nvPr/>
              </p14:nvContentPartPr>
              <p14:xfrm>
                <a:off x="4054673" y="3159932"/>
                <a:ext cx="222480" cy="29160"/>
              </p14:xfrm>
            </p:contentPart>
          </mc:Choice>
          <mc:Fallback xmlns=""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F650C082-2CCE-B35F-2B01-FDAC4C2EE14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7033" y="3142292"/>
                  <a:ext cx="258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BE17AFE0-29E1-EFC2-785E-4BEF8D8E1CCD}"/>
                    </a:ext>
                  </a:extLst>
                </p14:cNvPr>
                <p14:cNvContentPartPr/>
                <p14:nvPr/>
              </p14:nvContentPartPr>
              <p14:xfrm>
                <a:off x="4352393" y="3302852"/>
                <a:ext cx="139320" cy="163800"/>
              </p14:xfrm>
            </p:contentPart>
          </mc:Choice>
          <mc:Fallback xmlns=""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BE17AFE0-29E1-EFC2-785E-4BEF8D8E1C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34753" y="3284852"/>
                  <a:ext cx="174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1044101C-83D7-ACBD-B0C3-57AEB114CDFA}"/>
                    </a:ext>
                  </a:extLst>
                </p14:cNvPr>
                <p14:cNvContentPartPr/>
                <p14:nvPr/>
              </p14:nvContentPartPr>
              <p14:xfrm>
                <a:off x="4568753" y="3345692"/>
                <a:ext cx="72360" cy="105840"/>
              </p14:xfrm>
            </p:contentPart>
          </mc:Choice>
          <mc:Fallback xmlns=""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1044101C-83D7-ACBD-B0C3-57AEB114CD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0753" y="3327692"/>
                  <a:ext cx="10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Γραφή 86">
                  <a:extLst>
                    <a:ext uri="{FF2B5EF4-FFF2-40B4-BE49-F238E27FC236}">
                      <a16:creationId xmlns:a16="http://schemas.microsoft.com/office/drawing/2014/main" id="{2CBA09BC-DF3B-3CBC-BB0D-2E8324F54827}"/>
                    </a:ext>
                  </a:extLst>
                </p14:cNvPr>
                <p14:cNvContentPartPr/>
                <p14:nvPr/>
              </p14:nvContentPartPr>
              <p14:xfrm>
                <a:off x="4630673" y="3370532"/>
                <a:ext cx="38160" cy="106560"/>
              </p14:xfrm>
            </p:contentPart>
          </mc:Choice>
          <mc:Fallback xmlns="">
            <p:pic>
              <p:nvPicPr>
                <p:cNvPr id="87" name="Γραφή 86">
                  <a:extLst>
                    <a:ext uri="{FF2B5EF4-FFF2-40B4-BE49-F238E27FC236}">
                      <a16:creationId xmlns:a16="http://schemas.microsoft.com/office/drawing/2014/main" id="{2CBA09BC-DF3B-3CBC-BB0D-2E8324F548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12673" y="3352532"/>
                  <a:ext cx="73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Γραφή 87">
                  <a:extLst>
                    <a:ext uri="{FF2B5EF4-FFF2-40B4-BE49-F238E27FC236}">
                      <a16:creationId xmlns:a16="http://schemas.microsoft.com/office/drawing/2014/main" id="{3BB221B0-3974-FC9D-CF20-467E8F47620F}"/>
                    </a:ext>
                  </a:extLst>
                </p14:cNvPr>
                <p14:cNvContentPartPr/>
                <p14:nvPr/>
              </p14:nvContentPartPr>
              <p14:xfrm>
                <a:off x="4744073" y="3345692"/>
                <a:ext cx="110880" cy="280800"/>
              </p14:xfrm>
            </p:contentPart>
          </mc:Choice>
          <mc:Fallback xmlns="">
            <p:pic>
              <p:nvPicPr>
                <p:cNvPr id="88" name="Γραφή 87">
                  <a:extLst>
                    <a:ext uri="{FF2B5EF4-FFF2-40B4-BE49-F238E27FC236}">
                      <a16:creationId xmlns:a16="http://schemas.microsoft.com/office/drawing/2014/main" id="{3BB221B0-3974-FC9D-CF20-467E8F4762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26433" y="3327692"/>
                  <a:ext cx="146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96F65B55-EB51-EBD0-22A7-F5A5607FE891}"/>
                    </a:ext>
                  </a:extLst>
                </p14:cNvPr>
                <p14:cNvContentPartPr/>
                <p14:nvPr/>
              </p14:nvContentPartPr>
              <p14:xfrm>
                <a:off x="4880513" y="3168212"/>
                <a:ext cx="352080" cy="461160"/>
              </p14:xfrm>
            </p:contentPart>
          </mc:Choice>
          <mc:Fallback xmlns=""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96F65B55-EB51-EBD0-22A7-F5A5607FE8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62513" y="3150572"/>
                  <a:ext cx="3877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DB117F99-2A04-C78C-0F57-3BDAEB42457A}"/>
                    </a:ext>
                  </a:extLst>
                </p14:cNvPr>
                <p14:cNvContentPartPr/>
                <p14:nvPr/>
              </p14:nvContentPartPr>
              <p14:xfrm>
                <a:off x="5280833" y="3331652"/>
                <a:ext cx="148680" cy="149040"/>
              </p14:xfrm>
            </p:contentPart>
          </mc:Choice>
          <mc:Fallback xmlns=""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DB117F99-2A04-C78C-0F57-3BDAEB4245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63193" y="3313652"/>
                  <a:ext cx="18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89ED0406-B3A2-E0B0-4752-EB3E80E8C5E9}"/>
                    </a:ext>
                  </a:extLst>
                </p14:cNvPr>
                <p14:cNvContentPartPr/>
                <p14:nvPr/>
              </p14:nvContentPartPr>
              <p14:xfrm>
                <a:off x="3971153" y="3151652"/>
                <a:ext cx="28080" cy="62280"/>
              </p14:xfrm>
            </p:contentPart>
          </mc:Choice>
          <mc:Fallback xmlns=""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89ED0406-B3A2-E0B0-4752-EB3E80E8C5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3513" y="3134012"/>
                  <a:ext cx="63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Ομάδα 107">
            <a:extLst>
              <a:ext uri="{FF2B5EF4-FFF2-40B4-BE49-F238E27FC236}">
                <a16:creationId xmlns:a16="http://schemas.microsoft.com/office/drawing/2014/main" id="{AF81DCC0-D82A-72B4-3741-35F00C8B50BA}"/>
              </a:ext>
            </a:extLst>
          </p:cNvPr>
          <p:cNvGrpSpPr/>
          <p:nvPr/>
        </p:nvGrpSpPr>
        <p:grpSpPr>
          <a:xfrm>
            <a:off x="5799593" y="3114212"/>
            <a:ext cx="1908000" cy="535680"/>
            <a:chOff x="5799593" y="3114212"/>
            <a:chExt cx="19080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B3B5DB97-61F1-7DDE-DC12-2A3F375057FF}"/>
                    </a:ext>
                  </a:extLst>
                </p14:cNvPr>
                <p14:cNvContentPartPr/>
                <p14:nvPr/>
              </p14:nvContentPartPr>
              <p14:xfrm>
                <a:off x="5799593" y="3219692"/>
                <a:ext cx="24480" cy="336600"/>
              </p14:xfrm>
            </p:contentPart>
          </mc:Choice>
          <mc:Fallback xmlns=""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B3B5DB97-61F1-7DDE-DC12-2A3F375057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81593" y="3201692"/>
                  <a:ext cx="601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A702BAF7-A64E-C8F5-C117-E0477438AF80}"/>
                    </a:ext>
                  </a:extLst>
                </p14:cNvPr>
                <p14:cNvContentPartPr/>
                <p14:nvPr/>
              </p14:nvContentPartPr>
              <p14:xfrm>
                <a:off x="5806073" y="3316172"/>
                <a:ext cx="174960" cy="127080"/>
              </p14:xfrm>
            </p:contentPart>
          </mc:Choice>
          <mc:Fallback xmlns=""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A702BAF7-A64E-C8F5-C117-E0477438AF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88073" y="3298172"/>
                  <a:ext cx="210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3F8B57DD-1918-15C7-F9D2-628818FA0BBA}"/>
                    </a:ext>
                  </a:extLst>
                </p14:cNvPr>
                <p14:cNvContentPartPr/>
                <p14:nvPr/>
              </p14:nvContentPartPr>
              <p14:xfrm>
                <a:off x="6021353" y="3296732"/>
                <a:ext cx="99360" cy="139320"/>
              </p14:xfrm>
            </p:contentPart>
          </mc:Choice>
          <mc:Fallback xmlns=""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3F8B57DD-1918-15C7-F9D2-628818FA0B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03353" y="3279092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D739DBB9-AC4F-DA99-7E19-A8C6B181BB09}"/>
                    </a:ext>
                  </a:extLst>
                </p14:cNvPr>
                <p14:cNvContentPartPr/>
                <p14:nvPr/>
              </p14:nvContentPartPr>
              <p14:xfrm>
                <a:off x="6137993" y="3312932"/>
                <a:ext cx="39960" cy="111960"/>
              </p14:xfrm>
            </p:contentPart>
          </mc:Choice>
          <mc:Fallback xmlns=""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D739DBB9-AC4F-DA99-7E19-A8C6B181BB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19993" y="3295292"/>
                  <a:ext cx="75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916C2BFD-0731-2C00-D03A-4DD1EFFB51C8}"/>
                    </a:ext>
                  </a:extLst>
                </p14:cNvPr>
                <p14:cNvContentPartPr/>
                <p14:nvPr/>
              </p14:nvContentPartPr>
              <p14:xfrm>
                <a:off x="6200993" y="3175052"/>
                <a:ext cx="196560" cy="262800"/>
              </p14:xfrm>
            </p:contentPart>
          </mc:Choice>
          <mc:Fallback xmlns=""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916C2BFD-0731-2C00-D03A-4DD1EFFB51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82993" y="3157412"/>
                  <a:ext cx="232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00E69877-9C32-22DA-E440-E9CB9C17751D}"/>
                    </a:ext>
                  </a:extLst>
                </p14:cNvPr>
                <p14:cNvContentPartPr/>
                <p14:nvPr/>
              </p14:nvContentPartPr>
              <p14:xfrm>
                <a:off x="6465593" y="3345332"/>
                <a:ext cx="131040" cy="100080"/>
              </p14:xfrm>
            </p:contentPart>
          </mc:Choice>
          <mc:Fallback xmlns=""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00E69877-9C32-22DA-E440-E9CB9C1775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7953" y="3327332"/>
                  <a:ext cx="166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C6FC0B16-9672-448E-B7EE-9FA199605ABE}"/>
                    </a:ext>
                  </a:extLst>
                </p14:cNvPr>
                <p14:cNvContentPartPr/>
                <p14:nvPr/>
              </p14:nvContentPartPr>
              <p14:xfrm>
                <a:off x="6545153" y="3181172"/>
                <a:ext cx="1080" cy="14040"/>
              </p14:xfrm>
            </p:contentPart>
          </mc:Choice>
          <mc:Fallback xmlns=""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C6FC0B16-9672-448E-B7EE-9FA199605A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27513" y="3163172"/>
                  <a:ext cx="36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063754E9-8406-9784-75A7-28CF730C2359}"/>
                    </a:ext>
                  </a:extLst>
                </p14:cNvPr>
                <p14:cNvContentPartPr/>
                <p14:nvPr/>
              </p14:nvContentPartPr>
              <p14:xfrm>
                <a:off x="6636233" y="3114212"/>
                <a:ext cx="46080" cy="535680"/>
              </p14:xfrm>
            </p:contentPart>
          </mc:Choice>
          <mc:Fallback xmlns=""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063754E9-8406-9784-75A7-28CF730C23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18593" y="3096212"/>
                  <a:ext cx="817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07EDA9DF-F236-312C-72EC-872A0D19B5AB}"/>
                    </a:ext>
                  </a:extLst>
                </p14:cNvPr>
                <p14:cNvContentPartPr/>
                <p14:nvPr/>
              </p14:nvContentPartPr>
              <p14:xfrm>
                <a:off x="6667193" y="3323732"/>
                <a:ext cx="145080" cy="124200"/>
              </p14:xfrm>
            </p:contentPart>
          </mc:Choice>
          <mc:Fallback xmlns=""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07EDA9DF-F236-312C-72EC-872A0D19B5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9193" y="3305732"/>
                  <a:ext cx="180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26FBF8E1-9F0B-E6AB-C01E-909105C521AF}"/>
                    </a:ext>
                  </a:extLst>
                </p14:cNvPr>
                <p14:cNvContentPartPr/>
                <p14:nvPr/>
              </p14:nvContentPartPr>
              <p14:xfrm>
                <a:off x="6896513" y="3300692"/>
                <a:ext cx="104400" cy="136440"/>
              </p14:xfrm>
            </p:contentPart>
          </mc:Choice>
          <mc:Fallback xmlns=""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26FBF8E1-9F0B-E6AB-C01E-909105C521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78513" y="3283052"/>
                  <a:ext cx="140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3950E15C-15FA-732F-64ED-CEBCF812F4A8}"/>
                    </a:ext>
                  </a:extLst>
                </p14:cNvPr>
                <p14:cNvContentPartPr/>
                <p14:nvPr/>
              </p14:nvContentPartPr>
              <p14:xfrm>
                <a:off x="7014593" y="3310052"/>
                <a:ext cx="57240" cy="148320"/>
              </p14:xfrm>
            </p:contentPart>
          </mc:Choice>
          <mc:Fallback xmlns=""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3950E15C-15FA-732F-64ED-CEBCF812F4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96593" y="3292412"/>
                  <a:ext cx="92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AD1AE1D2-7DCC-4FED-F8AE-2A0216EA45F6}"/>
                    </a:ext>
                  </a:extLst>
                </p14:cNvPr>
                <p14:cNvContentPartPr/>
                <p14:nvPr/>
              </p14:nvContentPartPr>
              <p14:xfrm>
                <a:off x="7135193" y="3295292"/>
                <a:ext cx="301680" cy="184680"/>
              </p14:xfrm>
            </p:contentPart>
          </mc:Choice>
          <mc:Fallback xmlns=""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AD1AE1D2-7DCC-4FED-F8AE-2A0216EA45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17193" y="3277652"/>
                  <a:ext cx="337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E4431BBC-74A7-01E9-2274-3F4F9A1219CD}"/>
                    </a:ext>
                  </a:extLst>
                </p14:cNvPr>
                <p14:cNvContentPartPr/>
                <p14:nvPr/>
              </p14:nvContentPartPr>
              <p14:xfrm>
                <a:off x="7582673" y="3262892"/>
                <a:ext cx="124920" cy="231480"/>
              </p14:xfrm>
            </p:contentPart>
          </mc:Choice>
          <mc:Fallback xmlns=""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E4431BBC-74A7-01E9-2274-3F4F9A1219C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64673" y="3244892"/>
                  <a:ext cx="16056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Ομάδα 116">
            <a:extLst>
              <a:ext uri="{FF2B5EF4-FFF2-40B4-BE49-F238E27FC236}">
                <a16:creationId xmlns:a16="http://schemas.microsoft.com/office/drawing/2014/main" id="{F79C4EB3-F705-4305-45AC-B49EA5835918}"/>
              </a:ext>
            </a:extLst>
          </p:cNvPr>
          <p:cNvGrpSpPr/>
          <p:nvPr/>
        </p:nvGrpSpPr>
        <p:grpSpPr>
          <a:xfrm>
            <a:off x="8335793" y="3229772"/>
            <a:ext cx="939960" cy="277920"/>
            <a:chOff x="8335793" y="3229772"/>
            <a:chExt cx="9399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9" name="Γραφή 108">
                  <a:extLst>
                    <a:ext uri="{FF2B5EF4-FFF2-40B4-BE49-F238E27FC236}">
                      <a16:creationId xmlns:a16="http://schemas.microsoft.com/office/drawing/2014/main" id="{326AA0B3-B7DF-75A9-ADBA-A10A2A1F861B}"/>
                    </a:ext>
                  </a:extLst>
                </p14:cNvPr>
                <p14:cNvContentPartPr/>
                <p14:nvPr/>
              </p14:nvContentPartPr>
              <p14:xfrm>
                <a:off x="8335793" y="3229772"/>
                <a:ext cx="179280" cy="164160"/>
              </p14:xfrm>
            </p:contentPart>
          </mc:Choice>
          <mc:Fallback xmlns="">
            <p:pic>
              <p:nvPicPr>
                <p:cNvPr id="109" name="Γραφή 108">
                  <a:extLst>
                    <a:ext uri="{FF2B5EF4-FFF2-40B4-BE49-F238E27FC236}">
                      <a16:creationId xmlns:a16="http://schemas.microsoft.com/office/drawing/2014/main" id="{326AA0B3-B7DF-75A9-ADBA-A10A2A1F86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17793" y="3211772"/>
                  <a:ext cx="214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F820D8B6-32B7-ADD1-2405-0ED090FA5F94}"/>
                    </a:ext>
                  </a:extLst>
                </p14:cNvPr>
                <p14:cNvContentPartPr/>
                <p14:nvPr/>
              </p14:nvContentPartPr>
              <p14:xfrm>
                <a:off x="8504993" y="3266852"/>
                <a:ext cx="26640" cy="240840"/>
              </p14:xfrm>
            </p:contentPart>
          </mc:Choice>
          <mc:Fallback xmlns=""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F820D8B6-32B7-ADD1-2405-0ED090FA5F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87353" y="3248852"/>
                  <a:ext cx="62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Γραφή 110">
                  <a:extLst>
                    <a:ext uri="{FF2B5EF4-FFF2-40B4-BE49-F238E27FC236}">
                      <a16:creationId xmlns:a16="http://schemas.microsoft.com/office/drawing/2014/main" id="{E3D60D23-F2EF-953E-9999-B73A2911FF16}"/>
                    </a:ext>
                  </a:extLst>
                </p14:cNvPr>
                <p14:cNvContentPartPr/>
                <p14:nvPr/>
              </p14:nvContentPartPr>
              <p14:xfrm>
                <a:off x="8667713" y="3262532"/>
                <a:ext cx="21960" cy="29160"/>
              </p14:xfrm>
            </p:contentPart>
          </mc:Choice>
          <mc:Fallback xmlns="">
            <p:pic>
              <p:nvPicPr>
                <p:cNvPr id="111" name="Γραφή 110">
                  <a:extLst>
                    <a:ext uri="{FF2B5EF4-FFF2-40B4-BE49-F238E27FC236}">
                      <a16:creationId xmlns:a16="http://schemas.microsoft.com/office/drawing/2014/main" id="{E3D60D23-F2EF-953E-9999-B73A2911FF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50073" y="3244892"/>
                  <a:ext cx="57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" name="Γραφή 111">
                  <a:extLst>
                    <a:ext uri="{FF2B5EF4-FFF2-40B4-BE49-F238E27FC236}">
                      <a16:creationId xmlns:a16="http://schemas.microsoft.com/office/drawing/2014/main" id="{EF97FA8C-819D-57FA-D6B0-349436741B5E}"/>
                    </a:ext>
                  </a:extLst>
                </p14:cNvPr>
                <p14:cNvContentPartPr/>
                <p14:nvPr/>
              </p14:nvContentPartPr>
              <p14:xfrm>
                <a:off x="8680313" y="3445052"/>
                <a:ext cx="10440" cy="15120"/>
              </p14:xfrm>
            </p:contentPart>
          </mc:Choice>
          <mc:Fallback xmlns="">
            <p:pic>
              <p:nvPicPr>
                <p:cNvPr id="112" name="Γραφή 111">
                  <a:extLst>
                    <a:ext uri="{FF2B5EF4-FFF2-40B4-BE49-F238E27FC236}">
                      <a16:creationId xmlns:a16="http://schemas.microsoft.com/office/drawing/2014/main" id="{EF97FA8C-819D-57FA-D6B0-349436741B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62313" y="3427412"/>
                  <a:ext cx="46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3" name="Γραφή 112">
                  <a:extLst>
                    <a:ext uri="{FF2B5EF4-FFF2-40B4-BE49-F238E27FC236}">
                      <a16:creationId xmlns:a16="http://schemas.microsoft.com/office/drawing/2014/main" id="{F7C0C8B7-E06C-B639-FA73-5632F3B2E1D8}"/>
                    </a:ext>
                  </a:extLst>
                </p14:cNvPr>
                <p14:cNvContentPartPr/>
                <p14:nvPr/>
              </p14:nvContentPartPr>
              <p14:xfrm>
                <a:off x="8828633" y="3253532"/>
                <a:ext cx="139320" cy="151920"/>
              </p14:xfrm>
            </p:contentPart>
          </mc:Choice>
          <mc:Fallback xmlns="">
            <p:pic>
              <p:nvPicPr>
                <p:cNvPr id="113" name="Γραφή 112">
                  <a:extLst>
                    <a:ext uri="{FF2B5EF4-FFF2-40B4-BE49-F238E27FC236}">
                      <a16:creationId xmlns:a16="http://schemas.microsoft.com/office/drawing/2014/main" id="{F7C0C8B7-E06C-B639-FA73-5632F3B2E1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10633" y="3235892"/>
                  <a:ext cx="174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579956AE-0F3B-7F21-B5E9-6718C47BA498}"/>
                    </a:ext>
                  </a:extLst>
                </p14:cNvPr>
                <p14:cNvContentPartPr/>
                <p14:nvPr/>
              </p14:nvContentPartPr>
              <p14:xfrm>
                <a:off x="8975873" y="3263972"/>
                <a:ext cx="14760" cy="210240"/>
              </p14:xfrm>
            </p:contentPart>
          </mc:Choice>
          <mc:Fallback xmlns=""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579956AE-0F3B-7F21-B5E9-6718C47BA4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58233" y="3246332"/>
                  <a:ext cx="50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7B2C9EF0-E367-36CB-065F-D94CFB4F473B}"/>
                    </a:ext>
                  </a:extLst>
                </p14:cNvPr>
                <p14:cNvContentPartPr/>
                <p14:nvPr/>
              </p14:nvContentPartPr>
              <p14:xfrm>
                <a:off x="9111953" y="3244532"/>
                <a:ext cx="163800" cy="23760"/>
              </p14:xfrm>
            </p:contentPart>
          </mc:Choice>
          <mc:Fallback xmlns=""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7B2C9EF0-E367-36CB-065F-D94CFB4F47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3953" y="3226532"/>
                  <a:ext cx="199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64D76247-9956-6492-149E-81E04A3CFF0F}"/>
                    </a:ext>
                  </a:extLst>
                </p14:cNvPr>
                <p14:cNvContentPartPr/>
                <p14:nvPr/>
              </p14:nvContentPartPr>
              <p14:xfrm>
                <a:off x="9090713" y="3254252"/>
                <a:ext cx="178200" cy="249120"/>
              </p14:xfrm>
            </p:contentPart>
          </mc:Choice>
          <mc:Fallback xmlns=""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64D76247-9956-6492-149E-81E04A3CFF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73073" y="3236612"/>
                  <a:ext cx="21384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386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Γραφή 47">
                <a:extLst>
                  <a:ext uri="{FF2B5EF4-FFF2-40B4-BE49-F238E27FC236}">
                    <a16:creationId xmlns:a16="http://schemas.microsoft.com/office/drawing/2014/main" id="{972FE79C-B9A2-1848-02C9-1CB961D38D5D}"/>
                  </a:ext>
                </a:extLst>
              </p14:cNvPr>
              <p14:cNvContentPartPr/>
              <p14:nvPr/>
            </p14:nvContentPartPr>
            <p14:xfrm>
              <a:off x="6790673" y="1908212"/>
              <a:ext cx="360" cy="360"/>
            </p14:xfrm>
          </p:contentPart>
        </mc:Choice>
        <mc:Fallback>
          <p:pic>
            <p:nvPicPr>
              <p:cNvPr id="48" name="Γραφή 47">
                <a:extLst>
                  <a:ext uri="{FF2B5EF4-FFF2-40B4-BE49-F238E27FC236}">
                    <a16:creationId xmlns:a16="http://schemas.microsoft.com/office/drawing/2014/main" id="{972FE79C-B9A2-1848-02C9-1CB961D38D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2033" y="18995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4" name="Γραφή 73">
                <a:extLst>
                  <a:ext uri="{FF2B5EF4-FFF2-40B4-BE49-F238E27FC236}">
                    <a16:creationId xmlns:a16="http://schemas.microsoft.com/office/drawing/2014/main" id="{C70C4D32-6492-1B1D-6D4B-F104CA031788}"/>
                  </a:ext>
                </a:extLst>
              </p14:cNvPr>
              <p14:cNvContentPartPr/>
              <p14:nvPr/>
            </p14:nvContentPartPr>
            <p14:xfrm>
              <a:off x="1403273" y="1412132"/>
              <a:ext cx="1215360" cy="2285640"/>
            </p14:xfrm>
          </p:contentPart>
        </mc:Choice>
        <mc:Fallback>
          <p:pic>
            <p:nvPicPr>
              <p:cNvPr id="74" name="Γραφή 73">
                <a:extLst>
                  <a:ext uri="{FF2B5EF4-FFF2-40B4-BE49-F238E27FC236}">
                    <a16:creationId xmlns:a16="http://schemas.microsoft.com/office/drawing/2014/main" id="{C70C4D32-6492-1B1D-6D4B-F104CA031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4273" y="1403132"/>
                <a:ext cx="1233000" cy="23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6" name="Γραφή 75">
                <a:extLst>
                  <a:ext uri="{FF2B5EF4-FFF2-40B4-BE49-F238E27FC236}">
                    <a16:creationId xmlns:a16="http://schemas.microsoft.com/office/drawing/2014/main" id="{6438D873-4FCE-89F1-DA54-DD4F37257CFE}"/>
                  </a:ext>
                </a:extLst>
              </p14:cNvPr>
              <p14:cNvContentPartPr/>
              <p14:nvPr/>
            </p14:nvContentPartPr>
            <p14:xfrm>
              <a:off x="2598833" y="1380452"/>
              <a:ext cx="1033560" cy="2539440"/>
            </p14:xfrm>
          </p:contentPart>
        </mc:Choice>
        <mc:Fallback>
          <p:pic>
            <p:nvPicPr>
              <p:cNvPr id="76" name="Γραφή 75">
                <a:extLst>
                  <a:ext uri="{FF2B5EF4-FFF2-40B4-BE49-F238E27FC236}">
                    <a16:creationId xmlns:a16="http://schemas.microsoft.com/office/drawing/2014/main" id="{6438D873-4FCE-89F1-DA54-DD4F37257C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9833" y="1371452"/>
                <a:ext cx="1051200" cy="25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6" name="Γραφή 125">
                <a:extLst>
                  <a:ext uri="{FF2B5EF4-FFF2-40B4-BE49-F238E27FC236}">
                    <a16:creationId xmlns:a16="http://schemas.microsoft.com/office/drawing/2014/main" id="{158B0391-ACE7-2495-B548-B3F5CE1D750F}"/>
                  </a:ext>
                </a:extLst>
              </p14:cNvPr>
              <p14:cNvContentPartPr/>
              <p14:nvPr/>
            </p14:nvContentPartPr>
            <p14:xfrm>
              <a:off x="3012833" y="2680772"/>
              <a:ext cx="66600" cy="58680"/>
            </p14:xfrm>
          </p:contentPart>
        </mc:Choice>
        <mc:Fallback>
          <p:pic>
            <p:nvPicPr>
              <p:cNvPr id="126" name="Γραφή 125">
                <a:extLst>
                  <a:ext uri="{FF2B5EF4-FFF2-40B4-BE49-F238E27FC236}">
                    <a16:creationId xmlns:a16="http://schemas.microsoft.com/office/drawing/2014/main" id="{158B0391-ACE7-2495-B548-B3F5CE1D75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3833" y="2672132"/>
                <a:ext cx="84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" name="Γραφή 132">
                <a:extLst>
                  <a:ext uri="{FF2B5EF4-FFF2-40B4-BE49-F238E27FC236}">
                    <a16:creationId xmlns:a16="http://schemas.microsoft.com/office/drawing/2014/main" id="{7B92860F-9FB5-7B4C-E379-514BB94AAB90}"/>
                  </a:ext>
                </a:extLst>
              </p14:cNvPr>
              <p14:cNvContentPartPr/>
              <p14:nvPr/>
            </p14:nvContentPartPr>
            <p14:xfrm>
              <a:off x="8368553" y="681692"/>
              <a:ext cx="2065320" cy="160200"/>
            </p14:xfrm>
          </p:contentPart>
        </mc:Choice>
        <mc:Fallback>
          <p:pic>
            <p:nvPicPr>
              <p:cNvPr id="133" name="Γραφή 132">
                <a:extLst>
                  <a:ext uri="{FF2B5EF4-FFF2-40B4-BE49-F238E27FC236}">
                    <a16:creationId xmlns:a16="http://schemas.microsoft.com/office/drawing/2014/main" id="{7B92860F-9FB5-7B4C-E379-514BB94AAB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9913" y="672692"/>
                <a:ext cx="2082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8" name="Γραφή 157">
                <a:extLst>
                  <a:ext uri="{FF2B5EF4-FFF2-40B4-BE49-F238E27FC236}">
                    <a16:creationId xmlns:a16="http://schemas.microsoft.com/office/drawing/2014/main" id="{E61ABDB1-9663-948F-CDEF-777EB639EE92}"/>
                  </a:ext>
                </a:extLst>
              </p14:cNvPr>
              <p14:cNvContentPartPr/>
              <p14:nvPr/>
            </p14:nvContentPartPr>
            <p14:xfrm>
              <a:off x="3582713" y="2609132"/>
              <a:ext cx="72720" cy="68040"/>
            </p14:xfrm>
          </p:contentPart>
        </mc:Choice>
        <mc:Fallback>
          <p:pic>
            <p:nvPicPr>
              <p:cNvPr id="158" name="Γραφή 157">
                <a:extLst>
                  <a:ext uri="{FF2B5EF4-FFF2-40B4-BE49-F238E27FC236}">
                    <a16:creationId xmlns:a16="http://schemas.microsoft.com/office/drawing/2014/main" id="{E61ABDB1-9663-948F-CDEF-777EB639EE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3713" y="2600132"/>
                <a:ext cx="90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6" name="Γραφή 225">
                <a:extLst>
                  <a:ext uri="{FF2B5EF4-FFF2-40B4-BE49-F238E27FC236}">
                    <a16:creationId xmlns:a16="http://schemas.microsoft.com/office/drawing/2014/main" id="{6979BC79-A391-F535-B58F-43A8451D9963}"/>
                  </a:ext>
                </a:extLst>
              </p14:cNvPr>
              <p14:cNvContentPartPr/>
              <p14:nvPr/>
            </p14:nvContentPartPr>
            <p14:xfrm>
              <a:off x="11141993" y="4434332"/>
              <a:ext cx="189000" cy="168480"/>
            </p14:xfrm>
          </p:contentPart>
        </mc:Choice>
        <mc:Fallback>
          <p:pic>
            <p:nvPicPr>
              <p:cNvPr id="226" name="Γραφή 225">
                <a:extLst>
                  <a:ext uri="{FF2B5EF4-FFF2-40B4-BE49-F238E27FC236}">
                    <a16:creationId xmlns:a16="http://schemas.microsoft.com/office/drawing/2014/main" id="{6979BC79-A391-F535-B58F-43A8451D9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33353" y="4425692"/>
                <a:ext cx="20664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Ομάδα 250">
            <a:extLst>
              <a:ext uri="{FF2B5EF4-FFF2-40B4-BE49-F238E27FC236}">
                <a16:creationId xmlns:a16="http://schemas.microsoft.com/office/drawing/2014/main" id="{AA06F759-EB66-F313-2D53-B08A2821E557}"/>
              </a:ext>
            </a:extLst>
          </p:cNvPr>
          <p:cNvGrpSpPr/>
          <p:nvPr/>
        </p:nvGrpSpPr>
        <p:grpSpPr>
          <a:xfrm>
            <a:off x="10588313" y="4790372"/>
            <a:ext cx="1016640" cy="441360"/>
            <a:chOff x="10588313" y="4790372"/>
            <a:chExt cx="1016640" cy="4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0" name="Γραφή 239">
                  <a:extLst>
                    <a:ext uri="{FF2B5EF4-FFF2-40B4-BE49-F238E27FC236}">
                      <a16:creationId xmlns:a16="http://schemas.microsoft.com/office/drawing/2014/main" id="{20CBEB75-6E82-B8EE-604D-2AC8ACBE1DDC}"/>
                    </a:ext>
                  </a:extLst>
                </p14:cNvPr>
                <p14:cNvContentPartPr/>
                <p14:nvPr/>
              </p14:nvContentPartPr>
              <p14:xfrm>
                <a:off x="10588313" y="4983332"/>
                <a:ext cx="252360" cy="23760"/>
              </p14:xfrm>
            </p:contentPart>
          </mc:Choice>
          <mc:Fallback>
            <p:pic>
              <p:nvPicPr>
                <p:cNvPr id="240" name="Γραφή 239">
                  <a:extLst>
                    <a:ext uri="{FF2B5EF4-FFF2-40B4-BE49-F238E27FC236}">
                      <a16:creationId xmlns:a16="http://schemas.microsoft.com/office/drawing/2014/main" id="{20CBEB75-6E82-B8EE-604D-2AC8ACBE1D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79313" y="4974332"/>
                  <a:ext cx="270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1" name="Γραφή 240">
                  <a:extLst>
                    <a:ext uri="{FF2B5EF4-FFF2-40B4-BE49-F238E27FC236}">
                      <a16:creationId xmlns:a16="http://schemas.microsoft.com/office/drawing/2014/main" id="{07404BA8-B965-0BE6-041B-A8CB1113F3BA}"/>
                    </a:ext>
                  </a:extLst>
                </p14:cNvPr>
                <p14:cNvContentPartPr/>
                <p14:nvPr/>
              </p14:nvContentPartPr>
              <p14:xfrm>
                <a:off x="10630073" y="4942652"/>
                <a:ext cx="169560" cy="25200"/>
              </p14:xfrm>
            </p:contentPart>
          </mc:Choice>
          <mc:Fallback>
            <p:pic>
              <p:nvPicPr>
                <p:cNvPr id="241" name="Γραφή 240">
                  <a:extLst>
                    <a:ext uri="{FF2B5EF4-FFF2-40B4-BE49-F238E27FC236}">
                      <a16:creationId xmlns:a16="http://schemas.microsoft.com/office/drawing/2014/main" id="{07404BA8-B965-0BE6-041B-A8CB1113F3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21073" y="4934012"/>
                  <a:ext cx="187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3" name="Γραφή 242">
                  <a:extLst>
                    <a:ext uri="{FF2B5EF4-FFF2-40B4-BE49-F238E27FC236}">
                      <a16:creationId xmlns:a16="http://schemas.microsoft.com/office/drawing/2014/main" id="{1EF2AAA5-A415-C56A-FF0B-4441428B801B}"/>
                    </a:ext>
                  </a:extLst>
                </p14:cNvPr>
                <p14:cNvContentPartPr/>
                <p14:nvPr/>
              </p14:nvContentPartPr>
              <p14:xfrm>
                <a:off x="11004113" y="4819892"/>
                <a:ext cx="23400" cy="152640"/>
              </p14:xfrm>
            </p:contentPart>
          </mc:Choice>
          <mc:Fallback>
            <p:pic>
              <p:nvPicPr>
                <p:cNvPr id="243" name="Γραφή 242">
                  <a:extLst>
                    <a:ext uri="{FF2B5EF4-FFF2-40B4-BE49-F238E27FC236}">
                      <a16:creationId xmlns:a16="http://schemas.microsoft.com/office/drawing/2014/main" id="{1EF2AAA5-A415-C56A-FF0B-4441428B80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95473" y="4811252"/>
                  <a:ext cx="41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4" name="Γραφή 243">
                  <a:extLst>
                    <a:ext uri="{FF2B5EF4-FFF2-40B4-BE49-F238E27FC236}">
                      <a16:creationId xmlns:a16="http://schemas.microsoft.com/office/drawing/2014/main" id="{BC0FA251-8DB3-ECF6-91EC-BE00D95412F5}"/>
                    </a:ext>
                  </a:extLst>
                </p14:cNvPr>
                <p14:cNvContentPartPr/>
                <p14:nvPr/>
              </p14:nvContentPartPr>
              <p14:xfrm>
                <a:off x="11123633" y="4879292"/>
                <a:ext cx="145080" cy="38160"/>
              </p14:xfrm>
            </p:contentPart>
          </mc:Choice>
          <mc:Fallback>
            <p:pic>
              <p:nvPicPr>
                <p:cNvPr id="244" name="Γραφή 243">
                  <a:extLst>
                    <a:ext uri="{FF2B5EF4-FFF2-40B4-BE49-F238E27FC236}">
                      <a16:creationId xmlns:a16="http://schemas.microsoft.com/office/drawing/2014/main" id="{BC0FA251-8DB3-ECF6-91EC-BE00D95412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14633" y="4870652"/>
                  <a:ext cx="162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046812C4-D455-35AC-9163-8AA003AAF36B}"/>
                    </a:ext>
                  </a:extLst>
                </p14:cNvPr>
                <p14:cNvContentPartPr/>
                <p14:nvPr/>
              </p14:nvContentPartPr>
              <p14:xfrm>
                <a:off x="11215793" y="4804052"/>
                <a:ext cx="6120" cy="12672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046812C4-D455-35AC-9163-8AA003AAF3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06793" y="4795412"/>
                  <a:ext cx="2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6" name="Γραφή 245">
                  <a:extLst>
                    <a:ext uri="{FF2B5EF4-FFF2-40B4-BE49-F238E27FC236}">
                      <a16:creationId xmlns:a16="http://schemas.microsoft.com/office/drawing/2014/main" id="{79E4586C-A6D3-1A2E-15C3-B3654BE48399}"/>
                    </a:ext>
                  </a:extLst>
                </p14:cNvPr>
                <p14:cNvContentPartPr/>
                <p14:nvPr/>
              </p14:nvContentPartPr>
              <p14:xfrm>
                <a:off x="11126153" y="4969652"/>
                <a:ext cx="207360" cy="37800"/>
              </p14:xfrm>
            </p:contentPart>
          </mc:Choice>
          <mc:Fallback>
            <p:pic>
              <p:nvPicPr>
                <p:cNvPr id="246" name="Γραφή 245">
                  <a:extLst>
                    <a:ext uri="{FF2B5EF4-FFF2-40B4-BE49-F238E27FC236}">
                      <a16:creationId xmlns:a16="http://schemas.microsoft.com/office/drawing/2014/main" id="{79E4586C-A6D3-1A2E-15C3-B3654BE483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17153" y="4960652"/>
                  <a:ext cx="22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8" name="Γραφή 247">
                  <a:extLst>
                    <a:ext uri="{FF2B5EF4-FFF2-40B4-BE49-F238E27FC236}">
                      <a16:creationId xmlns:a16="http://schemas.microsoft.com/office/drawing/2014/main" id="{1B80CD75-47D5-3F70-9464-8F7F42A75EB8}"/>
                    </a:ext>
                  </a:extLst>
                </p14:cNvPr>
                <p14:cNvContentPartPr/>
                <p14:nvPr/>
              </p14:nvContentPartPr>
              <p14:xfrm>
                <a:off x="11363753" y="4790372"/>
                <a:ext cx="150840" cy="237240"/>
              </p14:xfrm>
            </p:contentPart>
          </mc:Choice>
          <mc:Fallback>
            <p:pic>
              <p:nvPicPr>
                <p:cNvPr id="248" name="Γραφή 247">
                  <a:extLst>
                    <a:ext uri="{FF2B5EF4-FFF2-40B4-BE49-F238E27FC236}">
                      <a16:creationId xmlns:a16="http://schemas.microsoft.com/office/drawing/2014/main" id="{1B80CD75-47D5-3F70-9464-8F7F42A75E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55113" y="4781732"/>
                  <a:ext cx="168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9" name="Γραφή 248">
                  <a:extLst>
                    <a:ext uri="{FF2B5EF4-FFF2-40B4-BE49-F238E27FC236}">
                      <a16:creationId xmlns:a16="http://schemas.microsoft.com/office/drawing/2014/main" id="{93B319CE-2CB6-F3EF-859E-40B8BDAB8383}"/>
                    </a:ext>
                  </a:extLst>
                </p14:cNvPr>
                <p14:cNvContentPartPr/>
                <p14:nvPr/>
              </p14:nvContentPartPr>
              <p14:xfrm>
                <a:off x="10957673" y="5022572"/>
                <a:ext cx="647280" cy="40680"/>
              </p14:xfrm>
            </p:contentPart>
          </mc:Choice>
          <mc:Fallback>
            <p:pic>
              <p:nvPicPr>
                <p:cNvPr id="249" name="Γραφή 248">
                  <a:extLst>
                    <a:ext uri="{FF2B5EF4-FFF2-40B4-BE49-F238E27FC236}">
                      <a16:creationId xmlns:a16="http://schemas.microsoft.com/office/drawing/2014/main" id="{93B319CE-2CB6-F3EF-859E-40B8BDAB83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48673" y="5013572"/>
                  <a:ext cx="664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0" name="Γραφή 249">
                  <a:extLst>
                    <a:ext uri="{FF2B5EF4-FFF2-40B4-BE49-F238E27FC236}">
                      <a16:creationId xmlns:a16="http://schemas.microsoft.com/office/drawing/2014/main" id="{AB4061FC-6124-BB89-1E09-404F0041EA60}"/>
                    </a:ext>
                  </a:extLst>
                </p14:cNvPr>
                <p14:cNvContentPartPr/>
                <p14:nvPr/>
              </p14:nvContentPartPr>
              <p14:xfrm>
                <a:off x="11166473" y="5125172"/>
                <a:ext cx="269280" cy="106560"/>
              </p14:xfrm>
            </p:contentPart>
          </mc:Choice>
          <mc:Fallback>
            <p:pic>
              <p:nvPicPr>
                <p:cNvPr id="250" name="Γραφή 249">
                  <a:extLst>
                    <a:ext uri="{FF2B5EF4-FFF2-40B4-BE49-F238E27FC236}">
                      <a16:creationId xmlns:a16="http://schemas.microsoft.com/office/drawing/2014/main" id="{AB4061FC-6124-BB89-1E09-404F0041EA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57473" y="5116532"/>
                  <a:ext cx="2869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Ομάδα 264">
            <a:extLst>
              <a:ext uri="{FF2B5EF4-FFF2-40B4-BE49-F238E27FC236}">
                <a16:creationId xmlns:a16="http://schemas.microsoft.com/office/drawing/2014/main" id="{A321A366-52A5-52CE-2350-DA51E30F032C}"/>
              </a:ext>
            </a:extLst>
          </p:cNvPr>
          <p:cNvGrpSpPr/>
          <p:nvPr/>
        </p:nvGrpSpPr>
        <p:grpSpPr>
          <a:xfrm>
            <a:off x="10084673" y="5342252"/>
            <a:ext cx="857520" cy="295560"/>
            <a:chOff x="10084673" y="5342252"/>
            <a:chExt cx="85752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45CC293E-D55C-582E-930A-2188B8D96EEF}"/>
                    </a:ext>
                  </a:extLst>
                </p14:cNvPr>
                <p14:cNvContentPartPr/>
                <p14:nvPr/>
              </p14:nvContentPartPr>
              <p14:xfrm>
                <a:off x="10084673" y="5455652"/>
                <a:ext cx="202320" cy="13680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45CC293E-D55C-582E-930A-2188B8D96E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75673" y="5446652"/>
                  <a:ext cx="219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515BEFB6-59E3-7479-D947-790B2FE10AFA}"/>
                    </a:ext>
                  </a:extLst>
                </p14:cNvPr>
                <p14:cNvContentPartPr/>
                <p14:nvPr/>
              </p14:nvContentPartPr>
              <p14:xfrm>
                <a:off x="10200953" y="5432252"/>
                <a:ext cx="131040" cy="19332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515BEFB6-59E3-7479-D947-790B2FE10A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92313" y="5423252"/>
                  <a:ext cx="148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306A1788-D889-FE63-C310-2E2ED55B0670}"/>
                    </a:ext>
                  </a:extLst>
                </p14:cNvPr>
                <p14:cNvContentPartPr/>
                <p14:nvPr/>
              </p14:nvContentPartPr>
              <p14:xfrm>
                <a:off x="10421273" y="5537372"/>
                <a:ext cx="14760" cy="10044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306A1788-D889-FE63-C310-2E2ED55B0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12273" y="5528372"/>
                  <a:ext cx="32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69C43769-8E18-643B-33A1-7CF820E3D954}"/>
                    </a:ext>
                  </a:extLst>
                </p14:cNvPr>
                <p14:cNvContentPartPr/>
                <p14:nvPr/>
              </p14:nvContentPartPr>
              <p14:xfrm>
                <a:off x="10553753" y="5561852"/>
                <a:ext cx="136800" cy="324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69C43769-8E18-643B-33A1-7CF820E3D9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45113" y="5552852"/>
                  <a:ext cx="154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6" name="Γραφή 255">
                  <a:extLst>
                    <a:ext uri="{FF2B5EF4-FFF2-40B4-BE49-F238E27FC236}">
                      <a16:creationId xmlns:a16="http://schemas.microsoft.com/office/drawing/2014/main" id="{AF7794C6-BB3D-9A4B-FF05-2C53CE4511F8}"/>
                    </a:ext>
                  </a:extLst>
                </p14:cNvPr>
                <p14:cNvContentPartPr/>
                <p14:nvPr/>
              </p14:nvContentPartPr>
              <p14:xfrm>
                <a:off x="10554473" y="5503892"/>
                <a:ext cx="94320" cy="29880"/>
              </p14:xfrm>
            </p:contentPart>
          </mc:Choice>
          <mc:Fallback>
            <p:pic>
              <p:nvPicPr>
                <p:cNvPr id="256" name="Γραφή 255">
                  <a:extLst>
                    <a:ext uri="{FF2B5EF4-FFF2-40B4-BE49-F238E27FC236}">
                      <a16:creationId xmlns:a16="http://schemas.microsoft.com/office/drawing/2014/main" id="{AF7794C6-BB3D-9A4B-FF05-2C53CE4511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45833" y="5494892"/>
                  <a:ext cx="111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8" name="Γραφή 257">
                  <a:extLst>
                    <a:ext uri="{FF2B5EF4-FFF2-40B4-BE49-F238E27FC236}">
                      <a16:creationId xmlns:a16="http://schemas.microsoft.com/office/drawing/2014/main" id="{4B6F2813-AA56-062E-C29B-85330BE974B7}"/>
                    </a:ext>
                  </a:extLst>
                </p14:cNvPr>
                <p14:cNvContentPartPr/>
                <p14:nvPr/>
              </p14:nvContentPartPr>
              <p14:xfrm>
                <a:off x="10792433" y="5342252"/>
                <a:ext cx="149760" cy="148320"/>
              </p14:xfrm>
            </p:contentPart>
          </mc:Choice>
          <mc:Fallback>
            <p:pic>
              <p:nvPicPr>
                <p:cNvPr id="258" name="Γραφή 257">
                  <a:extLst>
                    <a:ext uri="{FF2B5EF4-FFF2-40B4-BE49-F238E27FC236}">
                      <a16:creationId xmlns:a16="http://schemas.microsoft.com/office/drawing/2014/main" id="{4B6F2813-AA56-062E-C29B-85330BE974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83793" y="5333612"/>
                  <a:ext cx="1674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Ομάδα 267">
            <a:extLst>
              <a:ext uri="{FF2B5EF4-FFF2-40B4-BE49-F238E27FC236}">
                <a16:creationId xmlns:a16="http://schemas.microsoft.com/office/drawing/2014/main" id="{BF5A97D7-E641-233F-F14E-AA67D4555AE2}"/>
              </a:ext>
            </a:extLst>
          </p:cNvPr>
          <p:cNvGrpSpPr/>
          <p:nvPr/>
        </p:nvGrpSpPr>
        <p:grpSpPr>
          <a:xfrm>
            <a:off x="10152353" y="5772812"/>
            <a:ext cx="1004400" cy="267480"/>
            <a:chOff x="10152353" y="5772812"/>
            <a:chExt cx="100440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9" name="Γραφή 258">
                  <a:extLst>
                    <a:ext uri="{FF2B5EF4-FFF2-40B4-BE49-F238E27FC236}">
                      <a16:creationId xmlns:a16="http://schemas.microsoft.com/office/drawing/2014/main" id="{73EA0083-B896-F6E8-6F16-FADC56B3A7C3}"/>
                    </a:ext>
                  </a:extLst>
                </p14:cNvPr>
                <p14:cNvContentPartPr/>
                <p14:nvPr/>
              </p14:nvContentPartPr>
              <p14:xfrm>
                <a:off x="10152353" y="5881532"/>
                <a:ext cx="187920" cy="109080"/>
              </p14:xfrm>
            </p:contentPart>
          </mc:Choice>
          <mc:Fallback>
            <p:pic>
              <p:nvPicPr>
                <p:cNvPr id="259" name="Γραφή 258">
                  <a:extLst>
                    <a:ext uri="{FF2B5EF4-FFF2-40B4-BE49-F238E27FC236}">
                      <a16:creationId xmlns:a16="http://schemas.microsoft.com/office/drawing/2014/main" id="{73EA0083-B896-F6E8-6F16-FADC56B3A7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43713" y="5872532"/>
                  <a:ext cx="205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7A8EB065-2454-ECA6-143C-FF5BE5971713}"/>
                    </a:ext>
                  </a:extLst>
                </p14:cNvPr>
                <p14:cNvContentPartPr/>
                <p14:nvPr/>
              </p14:nvContentPartPr>
              <p14:xfrm>
                <a:off x="10209953" y="5809532"/>
                <a:ext cx="169920" cy="20988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7A8EB065-2454-ECA6-143C-FF5BE59717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1313" y="5800892"/>
                  <a:ext cx="187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7734DD12-3D55-11A3-3EBE-8AA84D4247C9}"/>
                    </a:ext>
                  </a:extLst>
                </p14:cNvPr>
                <p14:cNvContentPartPr/>
                <p14:nvPr/>
              </p14:nvContentPartPr>
              <p14:xfrm>
                <a:off x="10439993" y="5940932"/>
                <a:ext cx="71640" cy="9936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7734DD12-3D55-11A3-3EBE-8AA84D4247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30993" y="5932292"/>
                  <a:ext cx="89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2" name="Γραφή 261">
                  <a:extLst>
                    <a:ext uri="{FF2B5EF4-FFF2-40B4-BE49-F238E27FC236}">
                      <a16:creationId xmlns:a16="http://schemas.microsoft.com/office/drawing/2014/main" id="{8E48A148-50FF-96EA-CF12-B8A05A2A4F6A}"/>
                    </a:ext>
                  </a:extLst>
                </p14:cNvPr>
                <p14:cNvContentPartPr/>
                <p14:nvPr/>
              </p14:nvContentPartPr>
              <p14:xfrm>
                <a:off x="10600193" y="5974412"/>
                <a:ext cx="108000" cy="14760"/>
              </p14:xfrm>
            </p:contentPart>
          </mc:Choice>
          <mc:Fallback>
            <p:pic>
              <p:nvPicPr>
                <p:cNvPr id="262" name="Γραφή 261">
                  <a:extLst>
                    <a:ext uri="{FF2B5EF4-FFF2-40B4-BE49-F238E27FC236}">
                      <a16:creationId xmlns:a16="http://schemas.microsoft.com/office/drawing/2014/main" id="{8E48A148-50FF-96EA-CF12-B8A05A2A4F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91193" y="5965412"/>
                  <a:ext cx="125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6242CCA5-6031-4670-A624-40C783CD72E8}"/>
                    </a:ext>
                  </a:extLst>
                </p14:cNvPr>
                <p14:cNvContentPartPr/>
                <p14:nvPr/>
              </p14:nvContentPartPr>
              <p14:xfrm>
                <a:off x="10522073" y="5879372"/>
                <a:ext cx="125280" cy="2916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6242CCA5-6031-4670-A624-40C783CD72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13073" y="5870372"/>
                  <a:ext cx="14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6" name="Γραφή 265">
                  <a:extLst>
                    <a:ext uri="{FF2B5EF4-FFF2-40B4-BE49-F238E27FC236}">
                      <a16:creationId xmlns:a16="http://schemas.microsoft.com/office/drawing/2014/main" id="{DA889AE0-4B3E-A7AA-413A-E3ED43E0F497}"/>
                    </a:ext>
                  </a:extLst>
                </p14:cNvPr>
                <p14:cNvContentPartPr/>
                <p14:nvPr/>
              </p14:nvContentPartPr>
              <p14:xfrm>
                <a:off x="10825193" y="5865692"/>
                <a:ext cx="182520" cy="23040"/>
              </p14:xfrm>
            </p:contentPart>
          </mc:Choice>
          <mc:Fallback>
            <p:pic>
              <p:nvPicPr>
                <p:cNvPr id="266" name="Γραφή 265">
                  <a:extLst>
                    <a:ext uri="{FF2B5EF4-FFF2-40B4-BE49-F238E27FC236}">
                      <a16:creationId xmlns:a16="http://schemas.microsoft.com/office/drawing/2014/main" id="{DA889AE0-4B3E-A7AA-413A-E3ED43E0F4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16553" y="5857052"/>
                  <a:ext cx="20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525CAAFE-D511-1B00-EB07-CF07D4403A06}"/>
                    </a:ext>
                  </a:extLst>
                </p14:cNvPr>
                <p14:cNvContentPartPr/>
                <p14:nvPr/>
              </p14:nvContentPartPr>
              <p14:xfrm>
                <a:off x="11108513" y="5772812"/>
                <a:ext cx="48240" cy="13644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525CAAFE-D511-1B00-EB07-CF07D4403A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99513" y="5763812"/>
                  <a:ext cx="658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69" name="Γραφή 268">
                <a:extLst>
                  <a:ext uri="{FF2B5EF4-FFF2-40B4-BE49-F238E27FC236}">
                    <a16:creationId xmlns:a16="http://schemas.microsoft.com/office/drawing/2014/main" id="{B7FEE64E-3E45-E9C3-4665-3D70542BA71D}"/>
                  </a:ext>
                </a:extLst>
              </p14:cNvPr>
              <p14:cNvContentPartPr/>
              <p14:nvPr/>
            </p14:nvContentPartPr>
            <p14:xfrm>
              <a:off x="3620513" y="2624972"/>
              <a:ext cx="16200" cy="25920"/>
            </p14:xfrm>
          </p:contentPart>
        </mc:Choice>
        <mc:Fallback>
          <p:pic>
            <p:nvPicPr>
              <p:cNvPr id="269" name="Γραφή 268">
                <a:extLst>
                  <a:ext uri="{FF2B5EF4-FFF2-40B4-BE49-F238E27FC236}">
                    <a16:creationId xmlns:a16="http://schemas.microsoft.com/office/drawing/2014/main" id="{B7FEE64E-3E45-E9C3-4665-3D70542BA71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11513" y="2615972"/>
                <a:ext cx="33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9" name="Γραφή 18">
                <a:extLst>
                  <a:ext uri="{FF2B5EF4-FFF2-40B4-BE49-F238E27FC236}">
                    <a16:creationId xmlns:a16="http://schemas.microsoft.com/office/drawing/2014/main" id="{A797EDD1-2E5D-382F-7250-9E1FE6758B29}"/>
                  </a:ext>
                </a:extLst>
              </p14:cNvPr>
              <p14:cNvContentPartPr/>
              <p14:nvPr/>
            </p14:nvContentPartPr>
            <p14:xfrm>
              <a:off x="5875193" y="437972"/>
              <a:ext cx="209520" cy="387360"/>
            </p14:xfrm>
          </p:contentPart>
        </mc:Choice>
        <mc:Fallback>
          <p:pic>
            <p:nvPicPr>
              <p:cNvPr id="19" name="Γραφή 18">
                <a:extLst>
                  <a:ext uri="{FF2B5EF4-FFF2-40B4-BE49-F238E27FC236}">
                    <a16:creationId xmlns:a16="http://schemas.microsoft.com/office/drawing/2014/main" id="{A797EDD1-2E5D-382F-7250-9E1FE6758B2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66193" y="428972"/>
                <a:ext cx="227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" name="Γραφή 19">
                <a:extLst>
                  <a:ext uri="{FF2B5EF4-FFF2-40B4-BE49-F238E27FC236}">
                    <a16:creationId xmlns:a16="http://schemas.microsoft.com/office/drawing/2014/main" id="{6937F42E-E64F-DBF7-B285-A996C6F1D2A6}"/>
                  </a:ext>
                </a:extLst>
              </p14:cNvPr>
              <p14:cNvContentPartPr/>
              <p14:nvPr/>
            </p14:nvContentPartPr>
            <p14:xfrm>
              <a:off x="6213953" y="606092"/>
              <a:ext cx="171360" cy="10800"/>
            </p14:xfrm>
          </p:contentPart>
        </mc:Choice>
        <mc:Fallback>
          <p:pic>
            <p:nvPicPr>
              <p:cNvPr id="20" name="Γραφή 19">
                <a:extLst>
                  <a:ext uri="{FF2B5EF4-FFF2-40B4-BE49-F238E27FC236}">
                    <a16:creationId xmlns:a16="http://schemas.microsoft.com/office/drawing/2014/main" id="{6937F42E-E64F-DBF7-B285-A996C6F1D2A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05313" y="597092"/>
                <a:ext cx="189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" name="Γραφή 20">
                <a:extLst>
                  <a:ext uri="{FF2B5EF4-FFF2-40B4-BE49-F238E27FC236}">
                    <a16:creationId xmlns:a16="http://schemas.microsoft.com/office/drawing/2014/main" id="{311AB209-2046-50B0-389D-CA6374C901C3}"/>
                  </a:ext>
                </a:extLst>
              </p14:cNvPr>
              <p14:cNvContentPartPr/>
              <p14:nvPr/>
            </p14:nvContentPartPr>
            <p14:xfrm>
              <a:off x="6208553" y="504932"/>
              <a:ext cx="215640" cy="14040"/>
            </p14:xfrm>
          </p:contentPart>
        </mc:Choice>
        <mc:Fallback>
          <p:pic>
            <p:nvPicPr>
              <p:cNvPr id="21" name="Γραφή 20">
                <a:extLst>
                  <a:ext uri="{FF2B5EF4-FFF2-40B4-BE49-F238E27FC236}">
                    <a16:creationId xmlns:a16="http://schemas.microsoft.com/office/drawing/2014/main" id="{311AB209-2046-50B0-389D-CA6374C901C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99553" y="495932"/>
                <a:ext cx="233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Γραφή 22">
                <a:extLst>
                  <a:ext uri="{FF2B5EF4-FFF2-40B4-BE49-F238E27FC236}">
                    <a16:creationId xmlns:a16="http://schemas.microsoft.com/office/drawing/2014/main" id="{9FC39D15-E356-FE56-CB74-E2EFBDBEFC77}"/>
                  </a:ext>
                </a:extLst>
              </p14:cNvPr>
              <p14:cNvContentPartPr/>
              <p14:nvPr/>
            </p14:nvContentPartPr>
            <p14:xfrm>
              <a:off x="6537593" y="370652"/>
              <a:ext cx="151200" cy="240120"/>
            </p14:xfrm>
          </p:contentPart>
        </mc:Choice>
        <mc:Fallback>
          <p:pic>
            <p:nvPicPr>
              <p:cNvPr id="23" name="Γραφή 22">
                <a:extLst>
                  <a:ext uri="{FF2B5EF4-FFF2-40B4-BE49-F238E27FC236}">
                    <a16:creationId xmlns:a16="http://schemas.microsoft.com/office/drawing/2014/main" id="{9FC39D15-E356-FE56-CB74-E2EFBDBEFC7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28953" y="362012"/>
                <a:ext cx="1688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Γραφή 23">
                <a:extLst>
                  <a:ext uri="{FF2B5EF4-FFF2-40B4-BE49-F238E27FC236}">
                    <a16:creationId xmlns:a16="http://schemas.microsoft.com/office/drawing/2014/main" id="{57C8EE62-8EEA-ACB1-828F-C31D5C8DC26D}"/>
                  </a:ext>
                </a:extLst>
              </p14:cNvPr>
              <p14:cNvContentPartPr/>
              <p14:nvPr/>
            </p14:nvContentPartPr>
            <p14:xfrm>
              <a:off x="6694553" y="404852"/>
              <a:ext cx="12960" cy="338400"/>
            </p14:xfrm>
          </p:contentPart>
        </mc:Choice>
        <mc:Fallback>
          <p:pic>
            <p:nvPicPr>
              <p:cNvPr id="24" name="Γραφή 23">
                <a:extLst>
                  <a:ext uri="{FF2B5EF4-FFF2-40B4-BE49-F238E27FC236}">
                    <a16:creationId xmlns:a16="http://schemas.microsoft.com/office/drawing/2014/main" id="{57C8EE62-8EEA-ACB1-828F-C31D5C8DC26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85553" y="396212"/>
                <a:ext cx="306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" name="Γραφή 24">
                <a:extLst>
                  <a:ext uri="{FF2B5EF4-FFF2-40B4-BE49-F238E27FC236}">
                    <a16:creationId xmlns:a16="http://schemas.microsoft.com/office/drawing/2014/main" id="{1AC49FB2-69A8-A1D2-1DF5-AF07A1C8CA53}"/>
                  </a:ext>
                </a:extLst>
              </p14:cNvPr>
              <p14:cNvContentPartPr/>
              <p14:nvPr/>
            </p14:nvContentPartPr>
            <p14:xfrm>
              <a:off x="6778793" y="549572"/>
              <a:ext cx="163080" cy="31320"/>
            </p14:xfrm>
          </p:contentPart>
        </mc:Choice>
        <mc:Fallback>
          <p:pic>
            <p:nvPicPr>
              <p:cNvPr id="25" name="Γραφή 24">
                <a:extLst>
                  <a:ext uri="{FF2B5EF4-FFF2-40B4-BE49-F238E27FC236}">
                    <a16:creationId xmlns:a16="http://schemas.microsoft.com/office/drawing/2014/main" id="{1AC49FB2-69A8-A1D2-1DF5-AF07A1C8CA5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69793" y="540572"/>
                <a:ext cx="180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6" name="Γραφή 25">
                <a:extLst>
                  <a:ext uri="{FF2B5EF4-FFF2-40B4-BE49-F238E27FC236}">
                    <a16:creationId xmlns:a16="http://schemas.microsoft.com/office/drawing/2014/main" id="{BA700F1C-AD73-F2B7-95BE-CD9E92DBC572}"/>
                  </a:ext>
                </a:extLst>
              </p14:cNvPr>
              <p14:cNvContentPartPr/>
              <p14:nvPr/>
            </p14:nvContentPartPr>
            <p14:xfrm>
              <a:off x="6987593" y="452732"/>
              <a:ext cx="241920" cy="150480"/>
            </p14:xfrm>
          </p:contentPart>
        </mc:Choice>
        <mc:Fallback>
          <p:pic>
            <p:nvPicPr>
              <p:cNvPr id="26" name="Γραφή 25">
                <a:extLst>
                  <a:ext uri="{FF2B5EF4-FFF2-40B4-BE49-F238E27FC236}">
                    <a16:creationId xmlns:a16="http://schemas.microsoft.com/office/drawing/2014/main" id="{BA700F1C-AD73-F2B7-95BE-CD9E92DBC57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78953" y="444092"/>
                <a:ext cx="259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7" name="Γραφή 26">
                <a:extLst>
                  <a:ext uri="{FF2B5EF4-FFF2-40B4-BE49-F238E27FC236}">
                    <a16:creationId xmlns:a16="http://schemas.microsoft.com/office/drawing/2014/main" id="{EC14901D-B45F-28B2-E875-4A457A6C82B6}"/>
                  </a:ext>
                </a:extLst>
              </p14:cNvPr>
              <p14:cNvContentPartPr/>
              <p14:nvPr/>
            </p14:nvContentPartPr>
            <p14:xfrm>
              <a:off x="7028633" y="375692"/>
              <a:ext cx="199080" cy="258840"/>
            </p14:xfrm>
          </p:contentPart>
        </mc:Choice>
        <mc:Fallback>
          <p:pic>
            <p:nvPicPr>
              <p:cNvPr id="27" name="Γραφή 26">
                <a:extLst>
                  <a:ext uri="{FF2B5EF4-FFF2-40B4-BE49-F238E27FC236}">
                    <a16:creationId xmlns:a16="http://schemas.microsoft.com/office/drawing/2014/main" id="{EC14901D-B45F-28B2-E875-4A457A6C82B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19993" y="367052"/>
                <a:ext cx="2167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8" name="Γραφή 27">
                <a:extLst>
                  <a:ext uri="{FF2B5EF4-FFF2-40B4-BE49-F238E27FC236}">
                    <a16:creationId xmlns:a16="http://schemas.microsoft.com/office/drawing/2014/main" id="{172A5228-4B76-65E7-E017-1AA308D726ED}"/>
                  </a:ext>
                </a:extLst>
              </p14:cNvPr>
              <p14:cNvContentPartPr/>
              <p14:nvPr/>
            </p14:nvContentPartPr>
            <p14:xfrm>
              <a:off x="7202153" y="233132"/>
              <a:ext cx="130680" cy="150840"/>
            </p14:xfrm>
          </p:contentPart>
        </mc:Choice>
        <mc:Fallback>
          <p:pic>
            <p:nvPicPr>
              <p:cNvPr id="28" name="Γραφή 27">
                <a:extLst>
                  <a:ext uri="{FF2B5EF4-FFF2-40B4-BE49-F238E27FC236}">
                    <a16:creationId xmlns:a16="http://schemas.microsoft.com/office/drawing/2014/main" id="{172A5228-4B76-65E7-E017-1AA308D726E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93513" y="224132"/>
                <a:ext cx="148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9" name="Γραφή 28">
                <a:extLst>
                  <a:ext uri="{FF2B5EF4-FFF2-40B4-BE49-F238E27FC236}">
                    <a16:creationId xmlns:a16="http://schemas.microsoft.com/office/drawing/2014/main" id="{881DB551-EC67-0878-C335-CB988CBD97FD}"/>
                  </a:ext>
                </a:extLst>
              </p14:cNvPr>
              <p14:cNvContentPartPr/>
              <p14:nvPr/>
            </p14:nvContentPartPr>
            <p14:xfrm>
              <a:off x="7440833" y="565412"/>
              <a:ext cx="64800" cy="204840"/>
            </p14:xfrm>
          </p:contentPart>
        </mc:Choice>
        <mc:Fallback>
          <p:pic>
            <p:nvPicPr>
              <p:cNvPr id="29" name="Γραφή 28">
                <a:extLst>
                  <a:ext uri="{FF2B5EF4-FFF2-40B4-BE49-F238E27FC236}">
                    <a16:creationId xmlns:a16="http://schemas.microsoft.com/office/drawing/2014/main" id="{881DB551-EC67-0878-C335-CB988CBD97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32193" y="556412"/>
                <a:ext cx="82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E5463F47-F254-9D82-351F-CA2BB8043E05}"/>
                  </a:ext>
                </a:extLst>
              </p14:cNvPr>
              <p14:cNvContentPartPr/>
              <p14:nvPr/>
            </p14:nvContentPartPr>
            <p14:xfrm>
              <a:off x="4492073" y="441572"/>
              <a:ext cx="731520" cy="261360"/>
            </p14:xfrm>
          </p:contentPart>
        </mc:Choice>
        <mc:Fallback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id="{E5463F47-F254-9D82-351F-CA2BB8043E0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83433" y="432572"/>
                <a:ext cx="7491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id="{07C859B5-2FDF-0483-B78B-1353C0133B52}"/>
                  </a:ext>
                </a:extLst>
              </p14:cNvPr>
              <p14:cNvContentPartPr/>
              <p14:nvPr/>
            </p14:nvContentPartPr>
            <p14:xfrm>
              <a:off x="673553" y="234212"/>
              <a:ext cx="235440" cy="292320"/>
            </p14:xfrm>
          </p:contentPart>
        </mc:Choice>
        <mc:Fallback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07C859B5-2FDF-0483-B78B-1353C0133B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64553" y="225572"/>
                <a:ext cx="2530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id="{AEF9DBAC-DFA8-9D6D-6923-0E4E919D2648}"/>
                  </a:ext>
                </a:extLst>
              </p14:cNvPr>
              <p14:cNvContentPartPr/>
              <p14:nvPr/>
            </p14:nvContentPartPr>
            <p14:xfrm>
              <a:off x="992513" y="283172"/>
              <a:ext cx="37080" cy="371520"/>
            </p14:xfrm>
          </p:contentPart>
        </mc:Choice>
        <mc:Fallback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AEF9DBAC-DFA8-9D6D-6923-0E4E919D264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3873" y="274532"/>
                <a:ext cx="547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6DC84C43-D801-7ADB-B28C-2774D75A70AC}"/>
                  </a:ext>
                </a:extLst>
              </p14:cNvPr>
              <p14:cNvContentPartPr/>
              <p14:nvPr/>
            </p14:nvContentPartPr>
            <p14:xfrm>
              <a:off x="993953" y="396932"/>
              <a:ext cx="96120" cy="125280"/>
            </p14:xfrm>
          </p:contentPart>
        </mc:Choice>
        <mc:Fallback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6DC84C43-D801-7ADB-B28C-2774D75A70A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5313" y="388292"/>
                <a:ext cx="113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32C0F56B-4DB4-7B9F-6019-90F785597BC8}"/>
                  </a:ext>
                </a:extLst>
              </p14:cNvPr>
              <p14:cNvContentPartPr/>
              <p14:nvPr/>
            </p14:nvContentPartPr>
            <p14:xfrm>
              <a:off x="1168553" y="206852"/>
              <a:ext cx="127800" cy="307080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32C0F56B-4DB4-7B9F-6019-90F785597BC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59553" y="198212"/>
                <a:ext cx="145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347248F9-CAD5-B272-20A4-24067E461FF4}"/>
                  </a:ext>
                </a:extLst>
              </p14:cNvPr>
              <p14:cNvContentPartPr/>
              <p14:nvPr/>
            </p14:nvContentPartPr>
            <p14:xfrm>
              <a:off x="1356113" y="379652"/>
              <a:ext cx="185400" cy="105840"/>
            </p14:xfrm>
          </p:contentPart>
        </mc:Choice>
        <mc:Fallback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347248F9-CAD5-B272-20A4-24067E461F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47473" y="371012"/>
                <a:ext cx="2030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7C0E39BA-591F-02D9-82D6-B0921CAD4EF0}"/>
                  </a:ext>
                </a:extLst>
              </p14:cNvPr>
              <p14:cNvContentPartPr/>
              <p14:nvPr/>
            </p14:nvContentPartPr>
            <p14:xfrm>
              <a:off x="1570673" y="242492"/>
              <a:ext cx="159480" cy="261360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7C0E39BA-591F-02D9-82D6-B0921CAD4EF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62033" y="233492"/>
                <a:ext cx="1771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5E16507A-BC39-E918-7C31-3C95AC592572}"/>
                  </a:ext>
                </a:extLst>
              </p14:cNvPr>
              <p14:cNvContentPartPr/>
              <p14:nvPr/>
            </p14:nvContentPartPr>
            <p14:xfrm>
              <a:off x="1813673" y="382532"/>
              <a:ext cx="78120" cy="173160"/>
            </p14:xfrm>
          </p:contentPart>
        </mc:Choice>
        <mc:Fallback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5E16507A-BC39-E918-7C31-3C95AC5925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05033" y="373532"/>
                <a:ext cx="95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C1A87E15-6A10-FB2B-EB6A-A3292404A026}"/>
                  </a:ext>
                </a:extLst>
              </p14:cNvPr>
              <p14:cNvContentPartPr/>
              <p14:nvPr/>
            </p14:nvContentPartPr>
            <p14:xfrm>
              <a:off x="1965233" y="403772"/>
              <a:ext cx="208080" cy="138600"/>
            </p14:xfrm>
          </p:contentPart>
        </mc:Choice>
        <mc:Fallback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C1A87E15-6A10-FB2B-EB6A-A3292404A02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956593" y="395132"/>
                <a:ext cx="2257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42160EFF-2307-4433-938B-F21975AB4D70}"/>
                  </a:ext>
                </a:extLst>
              </p14:cNvPr>
              <p14:cNvContentPartPr/>
              <p14:nvPr/>
            </p14:nvContentPartPr>
            <p14:xfrm>
              <a:off x="954713" y="634532"/>
              <a:ext cx="795960" cy="48600"/>
            </p14:xfrm>
          </p:contentPart>
        </mc:Choice>
        <mc:Fallback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42160EFF-2307-4433-938B-F21975AB4D7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5713" y="625892"/>
                <a:ext cx="8136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8057F573-ED1B-1CDC-0D7A-10BE3AC66F0C}"/>
                  </a:ext>
                </a:extLst>
              </p14:cNvPr>
              <p14:cNvContentPartPr/>
              <p14:nvPr/>
            </p14:nvContentPartPr>
            <p14:xfrm>
              <a:off x="2795033" y="288212"/>
              <a:ext cx="33840" cy="490680"/>
            </p14:xfrm>
          </p:contentPart>
        </mc:Choice>
        <mc:Fallback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8057F573-ED1B-1CDC-0D7A-10BE3AC66F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786393" y="279572"/>
                <a:ext cx="514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40CA51D3-E103-EE1C-4BD0-69D3E26911A4}"/>
                  </a:ext>
                </a:extLst>
              </p14:cNvPr>
              <p14:cNvContentPartPr/>
              <p14:nvPr/>
            </p14:nvContentPartPr>
            <p14:xfrm>
              <a:off x="2824913" y="422852"/>
              <a:ext cx="176400" cy="132480"/>
            </p14:xfrm>
          </p:contentPart>
        </mc:Choice>
        <mc:Fallback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40CA51D3-E103-EE1C-4BD0-69D3E26911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15913" y="413852"/>
                <a:ext cx="1940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9F7B79DB-8B64-3800-7EBC-B3FBD3F49136}"/>
                  </a:ext>
                </a:extLst>
              </p14:cNvPr>
              <p14:cNvContentPartPr/>
              <p14:nvPr/>
            </p14:nvContentPartPr>
            <p14:xfrm>
              <a:off x="3065753" y="376412"/>
              <a:ext cx="176040" cy="186120"/>
            </p14:xfrm>
          </p:contentPart>
        </mc:Choice>
        <mc:Fallback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9F7B79DB-8B64-3800-7EBC-B3FBD3F4913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56753" y="367772"/>
                <a:ext cx="193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29ABD702-231E-9C35-A708-897401285500}"/>
                  </a:ext>
                </a:extLst>
              </p14:cNvPr>
              <p14:cNvContentPartPr/>
              <p14:nvPr/>
            </p14:nvContentPartPr>
            <p14:xfrm>
              <a:off x="3232073" y="375332"/>
              <a:ext cx="441000" cy="212400"/>
            </p14:xfrm>
          </p:contentPart>
        </mc:Choice>
        <mc:Fallback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id="{29ABD702-231E-9C35-A708-8974012855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23433" y="366332"/>
                <a:ext cx="458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3E8FC961-9EC1-AB7A-061E-5F5754D4D463}"/>
                  </a:ext>
                </a:extLst>
              </p14:cNvPr>
              <p14:cNvContentPartPr/>
              <p14:nvPr/>
            </p14:nvContentPartPr>
            <p14:xfrm>
              <a:off x="3682073" y="270212"/>
              <a:ext cx="245160" cy="471960"/>
            </p14:xfrm>
          </p:contentPart>
        </mc:Choice>
        <mc:Fallback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3E8FC961-9EC1-AB7A-061E-5F5754D4D46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73073" y="261212"/>
                <a:ext cx="2628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id="{567DBB3D-B83A-0E77-3AFB-64B90E88A56A}"/>
                  </a:ext>
                </a:extLst>
              </p14:cNvPr>
              <p14:cNvContentPartPr/>
              <p14:nvPr/>
            </p14:nvContentPartPr>
            <p14:xfrm>
              <a:off x="4029833" y="453092"/>
              <a:ext cx="105120" cy="153000"/>
            </p14:xfrm>
          </p:contentPart>
        </mc:Choice>
        <mc:Fallback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id="{567DBB3D-B83A-0E77-3AFB-64B90E88A5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21193" y="444452"/>
                <a:ext cx="122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A986BF55-BFAD-12D1-5196-15D6DBE286E9}"/>
                  </a:ext>
                </a:extLst>
              </p14:cNvPr>
              <p14:cNvContentPartPr/>
              <p14:nvPr/>
            </p14:nvContentPartPr>
            <p14:xfrm>
              <a:off x="2790353" y="698612"/>
              <a:ext cx="919080" cy="76680"/>
            </p14:xfrm>
          </p:contentPart>
        </mc:Choice>
        <mc:Fallback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A986BF55-BFAD-12D1-5196-15D6DBE286E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81353" y="689972"/>
                <a:ext cx="9367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7" name="Γραφή 46">
                <a:extLst>
                  <a:ext uri="{FF2B5EF4-FFF2-40B4-BE49-F238E27FC236}">
                    <a16:creationId xmlns:a16="http://schemas.microsoft.com/office/drawing/2014/main" id="{3F47A9D8-2351-D1AF-F649-155785243814}"/>
                  </a:ext>
                </a:extLst>
              </p14:cNvPr>
              <p14:cNvContentPartPr/>
              <p14:nvPr/>
            </p14:nvContentPartPr>
            <p14:xfrm>
              <a:off x="4776833" y="778892"/>
              <a:ext cx="423720" cy="32760"/>
            </p14:xfrm>
          </p:contentPart>
        </mc:Choice>
        <mc:Fallback>
          <p:pic>
            <p:nvPicPr>
              <p:cNvPr id="47" name="Γραφή 46">
                <a:extLst>
                  <a:ext uri="{FF2B5EF4-FFF2-40B4-BE49-F238E27FC236}">
                    <a16:creationId xmlns:a16="http://schemas.microsoft.com/office/drawing/2014/main" id="{3F47A9D8-2351-D1AF-F649-15578524381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767833" y="769892"/>
                <a:ext cx="441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9" name="Γραφή 48">
                <a:extLst>
                  <a:ext uri="{FF2B5EF4-FFF2-40B4-BE49-F238E27FC236}">
                    <a16:creationId xmlns:a16="http://schemas.microsoft.com/office/drawing/2014/main" id="{8D4A8837-374D-2470-B55C-C74F02125752}"/>
                  </a:ext>
                </a:extLst>
              </p14:cNvPr>
              <p14:cNvContentPartPr/>
              <p14:nvPr/>
            </p14:nvContentPartPr>
            <p14:xfrm>
              <a:off x="938873" y="2734052"/>
              <a:ext cx="46440" cy="47160"/>
            </p14:xfrm>
          </p:contentPart>
        </mc:Choice>
        <mc:Fallback>
          <p:pic>
            <p:nvPicPr>
              <p:cNvPr id="49" name="Γραφή 48">
                <a:extLst>
                  <a:ext uri="{FF2B5EF4-FFF2-40B4-BE49-F238E27FC236}">
                    <a16:creationId xmlns:a16="http://schemas.microsoft.com/office/drawing/2014/main" id="{8D4A8837-374D-2470-B55C-C74F0212575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30233" y="2725052"/>
                <a:ext cx="64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26C9AB76-0894-DA43-9FB7-1AEC2F3FC1AF}"/>
                  </a:ext>
                </a:extLst>
              </p14:cNvPr>
              <p14:cNvContentPartPr/>
              <p14:nvPr/>
            </p14:nvContentPartPr>
            <p14:xfrm>
              <a:off x="736913" y="2634332"/>
              <a:ext cx="4716720" cy="109800"/>
            </p14:xfrm>
          </p:contentPart>
        </mc:Choice>
        <mc:Fallback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26C9AB76-0894-DA43-9FB7-1AEC2F3FC1A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8273" y="2625332"/>
                <a:ext cx="4734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2" name="Γραφή 51">
                <a:extLst>
                  <a:ext uri="{FF2B5EF4-FFF2-40B4-BE49-F238E27FC236}">
                    <a16:creationId xmlns:a16="http://schemas.microsoft.com/office/drawing/2014/main" id="{A6926BC0-0147-2BBF-9DAA-DA0D941BAD24}"/>
                  </a:ext>
                </a:extLst>
              </p14:cNvPr>
              <p14:cNvContentPartPr/>
              <p14:nvPr/>
            </p14:nvContentPartPr>
            <p14:xfrm>
              <a:off x="5340233" y="2608052"/>
              <a:ext cx="33120" cy="28800"/>
            </p14:xfrm>
          </p:contentPart>
        </mc:Choice>
        <mc:Fallback>
          <p:pic>
            <p:nvPicPr>
              <p:cNvPr id="52" name="Γραφή 51">
                <a:extLst>
                  <a:ext uri="{FF2B5EF4-FFF2-40B4-BE49-F238E27FC236}">
                    <a16:creationId xmlns:a16="http://schemas.microsoft.com/office/drawing/2014/main" id="{A6926BC0-0147-2BBF-9DAA-DA0D941BAD2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331593" y="2599412"/>
                <a:ext cx="5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3" name="Γραφή 52">
                <a:extLst>
                  <a:ext uri="{FF2B5EF4-FFF2-40B4-BE49-F238E27FC236}">
                    <a16:creationId xmlns:a16="http://schemas.microsoft.com/office/drawing/2014/main" id="{8E742A09-CF51-0CEE-E50D-B8D7F4FB2A0A}"/>
                  </a:ext>
                </a:extLst>
              </p14:cNvPr>
              <p14:cNvContentPartPr/>
              <p14:nvPr/>
            </p14:nvContentPartPr>
            <p14:xfrm>
              <a:off x="5340233" y="2618492"/>
              <a:ext cx="115920" cy="18360"/>
            </p14:xfrm>
          </p:contentPart>
        </mc:Choice>
        <mc:Fallback>
          <p:pic>
            <p:nvPicPr>
              <p:cNvPr id="53" name="Γραφή 52">
                <a:extLst>
                  <a:ext uri="{FF2B5EF4-FFF2-40B4-BE49-F238E27FC236}">
                    <a16:creationId xmlns:a16="http://schemas.microsoft.com/office/drawing/2014/main" id="{8E742A09-CF51-0CEE-E50D-B8D7F4FB2A0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31593" y="2609852"/>
                <a:ext cx="133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4" name="Γραφή 53">
                <a:extLst>
                  <a:ext uri="{FF2B5EF4-FFF2-40B4-BE49-F238E27FC236}">
                    <a16:creationId xmlns:a16="http://schemas.microsoft.com/office/drawing/2014/main" id="{311715A1-B0F0-60EF-2A78-FDABAB90045E}"/>
                  </a:ext>
                </a:extLst>
              </p14:cNvPr>
              <p14:cNvContentPartPr/>
              <p14:nvPr/>
            </p14:nvContentPartPr>
            <p14:xfrm>
              <a:off x="5393153" y="2514452"/>
              <a:ext cx="173880" cy="230400"/>
            </p14:xfrm>
          </p:contentPart>
        </mc:Choice>
        <mc:Fallback>
          <p:pic>
            <p:nvPicPr>
              <p:cNvPr id="54" name="Γραφή 53">
                <a:extLst>
                  <a:ext uri="{FF2B5EF4-FFF2-40B4-BE49-F238E27FC236}">
                    <a16:creationId xmlns:a16="http://schemas.microsoft.com/office/drawing/2014/main" id="{311715A1-B0F0-60EF-2A78-FDABAB9004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84513" y="2505812"/>
                <a:ext cx="1915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6" name="Γραφή 65">
                <a:extLst>
                  <a:ext uri="{FF2B5EF4-FFF2-40B4-BE49-F238E27FC236}">
                    <a16:creationId xmlns:a16="http://schemas.microsoft.com/office/drawing/2014/main" id="{8C9C3086-729A-62DD-EF88-30E9FF8736F9}"/>
                  </a:ext>
                </a:extLst>
              </p14:cNvPr>
              <p14:cNvContentPartPr/>
              <p14:nvPr/>
            </p14:nvContentPartPr>
            <p14:xfrm>
              <a:off x="1482833" y="2697332"/>
              <a:ext cx="2880" cy="75960"/>
            </p14:xfrm>
          </p:contentPart>
        </mc:Choice>
        <mc:Fallback>
          <p:pic>
            <p:nvPicPr>
              <p:cNvPr id="66" name="Γραφή 65">
                <a:extLst>
                  <a:ext uri="{FF2B5EF4-FFF2-40B4-BE49-F238E27FC236}">
                    <a16:creationId xmlns:a16="http://schemas.microsoft.com/office/drawing/2014/main" id="{8C9C3086-729A-62DD-EF88-30E9FF8736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473833" y="2688692"/>
                <a:ext cx="20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7" name="Γραφή 66">
                <a:extLst>
                  <a:ext uri="{FF2B5EF4-FFF2-40B4-BE49-F238E27FC236}">
                    <a16:creationId xmlns:a16="http://schemas.microsoft.com/office/drawing/2014/main" id="{4CCFC9E2-8D39-7DD3-7EEB-9753A878CE46}"/>
                  </a:ext>
                </a:extLst>
              </p14:cNvPr>
              <p14:cNvContentPartPr/>
              <p14:nvPr/>
            </p14:nvContentPartPr>
            <p14:xfrm>
              <a:off x="1173593" y="2543972"/>
              <a:ext cx="102600" cy="31320"/>
            </p14:xfrm>
          </p:contentPart>
        </mc:Choice>
        <mc:Fallback>
          <p:pic>
            <p:nvPicPr>
              <p:cNvPr id="67" name="Γραφή 66">
                <a:extLst>
                  <a:ext uri="{FF2B5EF4-FFF2-40B4-BE49-F238E27FC236}">
                    <a16:creationId xmlns:a16="http://schemas.microsoft.com/office/drawing/2014/main" id="{4CCFC9E2-8D39-7DD3-7EEB-9753A878CE4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64593" y="2534972"/>
                <a:ext cx="120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8" name="Γραφή 67">
                <a:extLst>
                  <a:ext uri="{FF2B5EF4-FFF2-40B4-BE49-F238E27FC236}">
                    <a16:creationId xmlns:a16="http://schemas.microsoft.com/office/drawing/2014/main" id="{D76AE273-97F2-9ED0-9920-E52F444B00EB}"/>
                  </a:ext>
                </a:extLst>
              </p14:cNvPr>
              <p14:cNvContentPartPr/>
              <p14:nvPr/>
            </p14:nvContentPartPr>
            <p14:xfrm>
              <a:off x="1403273" y="2421212"/>
              <a:ext cx="130320" cy="131400"/>
            </p14:xfrm>
          </p:contentPart>
        </mc:Choice>
        <mc:Fallback>
          <p:pic>
            <p:nvPicPr>
              <p:cNvPr id="68" name="Γραφή 67">
                <a:extLst>
                  <a:ext uri="{FF2B5EF4-FFF2-40B4-BE49-F238E27FC236}">
                    <a16:creationId xmlns:a16="http://schemas.microsoft.com/office/drawing/2014/main" id="{D76AE273-97F2-9ED0-9920-E52F444B00E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94273" y="2412212"/>
                <a:ext cx="147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8" name="Γραφή 77">
                <a:extLst>
                  <a:ext uri="{FF2B5EF4-FFF2-40B4-BE49-F238E27FC236}">
                    <a16:creationId xmlns:a16="http://schemas.microsoft.com/office/drawing/2014/main" id="{14FFA848-C62E-AE2B-63B9-5D52F0AEB0CC}"/>
                  </a:ext>
                </a:extLst>
              </p14:cNvPr>
              <p14:cNvContentPartPr/>
              <p14:nvPr/>
            </p14:nvContentPartPr>
            <p14:xfrm>
              <a:off x="3748313" y="3708212"/>
              <a:ext cx="116280" cy="265320"/>
            </p14:xfrm>
          </p:contentPart>
        </mc:Choice>
        <mc:Fallback>
          <p:pic>
            <p:nvPicPr>
              <p:cNvPr id="78" name="Γραφή 77">
                <a:extLst>
                  <a:ext uri="{FF2B5EF4-FFF2-40B4-BE49-F238E27FC236}">
                    <a16:creationId xmlns:a16="http://schemas.microsoft.com/office/drawing/2014/main" id="{14FFA848-C62E-AE2B-63B9-5D52F0AEB0C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39673" y="3699572"/>
                <a:ext cx="133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9" name="Γραφή 78">
                <a:extLst>
                  <a:ext uri="{FF2B5EF4-FFF2-40B4-BE49-F238E27FC236}">
                    <a16:creationId xmlns:a16="http://schemas.microsoft.com/office/drawing/2014/main" id="{7BBEA145-B920-A714-88F6-089AA5C1546B}"/>
                  </a:ext>
                </a:extLst>
              </p14:cNvPr>
              <p14:cNvContentPartPr/>
              <p14:nvPr/>
            </p14:nvContentPartPr>
            <p14:xfrm>
              <a:off x="3985553" y="3834932"/>
              <a:ext cx="158040" cy="17640"/>
            </p14:xfrm>
          </p:contentPart>
        </mc:Choice>
        <mc:Fallback>
          <p:pic>
            <p:nvPicPr>
              <p:cNvPr id="79" name="Γραφή 78">
                <a:extLst>
                  <a:ext uri="{FF2B5EF4-FFF2-40B4-BE49-F238E27FC236}">
                    <a16:creationId xmlns:a16="http://schemas.microsoft.com/office/drawing/2014/main" id="{7BBEA145-B920-A714-88F6-089AA5C1546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976553" y="3826292"/>
                <a:ext cx="175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0" name="Γραφή 79">
                <a:extLst>
                  <a:ext uri="{FF2B5EF4-FFF2-40B4-BE49-F238E27FC236}">
                    <a16:creationId xmlns:a16="http://schemas.microsoft.com/office/drawing/2014/main" id="{97B5F024-342E-3F75-D06A-5B80E22431FC}"/>
                  </a:ext>
                </a:extLst>
              </p14:cNvPr>
              <p14:cNvContentPartPr/>
              <p14:nvPr/>
            </p14:nvContentPartPr>
            <p14:xfrm>
              <a:off x="3955673" y="3774812"/>
              <a:ext cx="176760" cy="17280"/>
            </p14:xfrm>
          </p:contentPart>
        </mc:Choice>
        <mc:Fallback>
          <p:pic>
            <p:nvPicPr>
              <p:cNvPr id="80" name="Γραφή 79">
                <a:extLst>
                  <a:ext uri="{FF2B5EF4-FFF2-40B4-BE49-F238E27FC236}">
                    <a16:creationId xmlns:a16="http://schemas.microsoft.com/office/drawing/2014/main" id="{97B5F024-342E-3F75-D06A-5B80E22431F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47033" y="3766172"/>
                <a:ext cx="194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1" name="Γραφή 80">
                <a:extLst>
                  <a:ext uri="{FF2B5EF4-FFF2-40B4-BE49-F238E27FC236}">
                    <a16:creationId xmlns:a16="http://schemas.microsoft.com/office/drawing/2014/main" id="{B0DC8969-C49C-E3F5-F02F-CAE1E5BD6122}"/>
                  </a:ext>
                </a:extLst>
              </p14:cNvPr>
              <p14:cNvContentPartPr/>
              <p14:nvPr/>
            </p14:nvContentPartPr>
            <p14:xfrm>
              <a:off x="4257713" y="3677252"/>
              <a:ext cx="118440" cy="180000"/>
            </p14:xfrm>
          </p:contentPart>
        </mc:Choice>
        <mc:Fallback>
          <p:pic>
            <p:nvPicPr>
              <p:cNvPr id="81" name="Γραφή 80">
                <a:extLst>
                  <a:ext uri="{FF2B5EF4-FFF2-40B4-BE49-F238E27FC236}">
                    <a16:creationId xmlns:a16="http://schemas.microsoft.com/office/drawing/2014/main" id="{B0DC8969-C49C-E3F5-F02F-CAE1E5BD612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249073" y="3668612"/>
                <a:ext cx="136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2" name="Γραφή 81">
                <a:extLst>
                  <a:ext uri="{FF2B5EF4-FFF2-40B4-BE49-F238E27FC236}">
                    <a16:creationId xmlns:a16="http://schemas.microsoft.com/office/drawing/2014/main" id="{A45FAD68-FBE4-BAD1-510C-9BB733E79FC8}"/>
                  </a:ext>
                </a:extLst>
              </p14:cNvPr>
              <p14:cNvContentPartPr/>
              <p14:nvPr/>
            </p14:nvContentPartPr>
            <p14:xfrm>
              <a:off x="4370033" y="3734492"/>
              <a:ext cx="22320" cy="167400"/>
            </p14:xfrm>
          </p:contentPart>
        </mc:Choice>
        <mc:Fallback>
          <p:pic>
            <p:nvPicPr>
              <p:cNvPr id="82" name="Γραφή 81">
                <a:extLst>
                  <a:ext uri="{FF2B5EF4-FFF2-40B4-BE49-F238E27FC236}">
                    <a16:creationId xmlns:a16="http://schemas.microsoft.com/office/drawing/2014/main" id="{A45FAD68-FBE4-BAD1-510C-9BB733E79FC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61393" y="3725492"/>
                <a:ext cx="39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3" name="Γραφή 82">
                <a:extLst>
                  <a:ext uri="{FF2B5EF4-FFF2-40B4-BE49-F238E27FC236}">
                    <a16:creationId xmlns:a16="http://schemas.microsoft.com/office/drawing/2014/main" id="{D4B6F901-B30A-EBFC-6A2B-880BE4BEC423}"/>
                  </a:ext>
                </a:extLst>
              </p14:cNvPr>
              <p14:cNvContentPartPr/>
              <p14:nvPr/>
            </p14:nvContentPartPr>
            <p14:xfrm>
              <a:off x="4504313" y="3808652"/>
              <a:ext cx="128520" cy="36720"/>
            </p14:xfrm>
          </p:contentPart>
        </mc:Choice>
        <mc:Fallback>
          <p:pic>
            <p:nvPicPr>
              <p:cNvPr id="83" name="Γραφή 82">
                <a:extLst>
                  <a:ext uri="{FF2B5EF4-FFF2-40B4-BE49-F238E27FC236}">
                    <a16:creationId xmlns:a16="http://schemas.microsoft.com/office/drawing/2014/main" id="{D4B6F901-B30A-EBFC-6A2B-880BE4BEC42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95313" y="3799652"/>
                <a:ext cx="146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4" name="Γραφή 83">
                <a:extLst>
                  <a:ext uri="{FF2B5EF4-FFF2-40B4-BE49-F238E27FC236}">
                    <a16:creationId xmlns:a16="http://schemas.microsoft.com/office/drawing/2014/main" id="{35E0120B-F603-54B2-41D9-7447F1097FB3}"/>
                  </a:ext>
                </a:extLst>
              </p14:cNvPr>
              <p14:cNvContentPartPr/>
              <p14:nvPr/>
            </p14:nvContentPartPr>
            <p14:xfrm>
              <a:off x="4662353" y="3715052"/>
              <a:ext cx="159480" cy="143280"/>
            </p14:xfrm>
          </p:contentPart>
        </mc:Choice>
        <mc:Fallback>
          <p:pic>
            <p:nvPicPr>
              <p:cNvPr id="84" name="Γραφή 83">
                <a:extLst>
                  <a:ext uri="{FF2B5EF4-FFF2-40B4-BE49-F238E27FC236}">
                    <a16:creationId xmlns:a16="http://schemas.microsoft.com/office/drawing/2014/main" id="{35E0120B-F603-54B2-41D9-7447F1097F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53713" y="3706412"/>
                <a:ext cx="177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5" name="Γραφή 84">
                <a:extLst>
                  <a:ext uri="{FF2B5EF4-FFF2-40B4-BE49-F238E27FC236}">
                    <a16:creationId xmlns:a16="http://schemas.microsoft.com/office/drawing/2014/main" id="{CB899397-03B3-BFE8-48A6-B820AE226C2F}"/>
                  </a:ext>
                </a:extLst>
              </p14:cNvPr>
              <p14:cNvContentPartPr/>
              <p14:nvPr/>
            </p14:nvContentPartPr>
            <p14:xfrm>
              <a:off x="4666673" y="3715772"/>
              <a:ext cx="170280" cy="188640"/>
            </p14:xfrm>
          </p:contentPart>
        </mc:Choice>
        <mc:Fallback>
          <p:pic>
            <p:nvPicPr>
              <p:cNvPr id="85" name="Γραφή 84">
                <a:extLst>
                  <a:ext uri="{FF2B5EF4-FFF2-40B4-BE49-F238E27FC236}">
                    <a16:creationId xmlns:a16="http://schemas.microsoft.com/office/drawing/2014/main" id="{CB899397-03B3-BFE8-48A6-B820AE226C2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58033" y="3706772"/>
                <a:ext cx="187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7" name="Γραφή 86">
                <a:extLst>
                  <a:ext uri="{FF2B5EF4-FFF2-40B4-BE49-F238E27FC236}">
                    <a16:creationId xmlns:a16="http://schemas.microsoft.com/office/drawing/2014/main" id="{9E410E40-3089-CE02-3C4D-D3A8515A0CBE}"/>
                  </a:ext>
                </a:extLst>
              </p14:cNvPr>
              <p14:cNvContentPartPr/>
              <p14:nvPr/>
            </p14:nvContentPartPr>
            <p14:xfrm>
              <a:off x="4828313" y="3511652"/>
              <a:ext cx="206640" cy="130680"/>
            </p14:xfrm>
          </p:contentPart>
        </mc:Choice>
        <mc:Fallback>
          <p:pic>
            <p:nvPicPr>
              <p:cNvPr id="87" name="Γραφή 86">
                <a:extLst>
                  <a:ext uri="{FF2B5EF4-FFF2-40B4-BE49-F238E27FC236}">
                    <a16:creationId xmlns:a16="http://schemas.microsoft.com/office/drawing/2014/main" id="{9E410E40-3089-CE02-3C4D-D3A8515A0CB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19673" y="3502652"/>
                <a:ext cx="224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9" name="Γραφή 88">
                <a:extLst>
                  <a:ext uri="{FF2B5EF4-FFF2-40B4-BE49-F238E27FC236}">
                    <a16:creationId xmlns:a16="http://schemas.microsoft.com/office/drawing/2014/main" id="{56B9FE93-4CB8-0C04-B0C8-D1C108DBB97F}"/>
                  </a:ext>
                </a:extLst>
              </p14:cNvPr>
              <p14:cNvContentPartPr/>
              <p14:nvPr/>
            </p14:nvContentPartPr>
            <p14:xfrm>
              <a:off x="7431473" y="1299812"/>
              <a:ext cx="231840" cy="266400"/>
            </p14:xfrm>
          </p:contentPart>
        </mc:Choice>
        <mc:Fallback>
          <p:pic>
            <p:nvPicPr>
              <p:cNvPr id="89" name="Γραφή 88">
                <a:extLst>
                  <a:ext uri="{FF2B5EF4-FFF2-40B4-BE49-F238E27FC236}">
                    <a16:creationId xmlns:a16="http://schemas.microsoft.com/office/drawing/2014/main" id="{56B9FE93-4CB8-0C04-B0C8-D1C108DBB97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422833" y="1290812"/>
                <a:ext cx="249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0" name="Γραφή 89">
                <a:extLst>
                  <a:ext uri="{FF2B5EF4-FFF2-40B4-BE49-F238E27FC236}">
                    <a16:creationId xmlns:a16="http://schemas.microsoft.com/office/drawing/2014/main" id="{BACEBDD7-E88B-E53A-AC00-01A348FA2768}"/>
                  </a:ext>
                </a:extLst>
              </p14:cNvPr>
              <p14:cNvContentPartPr/>
              <p14:nvPr/>
            </p14:nvContentPartPr>
            <p14:xfrm>
              <a:off x="7720193" y="1111892"/>
              <a:ext cx="62280" cy="203040"/>
            </p14:xfrm>
          </p:contentPart>
        </mc:Choice>
        <mc:Fallback>
          <p:pic>
            <p:nvPicPr>
              <p:cNvPr id="90" name="Γραφή 89">
                <a:extLst>
                  <a:ext uri="{FF2B5EF4-FFF2-40B4-BE49-F238E27FC236}">
                    <a16:creationId xmlns:a16="http://schemas.microsoft.com/office/drawing/2014/main" id="{BACEBDD7-E88B-E53A-AC00-01A348FA276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711193" y="1103252"/>
                <a:ext cx="79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1" name="Γραφή 90">
                <a:extLst>
                  <a:ext uri="{FF2B5EF4-FFF2-40B4-BE49-F238E27FC236}">
                    <a16:creationId xmlns:a16="http://schemas.microsoft.com/office/drawing/2014/main" id="{2782E7B3-BA0C-5700-C2CA-B9DA5EDB6599}"/>
                  </a:ext>
                </a:extLst>
              </p14:cNvPr>
              <p14:cNvContentPartPr/>
              <p14:nvPr/>
            </p14:nvContentPartPr>
            <p14:xfrm>
              <a:off x="7766633" y="1319252"/>
              <a:ext cx="113760" cy="186840"/>
            </p14:xfrm>
          </p:contentPart>
        </mc:Choice>
        <mc:Fallback>
          <p:pic>
            <p:nvPicPr>
              <p:cNvPr id="91" name="Γραφή 90">
                <a:extLst>
                  <a:ext uri="{FF2B5EF4-FFF2-40B4-BE49-F238E27FC236}">
                    <a16:creationId xmlns:a16="http://schemas.microsoft.com/office/drawing/2014/main" id="{2782E7B3-BA0C-5700-C2CA-B9DA5EDB659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57993" y="1310252"/>
                <a:ext cx="131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2" name="Γραφή 91">
                <a:extLst>
                  <a:ext uri="{FF2B5EF4-FFF2-40B4-BE49-F238E27FC236}">
                    <a16:creationId xmlns:a16="http://schemas.microsoft.com/office/drawing/2014/main" id="{4D0596C0-BA89-0A9B-09E5-7153A54B6A26}"/>
                  </a:ext>
                </a:extLst>
              </p14:cNvPr>
              <p14:cNvContentPartPr/>
              <p14:nvPr/>
            </p14:nvContentPartPr>
            <p14:xfrm>
              <a:off x="7918553" y="1387292"/>
              <a:ext cx="91440" cy="100440"/>
            </p14:xfrm>
          </p:contentPart>
        </mc:Choice>
        <mc:Fallback>
          <p:pic>
            <p:nvPicPr>
              <p:cNvPr id="92" name="Γραφή 91">
                <a:extLst>
                  <a:ext uri="{FF2B5EF4-FFF2-40B4-BE49-F238E27FC236}">
                    <a16:creationId xmlns:a16="http://schemas.microsoft.com/office/drawing/2014/main" id="{4D0596C0-BA89-0A9B-09E5-7153A54B6A2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09913" y="1378652"/>
                <a:ext cx="109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3" name="Γραφή 92">
                <a:extLst>
                  <a:ext uri="{FF2B5EF4-FFF2-40B4-BE49-F238E27FC236}">
                    <a16:creationId xmlns:a16="http://schemas.microsoft.com/office/drawing/2014/main" id="{E272AE4F-D296-AA88-3B17-C908C64C14F5}"/>
                  </a:ext>
                </a:extLst>
              </p14:cNvPr>
              <p14:cNvContentPartPr/>
              <p14:nvPr/>
            </p14:nvContentPartPr>
            <p14:xfrm>
              <a:off x="7849793" y="1368932"/>
              <a:ext cx="131040" cy="163440"/>
            </p14:xfrm>
          </p:contentPart>
        </mc:Choice>
        <mc:Fallback>
          <p:pic>
            <p:nvPicPr>
              <p:cNvPr id="93" name="Γραφή 92">
                <a:extLst>
                  <a:ext uri="{FF2B5EF4-FFF2-40B4-BE49-F238E27FC236}">
                    <a16:creationId xmlns:a16="http://schemas.microsoft.com/office/drawing/2014/main" id="{E272AE4F-D296-AA88-3B17-C908C64C14F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41153" y="1360292"/>
                <a:ext cx="148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4" name="Γραφή 93">
                <a:extLst>
                  <a:ext uri="{FF2B5EF4-FFF2-40B4-BE49-F238E27FC236}">
                    <a16:creationId xmlns:a16="http://schemas.microsoft.com/office/drawing/2014/main" id="{CA82B089-8AA4-1CBB-24E3-7A21919114FB}"/>
                  </a:ext>
                </a:extLst>
              </p14:cNvPr>
              <p14:cNvContentPartPr/>
              <p14:nvPr/>
            </p14:nvContentPartPr>
            <p14:xfrm>
              <a:off x="8060393" y="1321412"/>
              <a:ext cx="54720" cy="228960"/>
            </p14:xfrm>
          </p:contentPart>
        </mc:Choice>
        <mc:Fallback>
          <p:pic>
            <p:nvPicPr>
              <p:cNvPr id="94" name="Γραφή 93">
                <a:extLst>
                  <a:ext uri="{FF2B5EF4-FFF2-40B4-BE49-F238E27FC236}">
                    <a16:creationId xmlns:a16="http://schemas.microsoft.com/office/drawing/2014/main" id="{CA82B089-8AA4-1CBB-24E3-7A21919114F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051393" y="1312772"/>
                <a:ext cx="723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6" name="Γραφή 95">
                <a:extLst>
                  <a:ext uri="{FF2B5EF4-FFF2-40B4-BE49-F238E27FC236}">
                    <a16:creationId xmlns:a16="http://schemas.microsoft.com/office/drawing/2014/main" id="{132AF89B-92DB-2E46-A898-04C425C66812}"/>
                  </a:ext>
                </a:extLst>
              </p14:cNvPr>
              <p14:cNvContentPartPr/>
              <p14:nvPr/>
            </p14:nvContentPartPr>
            <p14:xfrm>
              <a:off x="8192873" y="1430852"/>
              <a:ext cx="194400" cy="8280"/>
            </p14:xfrm>
          </p:contentPart>
        </mc:Choice>
        <mc:Fallback>
          <p:pic>
            <p:nvPicPr>
              <p:cNvPr id="96" name="Γραφή 95">
                <a:extLst>
                  <a:ext uri="{FF2B5EF4-FFF2-40B4-BE49-F238E27FC236}">
                    <a16:creationId xmlns:a16="http://schemas.microsoft.com/office/drawing/2014/main" id="{132AF89B-92DB-2E46-A898-04C425C6681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184233" y="1421852"/>
                <a:ext cx="212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7" name="Γραφή 96">
                <a:extLst>
                  <a:ext uri="{FF2B5EF4-FFF2-40B4-BE49-F238E27FC236}">
                    <a16:creationId xmlns:a16="http://schemas.microsoft.com/office/drawing/2014/main" id="{5B978B93-0935-A160-F4E5-ABC7A3AA5B59}"/>
                  </a:ext>
                </a:extLst>
              </p14:cNvPr>
              <p14:cNvContentPartPr/>
              <p14:nvPr/>
            </p14:nvContentPartPr>
            <p14:xfrm>
              <a:off x="8155073" y="1370012"/>
              <a:ext cx="240840" cy="14040"/>
            </p14:xfrm>
          </p:contentPart>
        </mc:Choice>
        <mc:Fallback>
          <p:pic>
            <p:nvPicPr>
              <p:cNvPr id="97" name="Γραφή 96">
                <a:extLst>
                  <a:ext uri="{FF2B5EF4-FFF2-40B4-BE49-F238E27FC236}">
                    <a16:creationId xmlns:a16="http://schemas.microsoft.com/office/drawing/2014/main" id="{5B978B93-0935-A160-F4E5-ABC7A3AA5B5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146073" y="1361012"/>
                <a:ext cx="258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8" name="Γραφή 97">
                <a:extLst>
                  <a:ext uri="{FF2B5EF4-FFF2-40B4-BE49-F238E27FC236}">
                    <a16:creationId xmlns:a16="http://schemas.microsoft.com/office/drawing/2014/main" id="{83E391AC-6F5C-C9FD-CB84-06C34AF7539C}"/>
                  </a:ext>
                </a:extLst>
              </p14:cNvPr>
              <p14:cNvContentPartPr/>
              <p14:nvPr/>
            </p14:nvContentPartPr>
            <p14:xfrm>
              <a:off x="8399513" y="1331132"/>
              <a:ext cx="235080" cy="135360"/>
            </p14:xfrm>
          </p:contentPart>
        </mc:Choice>
        <mc:Fallback>
          <p:pic>
            <p:nvPicPr>
              <p:cNvPr id="98" name="Γραφή 97">
                <a:extLst>
                  <a:ext uri="{FF2B5EF4-FFF2-40B4-BE49-F238E27FC236}">
                    <a16:creationId xmlns:a16="http://schemas.microsoft.com/office/drawing/2014/main" id="{83E391AC-6F5C-C9FD-CB84-06C34AF7539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390873" y="1322492"/>
                <a:ext cx="252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9" name="Γραφή 98">
                <a:extLst>
                  <a:ext uri="{FF2B5EF4-FFF2-40B4-BE49-F238E27FC236}">
                    <a16:creationId xmlns:a16="http://schemas.microsoft.com/office/drawing/2014/main" id="{708F5FC1-8035-615F-54B5-FCB5A81A5941}"/>
                  </a:ext>
                </a:extLst>
              </p14:cNvPr>
              <p14:cNvContentPartPr/>
              <p14:nvPr/>
            </p14:nvContentPartPr>
            <p14:xfrm>
              <a:off x="8672033" y="1327532"/>
              <a:ext cx="192960" cy="118080"/>
            </p14:xfrm>
          </p:contentPart>
        </mc:Choice>
        <mc:Fallback>
          <p:pic>
            <p:nvPicPr>
              <p:cNvPr id="99" name="Γραφή 98">
                <a:extLst>
                  <a:ext uri="{FF2B5EF4-FFF2-40B4-BE49-F238E27FC236}">
                    <a16:creationId xmlns:a16="http://schemas.microsoft.com/office/drawing/2014/main" id="{708F5FC1-8035-615F-54B5-FCB5A81A594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663033" y="1318892"/>
                <a:ext cx="210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0" name="Γραφή 99">
                <a:extLst>
                  <a:ext uri="{FF2B5EF4-FFF2-40B4-BE49-F238E27FC236}">
                    <a16:creationId xmlns:a16="http://schemas.microsoft.com/office/drawing/2014/main" id="{7FF0E155-D155-4964-4BBA-C719B40AB5AC}"/>
                  </a:ext>
                </a:extLst>
              </p14:cNvPr>
              <p14:cNvContentPartPr/>
              <p14:nvPr/>
            </p14:nvContentPartPr>
            <p14:xfrm>
              <a:off x="8728193" y="1318892"/>
              <a:ext cx="154440" cy="144720"/>
            </p14:xfrm>
          </p:contentPart>
        </mc:Choice>
        <mc:Fallback>
          <p:pic>
            <p:nvPicPr>
              <p:cNvPr id="100" name="Γραφή 99">
                <a:extLst>
                  <a:ext uri="{FF2B5EF4-FFF2-40B4-BE49-F238E27FC236}">
                    <a16:creationId xmlns:a16="http://schemas.microsoft.com/office/drawing/2014/main" id="{7FF0E155-D155-4964-4BBA-C719B40AB5A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719193" y="1310252"/>
                <a:ext cx="172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1" name="Γραφή 100">
                <a:extLst>
                  <a:ext uri="{FF2B5EF4-FFF2-40B4-BE49-F238E27FC236}">
                    <a16:creationId xmlns:a16="http://schemas.microsoft.com/office/drawing/2014/main" id="{39A61DA5-101B-A9D4-6638-1658C44BC2BB}"/>
                  </a:ext>
                </a:extLst>
              </p14:cNvPr>
              <p14:cNvContentPartPr/>
              <p14:nvPr/>
            </p14:nvContentPartPr>
            <p14:xfrm>
              <a:off x="8959313" y="1367492"/>
              <a:ext cx="191520" cy="13320"/>
            </p14:xfrm>
          </p:contentPart>
        </mc:Choice>
        <mc:Fallback>
          <p:pic>
            <p:nvPicPr>
              <p:cNvPr id="101" name="Γραφή 100">
                <a:extLst>
                  <a:ext uri="{FF2B5EF4-FFF2-40B4-BE49-F238E27FC236}">
                    <a16:creationId xmlns:a16="http://schemas.microsoft.com/office/drawing/2014/main" id="{39A61DA5-101B-A9D4-6638-1658C44BC2B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950313" y="1358852"/>
                <a:ext cx="209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2" name="Γραφή 101">
                <a:extLst>
                  <a:ext uri="{FF2B5EF4-FFF2-40B4-BE49-F238E27FC236}">
                    <a16:creationId xmlns:a16="http://schemas.microsoft.com/office/drawing/2014/main" id="{DEE93A56-FF08-64C7-033E-3F04437D93D6}"/>
                  </a:ext>
                </a:extLst>
              </p14:cNvPr>
              <p14:cNvContentPartPr/>
              <p14:nvPr/>
            </p14:nvContentPartPr>
            <p14:xfrm>
              <a:off x="9168833" y="1291892"/>
              <a:ext cx="169560" cy="172800"/>
            </p14:xfrm>
          </p:contentPart>
        </mc:Choice>
        <mc:Fallback>
          <p:pic>
            <p:nvPicPr>
              <p:cNvPr id="102" name="Γραφή 101">
                <a:extLst>
                  <a:ext uri="{FF2B5EF4-FFF2-40B4-BE49-F238E27FC236}">
                    <a16:creationId xmlns:a16="http://schemas.microsoft.com/office/drawing/2014/main" id="{DEE93A56-FF08-64C7-033E-3F04437D93D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59833" y="1282892"/>
                <a:ext cx="187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4" name="Γραφή 103">
                <a:extLst>
                  <a:ext uri="{FF2B5EF4-FFF2-40B4-BE49-F238E27FC236}">
                    <a16:creationId xmlns:a16="http://schemas.microsoft.com/office/drawing/2014/main" id="{80A906E2-ED45-50E1-9617-378FE71A469E}"/>
                  </a:ext>
                </a:extLst>
              </p14:cNvPr>
              <p14:cNvContentPartPr/>
              <p14:nvPr/>
            </p14:nvContentPartPr>
            <p14:xfrm>
              <a:off x="9425873" y="1390892"/>
              <a:ext cx="245160" cy="10800"/>
            </p14:xfrm>
          </p:contentPart>
        </mc:Choice>
        <mc:Fallback>
          <p:pic>
            <p:nvPicPr>
              <p:cNvPr id="104" name="Γραφή 103">
                <a:extLst>
                  <a:ext uri="{FF2B5EF4-FFF2-40B4-BE49-F238E27FC236}">
                    <a16:creationId xmlns:a16="http://schemas.microsoft.com/office/drawing/2014/main" id="{80A906E2-ED45-50E1-9617-378FE71A469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17233" y="1382252"/>
                <a:ext cx="262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5" name="Γραφή 104">
                <a:extLst>
                  <a:ext uri="{FF2B5EF4-FFF2-40B4-BE49-F238E27FC236}">
                    <a16:creationId xmlns:a16="http://schemas.microsoft.com/office/drawing/2014/main" id="{5BD0713D-6844-E787-B382-8F558E8C2B3E}"/>
                  </a:ext>
                </a:extLst>
              </p14:cNvPr>
              <p14:cNvContentPartPr/>
              <p14:nvPr/>
            </p14:nvContentPartPr>
            <p14:xfrm>
              <a:off x="9419393" y="1292252"/>
              <a:ext cx="227520" cy="24480"/>
            </p14:xfrm>
          </p:contentPart>
        </mc:Choice>
        <mc:Fallback>
          <p:pic>
            <p:nvPicPr>
              <p:cNvPr id="105" name="Γραφή 104">
                <a:extLst>
                  <a:ext uri="{FF2B5EF4-FFF2-40B4-BE49-F238E27FC236}">
                    <a16:creationId xmlns:a16="http://schemas.microsoft.com/office/drawing/2014/main" id="{5BD0713D-6844-E787-B382-8F558E8C2B3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410393" y="1283252"/>
                <a:ext cx="245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6" name="Γραφή 105">
                <a:extLst>
                  <a:ext uri="{FF2B5EF4-FFF2-40B4-BE49-F238E27FC236}">
                    <a16:creationId xmlns:a16="http://schemas.microsoft.com/office/drawing/2014/main" id="{199778B1-4D57-C06E-D947-A5D71CE1BFA9}"/>
                  </a:ext>
                </a:extLst>
              </p14:cNvPr>
              <p14:cNvContentPartPr/>
              <p14:nvPr/>
            </p14:nvContentPartPr>
            <p14:xfrm>
              <a:off x="9775073" y="1268132"/>
              <a:ext cx="185040" cy="182160"/>
            </p14:xfrm>
          </p:contentPart>
        </mc:Choice>
        <mc:Fallback>
          <p:pic>
            <p:nvPicPr>
              <p:cNvPr id="106" name="Γραφή 105">
                <a:extLst>
                  <a:ext uri="{FF2B5EF4-FFF2-40B4-BE49-F238E27FC236}">
                    <a16:creationId xmlns:a16="http://schemas.microsoft.com/office/drawing/2014/main" id="{199778B1-4D57-C06E-D947-A5D71CE1BFA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766433" y="1259132"/>
                <a:ext cx="202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8" name="Γραφή 107">
                <a:extLst>
                  <a:ext uri="{FF2B5EF4-FFF2-40B4-BE49-F238E27FC236}">
                    <a16:creationId xmlns:a16="http://schemas.microsoft.com/office/drawing/2014/main" id="{913F98A2-A8A9-9ECC-84FF-12BAF6500657}"/>
                  </a:ext>
                </a:extLst>
              </p14:cNvPr>
              <p14:cNvContentPartPr/>
              <p14:nvPr/>
            </p14:nvContentPartPr>
            <p14:xfrm>
              <a:off x="10159193" y="1353092"/>
              <a:ext cx="387000" cy="22320"/>
            </p14:xfrm>
          </p:contentPart>
        </mc:Choice>
        <mc:Fallback>
          <p:pic>
            <p:nvPicPr>
              <p:cNvPr id="108" name="Γραφή 107">
                <a:extLst>
                  <a:ext uri="{FF2B5EF4-FFF2-40B4-BE49-F238E27FC236}">
                    <a16:creationId xmlns:a16="http://schemas.microsoft.com/office/drawing/2014/main" id="{913F98A2-A8A9-9ECC-84FF-12BAF650065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150193" y="1344452"/>
                <a:ext cx="404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9" name="Γραφή 108">
                <a:extLst>
                  <a:ext uri="{FF2B5EF4-FFF2-40B4-BE49-F238E27FC236}">
                    <a16:creationId xmlns:a16="http://schemas.microsoft.com/office/drawing/2014/main" id="{A8F92B3C-933C-E3C7-AD79-8FF8E5BD9C5C}"/>
                  </a:ext>
                </a:extLst>
              </p14:cNvPr>
              <p14:cNvContentPartPr/>
              <p14:nvPr/>
            </p14:nvContentPartPr>
            <p14:xfrm>
              <a:off x="10523513" y="1246892"/>
              <a:ext cx="128520" cy="196560"/>
            </p14:xfrm>
          </p:contentPart>
        </mc:Choice>
        <mc:Fallback>
          <p:pic>
            <p:nvPicPr>
              <p:cNvPr id="109" name="Γραφή 108">
                <a:extLst>
                  <a:ext uri="{FF2B5EF4-FFF2-40B4-BE49-F238E27FC236}">
                    <a16:creationId xmlns:a16="http://schemas.microsoft.com/office/drawing/2014/main" id="{A8F92B3C-933C-E3C7-AD79-8FF8E5BD9C5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514873" y="1238252"/>
                <a:ext cx="146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1" name="Γραφή 110">
                <a:extLst>
                  <a:ext uri="{FF2B5EF4-FFF2-40B4-BE49-F238E27FC236}">
                    <a16:creationId xmlns:a16="http://schemas.microsoft.com/office/drawing/2014/main" id="{97CAFFD0-8DC5-CF2C-5022-D3DDC06E041C}"/>
                  </a:ext>
                </a:extLst>
              </p14:cNvPr>
              <p14:cNvContentPartPr/>
              <p14:nvPr/>
            </p14:nvContentPartPr>
            <p14:xfrm>
              <a:off x="10815113" y="1236452"/>
              <a:ext cx="209880" cy="128880"/>
            </p14:xfrm>
          </p:contentPart>
        </mc:Choice>
        <mc:Fallback>
          <p:pic>
            <p:nvPicPr>
              <p:cNvPr id="111" name="Γραφή 110">
                <a:extLst>
                  <a:ext uri="{FF2B5EF4-FFF2-40B4-BE49-F238E27FC236}">
                    <a16:creationId xmlns:a16="http://schemas.microsoft.com/office/drawing/2014/main" id="{97CAFFD0-8DC5-CF2C-5022-D3DDC06E041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806473" y="1227452"/>
                <a:ext cx="227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2" name="Γραφή 111">
                <a:extLst>
                  <a:ext uri="{FF2B5EF4-FFF2-40B4-BE49-F238E27FC236}">
                    <a16:creationId xmlns:a16="http://schemas.microsoft.com/office/drawing/2014/main" id="{3123C9C2-25AD-60F3-CA26-5203CF251498}"/>
                  </a:ext>
                </a:extLst>
              </p14:cNvPr>
              <p14:cNvContentPartPr/>
              <p14:nvPr/>
            </p14:nvContentPartPr>
            <p14:xfrm>
              <a:off x="10882793" y="1211972"/>
              <a:ext cx="241920" cy="153720"/>
            </p14:xfrm>
          </p:contentPart>
        </mc:Choice>
        <mc:Fallback>
          <p:pic>
            <p:nvPicPr>
              <p:cNvPr id="112" name="Γραφή 111">
                <a:extLst>
                  <a:ext uri="{FF2B5EF4-FFF2-40B4-BE49-F238E27FC236}">
                    <a16:creationId xmlns:a16="http://schemas.microsoft.com/office/drawing/2014/main" id="{3123C9C2-25AD-60F3-CA26-5203CF25149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874153" y="1202972"/>
                <a:ext cx="259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3" name="Γραφή 112">
                <a:extLst>
                  <a:ext uri="{FF2B5EF4-FFF2-40B4-BE49-F238E27FC236}">
                    <a16:creationId xmlns:a16="http://schemas.microsoft.com/office/drawing/2014/main" id="{1893613F-CDCA-2896-7C70-06A548D21FB5}"/>
                  </a:ext>
                </a:extLst>
              </p14:cNvPr>
              <p14:cNvContentPartPr/>
              <p14:nvPr/>
            </p14:nvContentPartPr>
            <p14:xfrm>
              <a:off x="11170433" y="1333652"/>
              <a:ext cx="150480" cy="22320"/>
            </p14:xfrm>
          </p:contentPart>
        </mc:Choice>
        <mc:Fallback>
          <p:pic>
            <p:nvPicPr>
              <p:cNvPr id="113" name="Γραφή 112">
                <a:extLst>
                  <a:ext uri="{FF2B5EF4-FFF2-40B4-BE49-F238E27FC236}">
                    <a16:creationId xmlns:a16="http://schemas.microsoft.com/office/drawing/2014/main" id="{1893613F-CDCA-2896-7C70-06A548D21FB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161793" y="1325012"/>
                <a:ext cx="168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4" name="Γραφή 113">
                <a:extLst>
                  <a:ext uri="{FF2B5EF4-FFF2-40B4-BE49-F238E27FC236}">
                    <a16:creationId xmlns:a16="http://schemas.microsoft.com/office/drawing/2014/main" id="{10524AD0-AA04-6E46-2794-2A1A0BC09037}"/>
                  </a:ext>
                </a:extLst>
              </p14:cNvPr>
              <p14:cNvContentPartPr/>
              <p14:nvPr/>
            </p14:nvContentPartPr>
            <p14:xfrm>
              <a:off x="11096633" y="1279292"/>
              <a:ext cx="258480" cy="27000"/>
            </p14:xfrm>
          </p:contentPart>
        </mc:Choice>
        <mc:Fallback>
          <p:pic>
            <p:nvPicPr>
              <p:cNvPr id="114" name="Γραφή 113">
                <a:extLst>
                  <a:ext uri="{FF2B5EF4-FFF2-40B4-BE49-F238E27FC236}">
                    <a16:creationId xmlns:a16="http://schemas.microsoft.com/office/drawing/2014/main" id="{10524AD0-AA04-6E46-2794-2A1A0BC0903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087993" y="1270292"/>
                <a:ext cx="276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5" name="Γραφή 114">
                <a:extLst>
                  <a:ext uri="{FF2B5EF4-FFF2-40B4-BE49-F238E27FC236}">
                    <a16:creationId xmlns:a16="http://schemas.microsoft.com/office/drawing/2014/main" id="{4D2515BA-9A80-02EE-888A-88D7A2FC076D}"/>
                  </a:ext>
                </a:extLst>
              </p14:cNvPr>
              <p14:cNvContentPartPr/>
              <p14:nvPr/>
            </p14:nvContentPartPr>
            <p14:xfrm>
              <a:off x="11492993" y="1200092"/>
              <a:ext cx="9720" cy="142200"/>
            </p14:xfrm>
          </p:contentPart>
        </mc:Choice>
        <mc:Fallback>
          <p:pic>
            <p:nvPicPr>
              <p:cNvPr id="115" name="Γραφή 114">
                <a:extLst>
                  <a:ext uri="{FF2B5EF4-FFF2-40B4-BE49-F238E27FC236}">
                    <a16:creationId xmlns:a16="http://schemas.microsoft.com/office/drawing/2014/main" id="{4D2515BA-9A80-02EE-888A-88D7A2FC076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484353" y="1191452"/>
                <a:ext cx="27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7" name="Γραφή 116">
                <a:extLst>
                  <a:ext uri="{FF2B5EF4-FFF2-40B4-BE49-F238E27FC236}">
                    <a16:creationId xmlns:a16="http://schemas.microsoft.com/office/drawing/2014/main" id="{A520D81A-E9E2-EE23-D2EA-7B1E902FBCA8}"/>
                  </a:ext>
                </a:extLst>
              </p14:cNvPr>
              <p14:cNvContentPartPr/>
              <p14:nvPr/>
            </p14:nvContentPartPr>
            <p14:xfrm>
              <a:off x="8017913" y="2035292"/>
              <a:ext cx="249120" cy="189720"/>
            </p14:xfrm>
          </p:contentPart>
        </mc:Choice>
        <mc:Fallback>
          <p:pic>
            <p:nvPicPr>
              <p:cNvPr id="117" name="Γραφή 116">
                <a:extLst>
                  <a:ext uri="{FF2B5EF4-FFF2-40B4-BE49-F238E27FC236}">
                    <a16:creationId xmlns:a16="http://schemas.microsoft.com/office/drawing/2014/main" id="{A520D81A-E9E2-EE23-D2EA-7B1E902FBCA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09273" y="2026652"/>
                <a:ext cx="266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8" name="Γραφή 117">
                <a:extLst>
                  <a:ext uri="{FF2B5EF4-FFF2-40B4-BE49-F238E27FC236}">
                    <a16:creationId xmlns:a16="http://schemas.microsoft.com/office/drawing/2014/main" id="{AD7F7B05-F52D-4D11-7579-AB7A63DDF7A1}"/>
                  </a:ext>
                </a:extLst>
              </p14:cNvPr>
              <p14:cNvContentPartPr/>
              <p14:nvPr/>
            </p14:nvContentPartPr>
            <p14:xfrm>
              <a:off x="8258033" y="1832972"/>
              <a:ext cx="51480" cy="128520"/>
            </p14:xfrm>
          </p:contentPart>
        </mc:Choice>
        <mc:Fallback>
          <p:pic>
            <p:nvPicPr>
              <p:cNvPr id="118" name="Γραφή 117">
                <a:extLst>
                  <a:ext uri="{FF2B5EF4-FFF2-40B4-BE49-F238E27FC236}">
                    <a16:creationId xmlns:a16="http://schemas.microsoft.com/office/drawing/2014/main" id="{AD7F7B05-F52D-4D11-7579-AB7A63DDF7A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249033" y="1823972"/>
                <a:ext cx="69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9" name="Γραφή 118">
                <a:extLst>
                  <a:ext uri="{FF2B5EF4-FFF2-40B4-BE49-F238E27FC236}">
                    <a16:creationId xmlns:a16="http://schemas.microsoft.com/office/drawing/2014/main" id="{7327FE46-15D4-C819-B5FE-174F83344C3C}"/>
                  </a:ext>
                </a:extLst>
              </p14:cNvPr>
              <p14:cNvContentPartPr/>
              <p14:nvPr/>
            </p14:nvContentPartPr>
            <p14:xfrm>
              <a:off x="8309153" y="1839812"/>
              <a:ext cx="74880" cy="115560"/>
            </p14:xfrm>
          </p:contentPart>
        </mc:Choice>
        <mc:Fallback>
          <p:pic>
            <p:nvPicPr>
              <p:cNvPr id="119" name="Γραφή 118">
                <a:extLst>
                  <a:ext uri="{FF2B5EF4-FFF2-40B4-BE49-F238E27FC236}">
                    <a16:creationId xmlns:a16="http://schemas.microsoft.com/office/drawing/2014/main" id="{7327FE46-15D4-C819-B5FE-174F83344C3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300153" y="1830812"/>
                <a:ext cx="92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0" name="Γραφή 119">
                <a:extLst>
                  <a:ext uri="{FF2B5EF4-FFF2-40B4-BE49-F238E27FC236}">
                    <a16:creationId xmlns:a16="http://schemas.microsoft.com/office/drawing/2014/main" id="{96D7199D-7313-30F1-5D5B-A4FA77E852FA}"/>
                  </a:ext>
                </a:extLst>
              </p14:cNvPr>
              <p14:cNvContentPartPr/>
              <p14:nvPr/>
            </p14:nvContentPartPr>
            <p14:xfrm>
              <a:off x="8416433" y="2104412"/>
              <a:ext cx="214200" cy="14040"/>
            </p14:xfrm>
          </p:contentPart>
        </mc:Choice>
        <mc:Fallback>
          <p:pic>
            <p:nvPicPr>
              <p:cNvPr id="120" name="Γραφή 119">
                <a:extLst>
                  <a:ext uri="{FF2B5EF4-FFF2-40B4-BE49-F238E27FC236}">
                    <a16:creationId xmlns:a16="http://schemas.microsoft.com/office/drawing/2014/main" id="{96D7199D-7313-30F1-5D5B-A4FA77E852F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407433" y="2095412"/>
                <a:ext cx="2318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1" name="Γραφή 120">
                <a:extLst>
                  <a:ext uri="{FF2B5EF4-FFF2-40B4-BE49-F238E27FC236}">
                    <a16:creationId xmlns:a16="http://schemas.microsoft.com/office/drawing/2014/main" id="{A2A1E72F-BE1F-46BB-188A-E558715D9A54}"/>
                  </a:ext>
                </a:extLst>
              </p14:cNvPr>
              <p14:cNvContentPartPr/>
              <p14:nvPr/>
            </p14:nvContentPartPr>
            <p14:xfrm>
              <a:off x="8445593" y="2032772"/>
              <a:ext cx="169560" cy="15480"/>
            </p14:xfrm>
          </p:contentPart>
        </mc:Choice>
        <mc:Fallback>
          <p:pic>
            <p:nvPicPr>
              <p:cNvPr id="121" name="Γραφή 120">
                <a:extLst>
                  <a:ext uri="{FF2B5EF4-FFF2-40B4-BE49-F238E27FC236}">
                    <a16:creationId xmlns:a16="http://schemas.microsoft.com/office/drawing/2014/main" id="{A2A1E72F-BE1F-46BB-188A-E558715D9A5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36953" y="2023772"/>
                <a:ext cx="1872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2" name="Γραφή 121">
                <a:extLst>
                  <a:ext uri="{FF2B5EF4-FFF2-40B4-BE49-F238E27FC236}">
                    <a16:creationId xmlns:a16="http://schemas.microsoft.com/office/drawing/2014/main" id="{4F279868-B6F4-76B3-1A1E-A073C69634DD}"/>
                  </a:ext>
                </a:extLst>
              </p14:cNvPr>
              <p14:cNvContentPartPr/>
              <p14:nvPr/>
            </p14:nvContentPartPr>
            <p14:xfrm>
              <a:off x="8732153" y="1999652"/>
              <a:ext cx="314640" cy="128160"/>
            </p14:xfrm>
          </p:contentPart>
        </mc:Choice>
        <mc:Fallback>
          <p:pic>
            <p:nvPicPr>
              <p:cNvPr id="122" name="Γραφή 121">
                <a:extLst>
                  <a:ext uri="{FF2B5EF4-FFF2-40B4-BE49-F238E27FC236}">
                    <a16:creationId xmlns:a16="http://schemas.microsoft.com/office/drawing/2014/main" id="{4F279868-B6F4-76B3-1A1E-A073C69634D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723513" y="1990652"/>
                <a:ext cx="332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3" name="Γραφή 122">
                <a:extLst>
                  <a:ext uri="{FF2B5EF4-FFF2-40B4-BE49-F238E27FC236}">
                    <a16:creationId xmlns:a16="http://schemas.microsoft.com/office/drawing/2014/main" id="{80059F6F-2A42-51D4-7A3B-1A3ABE6EE99F}"/>
                  </a:ext>
                </a:extLst>
              </p14:cNvPr>
              <p14:cNvContentPartPr/>
              <p14:nvPr/>
            </p14:nvContentPartPr>
            <p14:xfrm>
              <a:off x="9126353" y="2022692"/>
              <a:ext cx="131400" cy="142920"/>
            </p14:xfrm>
          </p:contentPart>
        </mc:Choice>
        <mc:Fallback>
          <p:pic>
            <p:nvPicPr>
              <p:cNvPr id="123" name="Γραφή 122">
                <a:extLst>
                  <a:ext uri="{FF2B5EF4-FFF2-40B4-BE49-F238E27FC236}">
                    <a16:creationId xmlns:a16="http://schemas.microsoft.com/office/drawing/2014/main" id="{80059F6F-2A42-51D4-7A3B-1A3ABE6EE99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117713" y="2014052"/>
                <a:ext cx="149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4" name="Γραφή 123">
                <a:extLst>
                  <a:ext uri="{FF2B5EF4-FFF2-40B4-BE49-F238E27FC236}">
                    <a16:creationId xmlns:a16="http://schemas.microsoft.com/office/drawing/2014/main" id="{CB3D993E-DABB-AD92-7D8B-49F9B4538B9A}"/>
                  </a:ext>
                </a:extLst>
              </p14:cNvPr>
              <p14:cNvContentPartPr/>
              <p14:nvPr/>
            </p14:nvContentPartPr>
            <p14:xfrm>
              <a:off x="9495713" y="1982372"/>
              <a:ext cx="173160" cy="126720"/>
            </p14:xfrm>
          </p:contentPart>
        </mc:Choice>
        <mc:Fallback>
          <p:pic>
            <p:nvPicPr>
              <p:cNvPr id="124" name="Γραφή 123">
                <a:extLst>
                  <a:ext uri="{FF2B5EF4-FFF2-40B4-BE49-F238E27FC236}">
                    <a16:creationId xmlns:a16="http://schemas.microsoft.com/office/drawing/2014/main" id="{CB3D993E-DABB-AD92-7D8B-49F9B4538B9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486713" y="1973732"/>
                <a:ext cx="190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BF87D529-9E4C-07B1-3B3E-28D4B90DAC2C}"/>
                  </a:ext>
                </a:extLst>
              </p14:cNvPr>
              <p14:cNvContentPartPr/>
              <p14:nvPr/>
            </p14:nvContentPartPr>
            <p14:xfrm>
              <a:off x="8254433" y="355532"/>
              <a:ext cx="205200" cy="377280"/>
            </p14:xfrm>
          </p:contentPart>
        </mc:Choice>
        <mc:Fallback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id="{BF87D529-9E4C-07B1-3B3E-28D4B90DAC2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245433" y="346892"/>
                <a:ext cx="222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2A7BAD72-5230-074D-A983-56FC2611C3F1}"/>
                  </a:ext>
                </a:extLst>
              </p14:cNvPr>
              <p14:cNvContentPartPr/>
              <p14:nvPr/>
            </p14:nvContentPartPr>
            <p14:xfrm>
              <a:off x="8602193" y="560732"/>
              <a:ext cx="183960" cy="14040"/>
            </p14:xfrm>
          </p:contentPart>
        </mc:Choice>
        <mc:Fallback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id="{2A7BAD72-5230-074D-A983-56FC2611C3F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593553" y="551732"/>
                <a:ext cx="2016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32" name="Γραφή 31">
                <a:extLst>
                  <a:ext uri="{FF2B5EF4-FFF2-40B4-BE49-F238E27FC236}">
                    <a16:creationId xmlns:a16="http://schemas.microsoft.com/office/drawing/2014/main" id="{784CAD31-1597-741A-9066-A9D62AE6DEAD}"/>
                  </a:ext>
                </a:extLst>
              </p14:cNvPr>
              <p14:cNvContentPartPr/>
              <p14:nvPr/>
            </p14:nvContentPartPr>
            <p14:xfrm>
              <a:off x="8540993" y="442292"/>
              <a:ext cx="222480" cy="31320"/>
            </p14:xfrm>
          </p:contentPart>
        </mc:Choice>
        <mc:Fallback>
          <p:pic>
            <p:nvPicPr>
              <p:cNvPr id="32" name="Γραφή 31">
                <a:extLst>
                  <a:ext uri="{FF2B5EF4-FFF2-40B4-BE49-F238E27FC236}">
                    <a16:creationId xmlns:a16="http://schemas.microsoft.com/office/drawing/2014/main" id="{784CAD31-1597-741A-9066-A9D62AE6DEA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532353" y="433652"/>
                <a:ext cx="240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38BC9105-EE1E-0EC5-772B-A5CC058D8F5E}"/>
                  </a:ext>
                </a:extLst>
              </p14:cNvPr>
              <p14:cNvContentPartPr/>
              <p14:nvPr/>
            </p14:nvContentPartPr>
            <p14:xfrm>
              <a:off x="8879393" y="395492"/>
              <a:ext cx="272160" cy="255240"/>
            </p14:xfrm>
          </p:contentPart>
        </mc:Choice>
        <mc:Fallback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38BC9105-EE1E-0EC5-772B-A5CC058D8F5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870753" y="386852"/>
                <a:ext cx="289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36" name="Γραφή 35">
                <a:extLst>
                  <a:ext uri="{FF2B5EF4-FFF2-40B4-BE49-F238E27FC236}">
                    <a16:creationId xmlns:a16="http://schemas.microsoft.com/office/drawing/2014/main" id="{F9C9109E-017F-C06F-BFF2-8187D31040A9}"/>
                  </a:ext>
                </a:extLst>
              </p14:cNvPr>
              <p14:cNvContentPartPr/>
              <p14:nvPr/>
            </p14:nvContentPartPr>
            <p14:xfrm>
              <a:off x="8940233" y="371372"/>
              <a:ext cx="198720" cy="247680"/>
            </p14:xfrm>
          </p:contentPart>
        </mc:Choice>
        <mc:Fallback>
          <p:pic>
            <p:nvPicPr>
              <p:cNvPr id="36" name="Γραφή 35">
                <a:extLst>
                  <a:ext uri="{FF2B5EF4-FFF2-40B4-BE49-F238E27FC236}">
                    <a16:creationId xmlns:a16="http://schemas.microsoft.com/office/drawing/2014/main" id="{F9C9109E-017F-C06F-BFF2-8187D31040A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931233" y="362732"/>
                <a:ext cx="2163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7" name="Γραφή 36">
                <a:extLst>
                  <a:ext uri="{FF2B5EF4-FFF2-40B4-BE49-F238E27FC236}">
                    <a16:creationId xmlns:a16="http://schemas.microsoft.com/office/drawing/2014/main" id="{618DD403-9D6B-1BB8-E689-EEBC0B05493C}"/>
                  </a:ext>
                </a:extLst>
              </p14:cNvPr>
              <p14:cNvContentPartPr/>
              <p14:nvPr/>
            </p14:nvContentPartPr>
            <p14:xfrm>
              <a:off x="9116633" y="231692"/>
              <a:ext cx="182160" cy="171000"/>
            </p14:xfrm>
          </p:contentPart>
        </mc:Choice>
        <mc:Fallback>
          <p:pic>
            <p:nvPicPr>
              <p:cNvPr id="37" name="Γραφή 36">
                <a:extLst>
                  <a:ext uri="{FF2B5EF4-FFF2-40B4-BE49-F238E27FC236}">
                    <a16:creationId xmlns:a16="http://schemas.microsoft.com/office/drawing/2014/main" id="{618DD403-9D6B-1BB8-E689-EEBC0B05493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107993" y="223052"/>
                <a:ext cx="199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38" name="Γραφή 37">
                <a:extLst>
                  <a:ext uri="{FF2B5EF4-FFF2-40B4-BE49-F238E27FC236}">
                    <a16:creationId xmlns:a16="http://schemas.microsoft.com/office/drawing/2014/main" id="{AD99561E-AED5-8F3F-60FD-8F0DA88D06CD}"/>
                  </a:ext>
                </a:extLst>
              </p14:cNvPr>
              <p14:cNvContentPartPr/>
              <p14:nvPr/>
            </p14:nvContentPartPr>
            <p14:xfrm>
              <a:off x="9249833" y="528692"/>
              <a:ext cx="168120" cy="22680"/>
            </p14:xfrm>
          </p:contentPart>
        </mc:Choice>
        <mc:Fallback>
          <p:pic>
            <p:nvPicPr>
              <p:cNvPr id="38" name="Γραφή 37">
                <a:extLst>
                  <a:ext uri="{FF2B5EF4-FFF2-40B4-BE49-F238E27FC236}">
                    <a16:creationId xmlns:a16="http://schemas.microsoft.com/office/drawing/2014/main" id="{AD99561E-AED5-8F3F-60FD-8F0DA88D06C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241193" y="520052"/>
                <a:ext cx="185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9" name="Γραφή 38">
                <a:extLst>
                  <a:ext uri="{FF2B5EF4-FFF2-40B4-BE49-F238E27FC236}">
                    <a16:creationId xmlns:a16="http://schemas.microsoft.com/office/drawing/2014/main" id="{38BA1AD9-5194-E54F-AEB4-5137D1335542}"/>
                  </a:ext>
                </a:extLst>
              </p14:cNvPr>
              <p14:cNvContentPartPr/>
              <p14:nvPr/>
            </p14:nvContentPartPr>
            <p14:xfrm>
              <a:off x="9418313" y="392972"/>
              <a:ext cx="220680" cy="178560"/>
            </p14:xfrm>
          </p:contentPart>
        </mc:Choice>
        <mc:Fallback>
          <p:pic>
            <p:nvPicPr>
              <p:cNvPr id="39" name="Γραφή 38">
                <a:extLst>
                  <a:ext uri="{FF2B5EF4-FFF2-40B4-BE49-F238E27FC236}">
                    <a16:creationId xmlns:a16="http://schemas.microsoft.com/office/drawing/2014/main" id="{38BA1AD9-5194-E54F-AEB4-5137D133554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409673" y="383972"/>
                <a:ext cx="238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40" name="Γραφή 39">
                <a:extLst>
                  <a:ext uri="{FF2B5EF4-FFF2-40B4-BE49-F238E27FC236}">
                    <a16:creationId xmlns:a16="http://schemas.microsoft.com/office/drawing/2014/main" id="{AD684A0C-93BB-6107-1C68-74E30463A342}"/>
                  </a:ext>
                </a:extLst>
              </p14:cNvPr>
              <p14:cNvContentPartPr/>
              <p14:nvPr/>
            </p14:nvContentPartPr>
            <p14:xfrm>
              <a:off x="9691553" y="402692"/>
              <a:ext cx="241920" cy="156960"/>
            </p14:xfrm>
          </p:contentPart>
        </mc:Choice>
        <mc:Fallback>
          <p:pic>
            <p:nvPicPr>
              <p:cNvPr id="40" name="Γραφή 39">
                <a:extLst>
                  <a:ext uri="{FF2B5EF4-FFF2-40B4-BE49-F238E27FC236}">
                    <a16:creationId xmlns:a16="http://schemas.microsoft.com/office/drawing/2014/main" id="{AD684A0C-93BB-6107-1C68-74E30463A34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82913" y="394052"/>
                <a:ext cx="259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DE729124-3584-3A6F-F5EB-0720D8C737C6}"/>
                  </a:ext>
                </a:extLst>
              </p14:cNvPr>
              <p14:cNvContentPartPr/>
              <p14:nvPr/>
            </p14:nvContentPartPr>
            <p14:xfrm>
              <a:off x="9692273" y="360212"/>
              <a:ext cx="228240" cy="322200"/>
            </p14:xfrm>
          </p:contentPart>
        </mc:Choice>
        <mc:Fallback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DE729124-3584-3A6F-F5EB-0720D8C737C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683633" y="351212"/>
                <a:ext cx="245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35" name="Γραφή 134">
                <a:extLst>
                  <a:ext uri="{FF2B5EF4-FFF2-40B4-BE49-F238E27FC236}">
                    <a16:creationId xmlns:a16="http://schemas.microsoft.com/office/drawing/2014/main" id="{5E733FC3-0A70-C825-7E4C-52ED3815D503}"/>
                  </a:ext>
                </a:extLst>
              </p14:cNvPr>
              <p14:cNvContentPartPr/>
              <p14:nvPr/>
            </p14:nvContentPartPr>
            <p14:xfrm>
              <a:off x="8449553" y="2605172"/>
              <a:ext cx="211680" cy="319320"/>
            </p14:xfrm>
          </p:contentPart>
        </mc:Choice>
        <mc:Fallback>
          <p:pic>
            <p:nvPicPr>
              <p:cNvPr id="135" name="Γραφή 134">
                <a:extLst>
                  <a:ext uri="{FF2B5EF4-FFF2-40B4-BE49-F238E27FC236}">
                    <a16:creationId xmlns:a16="http://schemas.microsoft.com/office/drawing/2014/main" id="{5E733FC3-0A70-C825-7E4C-52ED3815D50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440913" y="2596172"/>
                <a:ext cx="2293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36" name="Γραφή 135">
                <a:extLst>
                  <a:ext uri="{FF2B5EF4-FFF2-40B4-BE49-F238E27FC236}">
                    <a16:creationId xmlns:a16="http://schemas.microsoft.com/office/drawing/2014/main" id="{B7369A18-E1AD-B181-4923-45D2F6F0FB64}"/>
                  </a:ext>
                </a:extLst>
              </p14:cNvPr>
              <p14:cNvContentPartPr/>
              <p14:nvPr/>
            </p14:nvContentPartPr>
            <p14:xfrm>
              <a:off x="8822873" y="2754212"/>
              <a:ext cx="249120" cy="14040"/>
            </p14:xfrm>
          </p:contentPart>
        </mc:Choice>
        <mc:Fallback>
          <p:pic>
            <p:nvPicPr>
              <p:cNvPr id="136" name="Γραφή 135">
                <a:extLst>
                  <a:ext uri="{FF2B5EF4-FFF2-40B4-BE49-F238E27FC236}">
                    <a16:creationId xmlns:a16="http://schemas.microsoft.com/office/drawing/2014/main" id="{B7369A18-E1AD-B181-4923-45D2F6F0FB6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813873" y="2745572"/>
                <a:ext cx="266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37" name="Γραφή 136">
                <a:extLst>
                  <a:ext uri="{FF2B5EF4-FFF2-40B4-BE49-F238E27FC236}">
                    <a16:creationId xmlns:a16="http://schemas.microsoft.com/office/drawing/2014/main" id="{A4EC560C-C1A5-88E9-1019-0434CB68C81D}"/>
                  </a:ext>
                </a:extLst>
              </p14:cNvPr>
              <p14:cNvContentPartPr/>
              <p14:nvPr/>
            </p14:nvContentPartPr>
            <p14:xfrm>
              <a:off x="8852753" y="2645852"/>
              <a:ext cx="252720" cy="26640"/>
            </p14:xfrm>
          </p:contentPart>
        </mc:Choice>
        <mc:Fallback>
          <p:pic>
            <p:nvPicPr>
              <p:cNvPr id="137" name="Γραφή 136">
                <a:extLst>
                  <a:ext uri="{FF2B5EF4-FFF2-40B4-BE49-F238E27FC236}">
                    <a16:creationId xmlns:a16="http://schemas.microsoft.com/office/drawing/2014/main" id="{A4EC560C-C1A5-88E9-1019-0434CB68C81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44113" y="2636852"/>
                <a:ext cx="270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38" name="Γραφή 137">
                <a:extLst>
                  <a:ext uri="{FF2B5EF4-FFF2-40B4-BE49-F238E27FC236}">
                    <a16:creationId xmlns:a16="http://schemas.microsoft.com/office/drawing/2014/main" id="{9C9431C1-3D6C-EDAE-DBA4-92812295C721}"/>
                  </a:ext>
                </a:extLst>
              </p14:cNvPr>
              <p14:cNvContentPartPr/>
              <p14:nvPr/>
            </p14:nvContentPartPr>
            <p14:xfrm>
              <a:off x="9237593" y="2600492"/>
              <a:ext cx="201600" cy="140760"/>
            </p14:xfrm>
          </p:contentPart>
        </mc:Choice>
        <mc:Fallback>
          <p:pic>
            <p:nvPicPr>
              <p:cNvPr id="138" name="Γραφή 137">
                <a:extLst>
                  <a:ext uri="{FF2B5EF4-FFF2-40B4-BE49-F238E27FC236}">
                    <a16:creationId xmlns:a16="http://schemas.microsoft.com/office/drawing/2014/main" id="{9C9431C1-3D6C-EDAE-DBA4-92812295C72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228593" y="2591852"/>
                <a:ext cx="219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39" name="Γραφή 138">
                <a:extLst>
                  <a:ext uri="{FF2B5EF4-FFF2-40B4-BE49-F238E27FC236}">
                    <a16:creationId xmlns:a16="http://schemas.microsoft.com/office/drawing/2014/main" id="{038F2F02-AC73-8565-755A-9E04656E2742}"/>
                  </a:ext>
                </a:extLst>
              </p14:cNvPr>
              <p14:cNvContentPartPr/>
              <p14:nvPr/>
            </p14:nvContentPartPr>
            <p14:xfrm>
              <a:off x="9341273" y="2596892"/>
              <a:ext cx="123480" cy="202680"/>
            </p14:xfrm>
          </p:contentPart>
        </mc:Choice>
        <mc:Fallback>
          <p:pic>
            <p:nvPicPr>
              <p:cNvPr id="139" name="Γραφή 138">
                <a:extLst>
                  <a:ext uri="{FF2B5EF4-FFF2-40B4-BE49-F238E27FC236}">
                    <a16:creationId xmlns:a16="http://schemas.microsoft.com/office/drawing/2014/main" id="{038F2F02-AC73-8565-755A-9E04656E274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332633" y="2587892"/>
                <a:ext cx="1411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1" name="Γραφή 140">
                <a:extLst>
                  <a:ext uri="{FF2B5EF4-FFF2-40B4-BE49-F238E27FC236}">
                    <a16:creationId xmlns:a16="http://schemas.microsoft.com/office/drawing/2014/main" id="{776748A6-08B4-5384-D2E5-E36061E247F9}"/>
                  </a:ext>
                </a:extLst>
              </p14:cNvPr>
              <p14:cNvContentPartPr/>
              <p14:nvPr/>
            </p14:nvContentPartPr>
            <p14:xfrm>
              <a:off x="9549713" y="2431292"/>
              <a:ext cx="135000" cy="347400"/>
            </p14:xfrm>
          </p:contentPart>
        </mc:Choice>
        <mc:Fallback>
          <p:pic>
            <p:nvPicPr>
              <p:cNvPr id="141" name="Γραφή 140">
                <a:extLst>
                  <a:ext uri="{FF2B5EF4-FFF2-40B4-BE49-F238E27FC236}">
                    <a16:creationId xmlns:a16="http://schemas.microsoft.com/office/drawing/2014/main" id="{776748A6-08B4-5384-D2E5-E36061E247F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41073" y="2422292"/>
                <a:ext cx="152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42" name="Γραφή 141">
                <a:extLst>
                  <a:ext uri="{FF2B5EF4-FFF2-40B4-BE49-F238E27FC236}">
                    <a16:creationId xmlns:a16="http://schemas.microsoft.com/office/drawing/2014/main" id="{69DA049B-CA3E-17D2-18A2-2780A248244E}"/>
                  </a:ext>
                </a:extLst>
              </p14:cNvPr>
              <p14:cNvContentPartPr/>
              <p14:nvPr/>
            </p14:nvContentPartPr>
            <p14:xfrm>
              <a:off x="9700913" y="2523812"/>
              <a:ext cx="171360" cy="176400"/>
            </p14:xfrm>
          </p:contentPart>
        </mc:Choice>
        <mc:Fallback>
          <p:pic>
            <p:nvPicPr>
              <p:cNvPr id="142" name="Γραφή 141">
                <a:extLst>
                  <a:ext uri="{FF2B5EF4-FFF2-40B4-BE49-F238E27FC236}">
                    <a16:creationId xmlns:a16="http://schemas.microsoft.com/office/drawing/2014/main" id="{69DA049B-CA3E-17D2-18A2-2780A248244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691913" y="2514812"/>
                <a:ext cx="189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43" name="Γραφή 142">
                <a:extLst>
                  <a:ext uri="{FF2B5EF4-FFF2-40B4-BE49-F238E27FC236}">
                    <a16:creationId xmlns:a16="http://schemas.microsoft.com/office/drawing/2014/main" id="{F7B791B0-EDF2-8301-208E-6BD101AD0F5A}"/>
                  </a:ext>
                </a:extLst>
              </p14:cNvPr>
              <p14:cNvContentPartPr/>
              <p14:nvPr/>
            </p14:nvContentPartPr>
            <p14:xfrm>
              <a:off x="9772913" y="2544692"/>
              <a:ext cx="93240" cy="137160"/>
            </p14:xfrm>
          </p:contentPart>
        </mc:Choice>
        <mc:Fallback>
          <p:pic>
            <p:nvPicPr>
              <p:cNvPr id="143" name="Γραφή 142">
                <a:extLst>
                  <a:ext uri="{FF2B5EF4-FFF2-40B4-BE49-F238E27FC236}">
                    <a16:creationId xmlns:a16="http://schemas.microsoft.com/office/drawing/2014/main" id="{F7B791B0-EDF2-8301-208E-6BD101AD0F5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764273" y="2535692"/>
                <a:ext cx="110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44" name="Γραφή 143">
                <a:extLst>
                  <a:ext uri="{FF2B5EF4-FFF2-40B4-BE49-F238E27FC236}">
                    <a16:creationId xmlns:a16="http://schemas.microsoft.com/office/drawing/2014/main" id="{BBCE2BA9-E29D-7A3A-416F-0A90BCE9C6DF}"/>
                  </a:ext>
                </a:extLst>
              </p14:cNvPr>
              <p14:cNvContentPartPr/>
              <p14:nvPr/>
            </p14:nvContentPartPr>
            <p14:xfrm>
              <a:off x="9935273" y="2605172"/>
              <a:ext cx="153000" cy="12600"/>
            </p14:xfrm>
          </p:contentPart>
        </mc:Choice>
        <mc:Fallback>
          <p:pic>
            <p:nvPicPr>
              <p:cNvPr id="144" name="Γραφή 143">
                <a:extLst>
                  <a:ext uri="{FF2B5EF4-FFF2-40B4-BE49-F238E27FC236}">
                    <a16:creationId xmlns:a16="http://schemas.microsoft.com/office/drawing/2014/main" id="{BBCE2BA9-E29D-7A3A-416F-0A90BCE9C6D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926633" y="2596172"/>
                <a:ext cx="170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5" name="Γραφή 144">
                <a:extLst>
                  <a:ext uri="{FF2B5EF4-FFF2-40B4-BE49-F238E27FC236}">
                    <a16:creationId xmlns:a16="http://schemas.microsoft.com/office/drawing/2014/main" id="{C5DBB5B8-6D39-1409-6616-17C34DFD494C}"/>
                  </a:ext>
                </a:extLst>
              </p14:cNvPr>
              <p14:cNvContentPartPr/>
              <p14:nvPr/>
            </p14:nvContentPartPr>
            <p14:xfrm>
              <a:off x="10071353" y="2527052"/>
              <a:ext cx="171360" cy="178200"/>
            </p14:xfrm>
          </p:contentPart>
        </mc:Choice>
        <mc:Fallback>
          <p:pic>
            <p:nvPicPr>
              <p:cNvPr id="145" name="Γραφή 144">
                <a:extLst>
                  <a:ext uri="{FF2B5EF4-FFF2-40B4-BE49-F238E27FC236}">
                    <a16:creationId xmlns:a16="http://schemas.microsoft.com/office/drawing/2014/main" id="{C5DBB5B8-6D39-1409-6616-17C34DFD494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062353" y="2518052"/>
                <a:ext cx="1890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46" name="Γραφή 145">
                <a:extLst>
                  <a:ext uri="{FF2B5EF4-FFF2-40B4-BE49-F238E27FC236}">
                    <a16:creationId xmlns:a16="http://schemas.microsoft.com/office/drawing/2014/main" id="{55B30CF4-6F47-53E7-8D17-D6ACA9EC69E5}"/>
                  </a:ext>
                </a:extLst>
              </p14:cNvPr>
              <p14:cNvContentPartPr/>
              <p14:nvPr/>
            </p14:nvContentPartPr>
            <p14:xfrm>
              <a:off x="10312553" y="2422652"/>
              <a:ext cx="161280" cy="390240"/>
            </p14:xfrm>
          </p:contentPart>
        </mc:Choice>
        <mc:Fallback>
          <p:pic>
            <p:nvPicPr>
              <p:cNvPr id="146" name="Γραφή 145">
                <a:extLst>
                  <a:ext uri="{FF2B5EF4-FFF2-40B4-BE49-F238E27FC236}">
                    <a16:creationId xmlns:a16="http://schemas.microsoft.com/office/drawing/2014/main" id="{55B30CF4-6F47-53E7-8D17-D6ACA9EC69E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303553" y="2413652"/>
                <a:ext cx="1789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48" name="Γραφή 147">
                <a:extLst>
                  <a:ext uri="{FF2B5EF4-FFF2-40B4-BE49-F238E27FC236}">
                    <a16:creationId xmlns:a16="http://schemas.microsoft.com/office/drawing/2014/main" id="{7291120A-20D4-8F00-28EF-FBC06093DEF2}"/>
                  </a:ext>
                </a:extLst>
              </p14:cNvPr>
              <p14:cNvContentPartPr/>
              <p14:nvPr/>
            </p14:nvContentPartPr>
            <p14:xfrm>
              <a:off x="9386633" y="2908292"/>
              <a:ext cx="13680" cy="12600"/>
            </p14:xfrm>
          </p:contentPart>
        </mc:Choice>
        <mc:Fallback>
          <p:pic>
            <p:nvPicPr>
              <p:cNvPr id="148" name="Γραφή 147">
                <a:extLst>
                  <a:ext uri="{FF2B5EF4-FFF2-40B4-BE49-F238E27FC236}">
                    <a16:creationId xmlns:a16="http://schemas.microsoft.com/office/drawing/2014/main" id="{7291120A-20D4-8F00-28EF-FBC06093DEF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377633" y="2899292"/>
                <a:ext cx="31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49" name="Γραφή 148">
                <a:extLst>
                  <a:ext uri="{FF2B5EF4-FFF2-40B4-BE49-F238E27FC236}">
                    <a16:creationId xmlns:a16="http://schemas.microsoft.com/office/drawing/2014/main" id="{7CC9435D-B96D-6FC0-A32A-17F7C2247629}"/>
                  </a:ext>
                </a:extLst>
              </p14:cNvPr>
              <p14:cNvContentPartPr/>
              <p14:nvPr/>
            </p14:nvContentPartPr>
            <p14:xfrm>
              <a:off x="10101233" y="2854652"/>
              <a:ext cx="18000" cy="6480"/>
            </p14:xfrm>
          </p:contentPart>
        </mc:Choice>
        <mc:Fallback>
          <p:pic>
            <p:nvPicPr>
              <p:cNvPr id="149" name="Γραφή 148">
                <a:extLst>
                  <a:ext uri="{FF2B5EF4-FFF2-40B4-BE49-F238E27FC236}">
                    <a16:creationId xmlns:a16="http://schemas.microsoft.com/office/drawing/2014/main" id="{7CC9435D-B96D-6FC0-A32A-17F7C224762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092593" y="2845652"/>
                <a:ext cx="35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3" name="Γραφή 152">
                <a:extLst>
                  <a:ext uri="{FF2B5EF4-FFF2-40B4-BE49-F238E27FC236}">
                    <a16:creationId xmlns:a16="http://schemas.microsoft.com/office/drawing/2014/main" id="{5E3A0507-5E8F-482A-356E-665E6D20A8D0}"/>
                  </a:ext>
                </a:extLst>
              </p14:cNvPr>
              <p14:cNvContentPartPr/>
              <p14:nvPr/>
            </p14:nvContentPartPr>
            <p14:xfrm>
              <a:off x="3566873" y="2617412"/>
              <a:ext cx="84600" cy="28080"/>
            </p14:xfrm>
          </p:contentPart>
        </mc:Choice>
        <mc:Fallback>
          <p:pic>
            <p:nvPicPr>
              <p:cNvPr id="153" name="Γραφή 152">
                <a:extLst>
                  <a:ext uri="{FF2B5EF4-FFF2-40B4-BE49-F238E27FC236}">
                    <a16:creationId xmlns:a16="http://schemas.microsoft.com/office/drawing/2014/main" id="{5E3A0507-5E8F-482A-356E-665E6D20A8D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557873" y="2608412"/>
                <a:ext cx="102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56" name="Γραφή 155">
                <a:extLst>
                  <a:ext uri="{FF2B5EF4-FFF2-40B4-BE49-F238E27FC236}">
                    <a16:creationId xmlns:a16="http://schemas.microsoft.com/office/drawing/2014/main" id="{C84F13FA-B3B1-3E06-A383-AC8B03443BFA}"/>
                  </a:ext>
                </a:extLst>
              </p14:cNvPr>
              <p14:cNvContentPartPr/>
              <p14:nvPr/>
            </p14:nvContentPartPr>
            <p14:xfrm>
              <a:off x="2923193" y="2607692"/>
              <a:ext cx="813960" cy="613080"/>
            </p14:xfrm>
          </p:contentPart>
        </mc:Choice>
        <mc:Fallback>
          <p:pic>
            <p:nvPicPr>
              <p:cNvPr id="156" name="Γραφή 155">
                <a:extLst>
                  <a:ext uri="{FF2B5EF4-FFF2-40B4-BE49-F238E27FC236}">
                    <a16:creationId xmlns:a16="http://schemas.microsoft.com/office/drawing/2014/main" id="{C84F13FA-B3B1-3E06-A383-AC8B03443BF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914193" y="2598692"/>
                <a:ext cx="831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0" name="Γραφή 159">
                <a:extLst>
                  <a:ext uri="{FF2B5EF4-FFF2-40B4-BE49-F238E27FC236}">
                    <a16:creationId xmlns:a16="http://schemas.microsoft.com/office/drawing/2014/main" id="{E3EEC6EC-9623-3FF8-65D9-C7E88ADEAB05}"/>
                  </a:ext>
                </a:extLst>
              </p14:cNvPr>
              <p14:cNvContentPartPr/>
              <p14:nvPr/>
            </p14:nvContentPartPr>
            <p14:xfrm>
              <a:off x="6775553" y="3234452"/>
              <a:ext cx="223560" cy="150480"/>
            </p14:xfrm>
          </p:contentPart>
        </mc:Choice>
        <mc:Fallback>
          <p:pic>
            <p:nvPicPr>
              <p:cNvPr id="160" name="Γραφή 159">
                <a:extLst>
                  <a:ext uri="{FF2B5EF4-FFF2-40B4-BE49-F238E27FC236}">
                    <a16:creationId xmlns:a16="http://schemas.microsoft.com/office/drawing/2014/main" id="{E3EEC6EC-9623-3FF8-65D9-C7E88ADEAB0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766553" y="3225812"/>
                <a:ext cx="241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1" name="Γραφή 160">
                <a:extLst>
                  <a:ext uri="{FF2B5EF4-FFF2-40B4-BE49-F238E27FC236}">
                    <a16:creationId xmlns:a16="http://schemas.microsoft.com/office/drawing/2014/main" id="{69AFB53B-A7A1-76A3-43BE-1B5AAA9C5E87}"/>
                  </a:ext>
                </a:extLst>
              </p14:cNvPr>
              <p14:cNvContentPartPr/>
              <p14:nvPr/>
            </p14:nvContentPartPr>
            <p14:xfrm>
              <a:off x="7027553" y="3242012"/>
              <a:ext cx="13320" cy="208440"/>
            </p14:xfrm>
          </p:contentPart>
        </mc:Choice>
        <mc:Fallback>
          <p:pic>
            <p:nvPicPr>
              <p:cNvPr id="161" name="Γραφή 160">
                <a:extLst>
                  <a:ext uri="{FF2B5EF4-FFF2-40B4-BE49-F238E27FC236}">
                    <a16:creationId xmlns:a16="http://schemas.microsoft.com/office/drawing/2014/main" id="{69AFB53B-A7A1-76A3-43BE-1B5AAA9C5E8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018553" y="3233372"/>
                <a:ext cx="30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2" name="Γραφή 161">
                <a:extLst>
                  <a:ext uri="{FF2B5EF4-FFF2-40B4-BE49-F238E27FC236}">
                    <a16:creationId xmlns:a16="http://schemas.microsoft.com/office/drawing/2014/main" id="{42A4A07C-30DB-E4BA-0756-97C35DFF7A9C}"/>
                  </a:ext>
                </a:extLst>
              </p14:cNvPr>
              <p14:cNvContentPartPr/>
              <p14:nvPr/>
            </p14:nvContentPartPr>
            <p14:xfrm>
              <a:off x="7140953" y="3338132"/>
              <a:ext cx="131760" cy="17640"/>
            </p14:xfrm>
          </p:contentPart>
        </mc:Choice>
        <mc:Fallback>
          <p:pic>
            <p:nvPicPr>
              <p:cNvPr id="162" name="Γραφή 161">
                <a:extLst>
                  <a:ext uri="{FF2B5EF4-FFF2-40B4-BE49-F238E27FC236}">
                    <a16:creationId xmlns:a16="http://schemas.microsoft.com/office/drawing/2014/main" id="{42A4A07C-30DB-E4BA-0756-97C35DFF7A9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132313" y="3329132"/>
                <a:ext cx="149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3" name="Γραφή 162">
                <a:extLst>
                  <a:ext uri="{FF2B5EF4-FFF2-40B4-BE49-F238E27FC236}">
                    <a16:creationId xmlns:a16="http://schemas.microsoft.com/office/drawing/2014/main" id="{DF3594E7-FFE8-5037-4442-E88B21496022}"/>
                  </a:ext>
                </a:extLst>
              </p14:cNvPr>
              <p14:cNvContentPartPr/>
              <p14:nvPr/>
            </p14:nvContentPartPr>
            <p14:xfrm>
              <a:off x="7270193" y="3268292"/>
              <a:ext cx="232560" cy="137160"/>
            </p14:xfrm>
          </p:contentPart>
        </mc:Choice>
        <mc:Fallback>
          <p:pic>
            <p:nvPicPr>
              <p:cNvPr id="163" name="Γραφή 162">
                <a:extLst>
                  <a:ext uri="{FF2B5EF4-FFF2-40B4-BE49-F238E27FC236}">
                    <a16:creationId xmlns:a16="http://schemas.microsoft.com/office/drawing/2014/main" id="{DF3594E7-FFE8-5037-4442-E88B2149602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261193" y="3259652"/>
                <a:ext cx="2502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4" name="Γραφή 163">
                <a:extLst>
                  <a:ext uri="{FF2B5EF4-FFF2-40B4-BE49-F238E27FC236}">
                    <a16:creationId xmlns:a16="http://schemas.microsoft.com/office/drawing/2014/main" id="{C2C4D77E-B708-0CDD-7A12-E07AA5994B4D}"/>
                  </a:ext>
                </a:extLst>
              </p14:cNvPr>
              <p14:cNvContentPartPr/>
              <p14:nvPr/>
            </p14:nvContentPartPr>
            <p14:xfrm>
              <a:off x="7309433" y="3241292"/>
              <a:ext cx="169560" cy="185400"/>
            </p14:xfrm>
          </p:contentPart>
        </mc:Choice>
        <mc:Fallback>
          <p:pic>
            <p:nvPicPr>
              <p:cNvPr id="164" name="Γραφή 163">
                <a:extLst>
                  <a:ext uri="{FF2B5EF4-FFF2-40B4-BE49-F238E27FC236}">
                    <a16:creationId xmlns:a16="http://schemas.microsoft.com/office/drawing/2014/main" id="{C2C4D77E-B708-0CDD-7A12-E07AA5994B4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300793" y="3232292"/>
                <a:ext cx="187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6" name="Γραφή 165">
                <a:extLst>
                  <a:ext uri="{FF2B5EF4-FFF2-40B4-BE49-F238E27FC236}">
                    <a16:creationId xmlns:a16="http://schemas.microsoft.com/office/drawing/2014/main" id="{DAF8B484-AFF0-3982-774D-372EEBD254C3}"/>
                  </a:ext>
                </a:extLst>
              </p14:cNvPr>
              <p14:cNvContentPartPr/>
              <p14:nvPr/>
            </p14:nvContentPartPr>
            <p14:xfrm>
              <a:off x="7429313" y="3066692"/>
              <a:ext cx="209880" cy="150840"/>
            </p14:xfrm>
          </p:contentPart>
        </mc:Choice>
        <mc:Fallback>
          <p:pic>
            <p:nvPicPr>
              <p:cNvPr id="166" name="Γραφή 165">
                <a:extLst>
                  <a:ext uri="{FF2B5EF4-FFF2-40B4-BE49-F238E27FC236}">
                    <a16:creationId xmlns:a16="http://schemas.microsoft.com/office/drawing/2014/main" id="{DAF8B484-AFF0-3982-774D-372EEBD254C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420313" y="3058052"/>
                <a:ext cx="227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7" name="Γραφή 166">
                <a:extLst>
                  <a:ext uri="{FF2B5EF4-FFF2-40B4-BE49-F238E27FC236}">
                    <a16:creationId xmlns:a16="http://schemas.microsoft.com/office/drawing/2014/main" id="{88D865E0-BA04-26DA-9EBD-84720E60E759}"/>
                  </a:ext>
                </a:extLst>
              </p14:cNvPr>
              <p14:cNvContentPartPr/>
              <p14:nvPr/>
            </p14:nvContentPartPr>
            <p14:xfrm>
              <a:off x="7707593" y="3346052"/>
              <a:ext cx="200520" cy="7560"/>
            </p14:xfrm>
          </p:contentPart>
        </mc:Choice>
        <mc:Fallback>
          <p:pic>
            <p:nvPicPr>
              <p:cNvPr id="167" name="Γραφή 166">
                <a:extLst>
                  <a:ext uri="{FF2B5EF4-FFF2-40B4-BE49-F238E27FC236}">
                    <a16:creationId xmlns:a16="http://schemas.microsoft.com/office/drawing/2014/main" id="{88D865E0-BA04-26DA-9EBD-84720E60E75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698593" y="3337052"/>
                <a:ext cx="2181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8" name="Γραφή 167">
                <a:extLst>
                  <a:ext uri="{FF2B5EF4-FFF2-40B4-BE49-F238E27FC236}">
                    <a16:creationId xmlns:a16="http://schemas.microsoft.com/office/drawing/2014/main" id="{805293AF-431E-9A6A-6827-E926B1AAA443}"/>
                  </a:ext>
                </a:extLst>
              </p14:cNvPr>
              <p14:cNvContentPartPr/>
              <p14:nvPr/>
            </p14:nvContentPartPr>
            <p14:xfrm>
              <a:off x="7700753" y="3262532"/>
              <a:ext cx="245160" cy="29880"/>
            </p14:xfrm>
          </p:contentPart>
        </mc:Choice>
        <mc:Fallback>
          <p:pic>
            <p:nvPicPr>
              <p:cNvPr id="168" name="Γραφή 167">
                <a:extLst>
                  <a:ext uri="{FF2B5EF4-FFF2-40B4-BE49-F238E27FC236}">
                    <a16:creationId xmlns:a16="http://schemas.microsoft.com/office/drawing/2014/main" id="{805293AF-431E-9A6A-6827-E926B1AAA44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692113" y="3253892"/>
                <a:ext cx="262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69" name="Γραφή 168">
                <a:extLst>
                  <a:ext uri="{FF2B5EF4-FFF2-40B4-BE49-F238E27FC236}">
                    <a16:creationId xmlns:a16="http://schemas.microsoft.com/office/drawing/2014/main" id="{71EF6E00-F454-E565-780C-2D5852AB28B9}"/>
                  </a:ext>
                </a:extLst>
              </p14:cNvPr>
              <p14:cNvContentPartPr/>
              <p14:nvPr/>
            </p14:nvContentPartPr>
            <p14:xfrm>
              <a:off x="7975433" y="3221492"/>
              <a:ext cx="214200" cy="141840"/>
            </p14:xfrm>
          </p:contentPart>
        </mc:Choice>
        <mc:Fallback>
          <p:pic>
            <p:nvPicPr>
              <p:cNvPr id="169" name="Γραφή 168">
                <a:extLst>
                  <a:ext uri="{FF2B5EF4-FFF2-40B4-BE49-F238E27FC236}">
                    <a16:creationId xmlns:a16="http://schemas.microsoft.com/office/drawing/2014/main" id="{71EF6E00-F454-E565-780C-2D5852AB28B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966793" y="3212492"/>
                <a:ext cx="2318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0" name="Γραφή 169">
                <a:extLst>
                  <a:ext uri="{FF2B5EF4-FFF2-40B4-BE49-F238E27FC236}">
                    <a16:creationId xmlns:a16="http://schemas.microsoft.com/office/drawing/2014/main" id="{A042448A-96F5-FCA9-BC94-1F5BDD3F86D3}"/>
                  </a:ext>
                </a:extLst>
              </p14:cNvPr>
              <p14:cNvContentPartPr/>
              <p14:nvPr/>
            </p14:nvContentPartPr>
            <p14:xfrm>
              <a:off x="8011793" y="3173612"/>
              <a:ext cx="204840" cy="219600"/>
            </p14:xfrm>
          </p:contentPart>
        </mc:Choice>
        <mc:Fallback>
          <p:pic>
            <p:nvPicPr>
              <p:cNvPr id="170" name="Γραφή 169">
                <a:extLst>
                  <a:ext uri="{FF2B5EF4-FFF2-40B4-BE49-F238E27FC236}">
                    <a16:creationId xmlns:a16="http://schemas.microsoft.com/office/drawing/2014/main" id="{A042448A-96F5-FCA9-BC94-1F5BDD3F86D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002793" y="3164972"/>
                <a:ext cx="2224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1" name="Γραφή 170">
                <a:extLst>
                  <a:ext uri="{FF2B5EF4-FFF2-40B4-BE49-F238E27FC236}">
                    <a16:creationId xmlns:a16="http://schemas.microsoft.com/office/drawing/2014/main" id="{F7AEC1BC-AF06-8AEB-B089-550E9E4A7AD9}"/>
                  </a:ext>
                </a:extLst>
              </p14:cNvPr>
              <p14:cNvContentPartPr/>
              <p14:nvPr/>
            </p14:nvContentPartPr>
            <p14:xfrm>
              <a:off x="8197553" y="2960132"/>
              <a:ext cx="138600" cy="227520"/>
            </p14:xfrm>
          </p:contentPart>
        </mc:Choice>
        <mc:Fallback>
          <p:pic>
            <p:nvPicPr>
              <p:cNvPr id="171" name="Γραφή 170">
                <a:extLst>
                  <a:ext uri="{FF2B5EF4-FFF2-40B4-BE49-F238E27FC236}">
                    <a16:creationId xmlns:a16="http://schemas.microsoft.com/office/drawing/2014/main" id="{F7AEC1BC-AF06-8AEB-B089-550E9E4A7AD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188913" y="2951132"/>
                <a:ext cx="1562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2" name="Γραφή 171">
                <a:extLst>
                  <a:ext uri="{FF2B5EF4-FFF2-40B4-BE49-F238E27FC236}">
                    <a16:creationId xmlns:a16="http://schemas.microsoft.com/office/drawing/2014/main" id="{48DDF81C-8371-FC98-CDDF-DF3312EE5142}"/>
                  </a:ext>
                </a:extLst>
              </p14:cNvPr>
              <p14:cNvContentPartPr/>
              <p14:nvPr/>
            </p14:nvContentPartPr>
            <p14:xfrm>
              <a:off x="8373593" y="3261812"/>
              <a:ext cx="140400" cy="19800"/>
            </p14:xfrm>
          </p:contentPart>
        </mc:Choice>
        <mc:Fallback>
          <p:pic>
            <p:nvPicPr>
              <p:cNvPr id="172" name="Γραφή 171">
                <a:extLst>
                  <a:ext uri="{FF2B5EF4-FFF2-40B4-BE49-F238E27FC236}">
                    <a16:creationId xmlns:a16="http://schemas.microsoft.com/office/drawing/2014/main" id="{48DDF81C-8371-FC98-CDDF-DF3312EE514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364593" y="3253172"/>
                <a:ext cx="158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3" name="Γραφή 172">
                <a:extLst>
                  <a:ext uri="{FF2B5EF4-FFF2-40B4-BE49-F238E27FC236}">
                    <a16:creationId xmlns:a16="http://schemas.microsoft.com/office/drawing/2014/main" id="{9C74CD5B-34B0-8B35-B4BF-C7B94530C5AF}"/>
                  </a:ext>
                </a:extLst>
              </p14:cNvPr>
              <p14:cNvContentPartPr/>
              <p14:nvPr/>
            </p14:nvContentPartPr>
            <p14:xfrm>
              <a:off x="8552873" y="3216092"/>
              <a:ext cx="136080" cy="163440"/>
            </p14:xfrm>
          </p:contentPart>
        </mc:Choice>
        <mc:Fallback>
          <p:pic>
            <p:nvPicPr>
              <p:cNvPr id="173" name="Γραφή 172">
                <a:extLst>
                  <a:ext uri="{FF2B5EF4-FFF2-40B4-BE49-F238E27FC236}">
                    <a16:creationId xmlns:a16="http://schemas.microsoft.com/office/drawing/2014/main" id="{9C74CD5B-34B0-8B35-B4BF-C7B94530C5A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544233" y="3207452"/>
                <a:ext cx="153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4" name="Γραφή 173">
                <a:extLst>
                  <a:ext uri="{FF2B5EF4-FFF2-40B4-BE49-F238E27FC236}">
                    <a16:creationId xmlns:a16="http://schemas.microsoft.com/office/drawing/2014/main" id="{6FB9CD1E-FC88-7310-F11D-6A15EFC6BF69}"/>
                  </a:ext>
                </a:extLst>
              </p14:cNvPr>
              <p14:cNvContentPartPr/>
              <p14:nvPr/>
            </p14:nvContentPartPr>
            <p14:xfrm>
              <a:off x="8732873" y="3237692"/>
              <a:ext cx="207000" cy="108360"/>
            </p14:xfrm>
          </p:contentPart>
        </mc:Choice>
        <mc:Fallback>
          <p:pic>
            <p:nvPicPr>
              <p:cNvPr id="174" name="Γραφή 173">
                <a:extLst>
                  <a:ext uri="{FF2B5EF4-FFF2-40B4-BE49-F238E27FC236}">
                    <a16:creationId xmlns:a16="http://schemas.microsoft.com/office/drawing/2014/main" id="{6FB9CD1E-FC88-7310-F11D-6A15EFC6BF6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724233" y="3229052"/>
                <a:ext cx="22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5" name="Γραφή 174">
                <a:extLst>
                  <a:ext uri="{FF2B5EF4-FFF2-40B4-BE49-F238E27FC236}">
                    <a16:creationId xmlns:a16="http://schemas.microsoft.com/office/drawing/2014/main" id="{58295CC7-DF72-DC98-EC42-3933E8F1F297}"/>
                  </a:ext>
                </a:extLst>
              </p14:cNvPr>
              <p14:cNvContentPartPr/>
              <p14:nvPr/>
            </p14:nvContentPartPr>
            <p14:xfrm>
              <a:off x="8761673" y="3212852"/>
              <a:ext cx="178920" cy="240840"/>
            </p14:xfrm>
          </p:contentPart>
        </mc:Choice>
        <mc:Fallback>
          <p:pic>
            <p:nvPicPr>
              <p:cNvPr id="175" name="Γραφή 174">
                <a:extLst>
                  <a:ext uri="{FF2B5EF4-FFF2-40B4-BE49-F238E27FC236}">
                    <a16:creationId xmlns:a16="http://schemas.microsoft.com/office/drawing/2014/main" id="{58295CC7-DF72-DC98-EC42-3933E8F1F29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752673" y="3203852"/>
                <a:ext cx="196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7" name="Γραφή 176">
                <a:extLst>
                  <a:ext uri="{FF2B5EF4-FFF2-40B4-BE49-F238E27FC236}">
                    <a16:creationId xmlns:a16="http://schemas.microsoft.com/office/drawing/2014/main" id="{2D4F55F7-7D1F-20A1-69ED-4EA4B17D8B3E}"/>
                  </a:ext>
                </a:extLst>
              </p14:cNvPr>
              <p14:cNvContentPartPr/>
              <p14:nvPr/>
            </p14:nvContentPartPr>
            <p14:xfrm>
              <a:off x="9226433" y="3227972"/>
              <a:ext cx="268560" cy="33480"/>
            </p14:xfrm>
          </p:contentPart>
        </mc:Choice>
        <mc:Fallback>
          <p:pic>
            <p:nvPicPr>
              <p:cNvPr id="177" name="Γραφή 176">
                <a:extLst>
                  <a:ext uri="{FF2B5EF4-FFF2-40B4-BE49-F238E27FC236}">
                    <a16:creationId xmlns:a16="http://schemas.microsoft.com/office/drawing/2014/main" id="{2D4F55F7-7D1F-20A1-69ED-4EA4B17D8B3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217793" y="3218972"/>
                <a:ext cx="2862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78" name="Γραφή 177">
                <a:extLst>
                  <a:ext uri="{FF2B5EF4-FFF2-40B4-BE49-F238E27FC236}">
                    <a16:creationId xmlns:a16="http://schemas.microsoft.com/office/drawing/2014/main" id="{E317A211-50A1-826A-2129-CD787F6B7D95}"/>
                  </a:ext>
                </a:extLst>
              </p14:cNvPr>
              <p14:cNvContentPartPr/>
              <p14:nvPr/>
            </p14:nvContentPartPr>
            <p14:xfrm>
              <a:off x="9197993" y="3299612"/>
              <a:ext cx="282600" cy="16920"/>
            </p14:xfrm>
          </p:contentPart>
        </mc:Choice>
        <mc:Fallback>
          <p:pic>
            <p:nvPicPr>
              <p:cNvPr id="178" name="Γραφή 177">
                <a:extLst>
                  <a:ext uri="{FF2B5EF4-FFF2-40B4-BE49-F238E27FC236}">
                    <a16:creationId xmlns:a16="http://schemas.microsoft.com/office/drawing/2014/main" id="{E317A211-50A1-826A-2129-CD787F6B7D9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189353" y="3290972"/>
                <a:ext cx="300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0" name="Γραφή 179">
                <a:extLst>
                  <a:ext uri="{FF2B5EF4-FFF2-40B4-BE49-F238E27FC236}">
                    <a16:creationId xmlns:a16="http://schemas.microsoft.com/office/drawing/2014/main" id="{0A031A71-2D4D-FC5C-4013-4E0865F1350A}"/>
                  </a:ext>
                </a:extLst>
              </p14:cNvPr>
              <p14:cNvContentPartPr/>
              <p14:nvPr/>
            </p14:nvContentPartPr>
            <p14:xfrm>
              <a:off x="9469073" y="3106652"/>
              <a:ext cx="238680" cy="248400"/>
            </p14:xfrm>
          </p:contentPart>
        </mc:Choice>
        <mc:Fallback>
          <p:pic>
            <p:nvPicPr>
              <p:cNvPr id="180" name="Γραφή 179">
                <a:extLst>
                  <a:ext uri="{FF2B5EF4-FFF2-40B4-BE49-F238E27FC236}">
                    <a16:creationId xmlns:a16="http://schemas.microsoft.com/office/drawing/2014/main" id="{0A031A71-2D4D-FC5C-4013-4E0865F1350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9460433" y="3097652"/>
                <a:ext cx="2563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2" name="Γραφή 181">
                <a:extLst>
                  <a:ext uri="{FF2B5EF4-FFF2-40B4-BE49-F238E27FC236}">
                    <a16:creationId xmlns:a16="http://schemas.microsoft.com/office/drawing/2014/main" id="{6944FA51-D331-B52F-18F6-DE836C899300}"/>
                  </a:ext>
                </a:extLst>
              </p14:cNvPr>
              <p14:cNvContentPartPr/>
              <p14:nvPr/>
            </p14:nvContentPartPr>
            <p14:xfrm>
              <a:off x="7239953" y="3882812"/>
              <a:ext cx="247680" cy="192960"/>
            </p14:xfrm>
          </p:contentPart>
        </mc:Choice>
        <mc:Fallback>
          <p:pic>
            <p:nvPicPr>
              <p:cNvPr id="182" name="Γραφή 181">
                <a:extLst>
                  <a:ext uri="{FF2B5EF4-FFF2-40B4-BE49-F238E27FC236}">
                    <a16:creationId xmlns:a16="http://schemas.microsoft.com/office/drawing/2014/main" id="{6944FA51-D331-B52F-18F6-DE836C89930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230953" y="3874172"/>
                <a:ext cx="2653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3" name="Γραφή 182">
                <a:extLst>
                  <a:ext uri="{FF2B5EF4-FFF2-40B4-BE49-F238E27FC236}">
                    <a16:creationId xmlns:a16="http://schemas.microsoft.com/office/drawing/2014/main" id="{2CDF6896-4089-4D19-1BB3-E0EC24D5BD24}"/>
                  </a:ext>
                </a:extLst>
              </p14:cNvPr>
              <p14:cNvContentPartPr/>
              <p14:nvPr/>
            </p14:nvContentPartPr>
            <p14:xfrm>
              <a:off x="7521113" y="3898292"/>
              <a:ext cx="251640" cy="129960"/>
            </p14:xfrm>
          </p:contentPart>
        </mc:Choice>
        <mc:Fallback>
          <p:pic>
            <p:nvPicPr>
              <p:cNvPr id="183" name="Γραφή 182">
                <a:extLst>
                  <a:ext uri="{FF2B5EF4-FFF2-40B4-BE49-F238E27FC236}">
                    <a16:creationId xmlns:a16="http://schemas.microsoft.com/office/drawing/2014/main" id="{2CDF6896-4089-4D19-1BB3-E0EC24D5BD2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512113" y="3889652"/>
                <a:ext cx="2692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4" name="Γραφή 183">
                <a:extLst>
                  <a:ext uri="{FF2B5EF4-FFF2-40B4-BE49-F238E27FC236}">
                    <a16:creationId xmlns:a16="http://schemas.microsoft.com/office/drawing/2014/main" id="{100F9D28-50E3-FB3E-831C-00951C03BFC8}"/>
                  </a:ext>
                </a:extLst>
              </p14:cNvPr>
              <p14:cNvContentPartPr/>
              <p14:nvPr/>
            </p14:nvContentPartPr>
            <p14:xfrm>
              <a:off x="7598513" y="3838172"/>
              <a:ext cx="172080" cy="235440"/>
            </p14:xfrm>
          </p:contentPart>
        </mc:Choice>
        <mc:Fallback>
          <p:pic>
            <p:nvPicPr>
              <p:cNvPr id="184" name="Γραφή 183">
                <a:extLst>
                  <a:ext uri="{FF2B5EF4-FFF2-40B4-BE49-F238E27FC236}">
                    <a16:creationId xmlns:a16="http://schemas.microsoft.com/office/drawing/2014/main" id="{100F9D28-50E3-FB3E-831C-00951C03BFC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589873" y="3829172"/>
                <a:ext cx="1897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5" name="Γραφή 184">
                <a:extLst>
                  <a:ext uri="{FF2B5EF4-FFF2-40B4-BE49-F238E27FC236}">
                    <a16:creationId xmlns:a16="http://schemas.microsoft.com/office/drawing/2014/main" id="{23D2FC8C-BE8B-2B72-12CF-043ABAF386A0}"/>
                  </a:ext>
                </a:extLst>
              </p14:cNvPr>
              <p14:cNvContentPartPr/>
              <p14:nvPr/>
            </p14:nvContentPartPr>
            <p14:xfrm>
              <a:off x="7732433" y="3715772"/>
              <a:ext cx="187920" cy="157680"/>
            </p14:xfrm>
          </p:contentPart>
        </mc:Choice>
        <mc:Fallback>
          <p:pic>
            <p:nvPicPr>
              <p:cNvPr id="185" name="Γραφή 184">
                <a:extLst>
                  <a:ext uri="{FF2B5EF4-FFF2-40B4-BE49-F238E27FC236}">
                    <a16:creationId xmlns:a16="http://schemas.microsoft.com/office/drawing/2014/main" id="{23D2FC8C-BE8B-2B72-12CF-043ABAF386A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723793" y="3707132"/>
                <a:ext cx="2055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7" name="Γραφή 186">
                <a:extLst>
                  <a:ext uri="{FF2B5EF4-FFF2-40B4-BE49-F238E27FC236}">
                    <a16:creationId xmlns:a16="http://schemas.microsoft.com/office/drawing/2014/main" id="{63932609-D45D-797C-9E7F-26367AEA5179}"/>
                  </a:ext>
                </a:extLst>
              </p14:cNvPr>
              <p14:cNvContentPartPr/>
              <p14:nvPr/>
            </p14:nvContentPartPr>
            <p14:xfrm>
              <a:off x="7931153" y="3950132"/>
              <a:ext cx="228240" cy="21600"/>
            </p14:xfrm>
          </p:contentPart>
        </mc:Choice>
        <mc:Fallback>
          <p:pic>
            <p:nvPicPr>
              <p:cNvPr id="187" name="Γραφή 186">
                <a:extLst>
                  <a:ext uri="{FF2B5EF4-FFF2-40B4-BE49-F238E27FC236}">
                    <a16:creationId xmlns:a16="http://schemas.microsoft.com/office/drawing/2014/main" id="{63932609-D45D-797C-9E7F-26367AEA517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922513" y="3941132"/>
                <a:ext cx="245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88" name="Γραφή 187">
                <a:extLst>
                  <a:ext uri="{FF2B5EF4-FFF2-40B4-BE49-F238E27FC236}">
                    <a16:creationId xmlns:a16="http://schemas.microsoft.com/office/drawing/2014/main" id="{C8CDDDA5-CEF4-D82C-E000-B001CCFCC4E2}"/>
                  </a:ext>
                </a:extLst>
              </p14:cNvPr>
              <p14:cNvContentPartPr/>
              <p14:nvPr/>
            </p14:nvContentPartPr>
            <p14:xfrm>
              <a:off x="8172713" y="3888572"/>
              <a:ext cx="279360" cy="131400"/>
            </p14:xfrm>
          </p:contentPart>
        </mc:Choice>
        <mc:Fallback>
          <p:pic>
            <p:nvPicPr>
              <p:cNvPr id="188" name="Γραφή 187">
                <a:extLst>
                  <a:ext uri="{FF2B5EF4-FFF2-40B4-BE49-F238E27FC236}">
                    <a16:creationId xmlns:a16="http://schemas.microsoft.com/office/drawing/2014/main" id="{C8CDDDA5-CEF4-D82C-E000-B001CCFCC4E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163713" y="3879572"/>
                <a:ext cx="297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89" name="Γραφή 188">
                <a:extLst>
                  <a:ext uri="{FF2B5EF4-FFF2-40B4-BE49-F238E27FC236}">
                    <a16:creationId xmlns:a16="http://schemas.microsoft.com/office/drawing/2014/main" id="{25A6C2EF-6DBB-8AFF-46CF-A166924BE0DE}"/>
                  </a:ext>
                </a:extLst>
              </p14:cNvPr>
              <p14:cNvContentPartPr/>
              <p14:nvPr/>
            </p14:nvContentPartPr>
            <p14:xfrm>
              <a:off x="8494193" y="3914132"/>
              <a:ext cx="189360" cy="102240"/>
            </p14:xfrm>
          </p:contentPart>
        </mc:Choice>
        <mc:Fallback>
          <p:pic>
            <p:nvPicPr>
              <p:cNvPr id="189" name="Γραφή 188">
                <a:extLst>
                  <a:ext uri="{FF2B5EF4-FFF2-40B4-BE49-F238E27FC236}">
                    <a16:creationId xmlns:a16="http://schemas.microsoft.com/office/drawing/2014/main" id="{25A6C2EF-6DBB-8AFF-46CF-A166924BE0D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485553" y="3905492"/>
                <a:ext cx="207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0" name="Γραφή 189">
                <a:extLst>
                  <a:ext uri="{FF2B5EF4-FFF2-40B4-BE49-F238E27FC236}">
                    <a16:creationId xmlns:a16="http://schemas.microsoft.com/office/drawing/2014/main" id="{806CFAF0-BB01-6B7A-F863-DCB207107919}"/>
                  </a:ext>
                </a:extLst>
              </p14:cNvPr>
              <p14:cNvContentPartPr/>
              <p14:nvPr/>
            </p14:nvContentPartPr>
            <p14:xfrm>
              <a:off x="8516873" y="3904412"/>
              <a:ext cx="131760" cy="156600"/>
            </p14:xfrm>
          </p:contentPart>
        </mc:Choice>
        <mc:Fallback>
          <p:pic>
            <p:nvPicPr>
              <p:cNvPr id="190" name="Γραφή 189">
                <a:extLst>
                  <a:ext uri="{FF2B5EF4-FFF2-40B4-BE49-F238E27FC236}">
                    <a16:creationId xmlns:a16="http://schemas.microsoft.com/office/drawing/2014/main" id="{806CFAF0-BB01-6B7A-F863-DCB20710791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507873" y="3895412"/>
                <a:ext cx="149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2" name="Γραφή 191">
                <a:extLst>
                  <a:ext uri="{FF2B5EF4-FFF2-40B4-BE49-F238E27FC236}">
                    <a16:creationId xmlns:a16="http://schemas.microsoft.com/office/drawing/2014/main" id="{9DB9568A-2959-538F-4F53-978F0652F895}"/>
                  </a:ext>
                </a:extLst>
              </p14:cNvPr>
              <p14:cNvContentPartPr/>
              <p14:nvPr/>
            </p14:nvContentPartPr>
            <p14:xfrm>
              <a:off x="8895593" y="3930692"/>
              <a:ext cx="235800" cy="29880"/>
            </p14:xfrm>
          </p:contentPart>
        </mc:Choice>
        <mc:Fallback>
          <p:pic>
            <p:nvPicPr>
              <p:cNvPr id="192" name="Γραφή 191">
                <a:extLst>
                  <a:ext uri="{FF2B5EF4-FFF2-40B4-BE49-F238E27FC236}">
                    <a16:creationId xmlns:a16="http://schemas.microsoft.com/office/drawing/2014/main" id="{9DB9568A-2959-538F-4F53-978F0652F89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886593" y="3922052"/>
                <a:ext cx="253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3" name="Γραφή 192">
                <a:extLst>
                  <a:ext uri="{FF2B5EF4-FFF2-40B4-BE49-F238E27FC236}">
                    <a16:creationId xmlns:a16="http://schemas.microsoft.com/office/drawing/2014/main" id="{FBFBDD92-1BA6-DB85-907B-5784AA7FA823}"/>
                  </a:ext>
                </a:extLst>
              </p14:cNvPr>
              <p14:cNvContentPartPr/>
              <p14:nvPr/>
            </p14:nvContentPartPr>
            <p14:xfrm>
              <a:off x="9200513" y="3778412"/>
              <a:ext cx="99360" cy="147240"/>
            </p14:xfrm>
          </p:contentPart>
        </mc:Choice>
        <mc:Fallback>
          <p:pic>
            <p:nvPicPr>
              <p:cNvPr id="193" name="Γραφή 192">
                <a:extLst>
                  <a:ext uri="{FF2B5EF4-FFF2-40B4-BE49-F238E27FC236}">
                    <a16:creationId xmlns:a16="http://schemas.microsoft.com/office/drawing/2014/main" id="{FBFBDD92-1BA6-DB85-907B-5784AA7FA82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191873" y="3769412"/>
                <a:ext cx="1170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4" name="Γραφή 193">
                <a:extLst>
                  <a:ext uri="{FF2B5EF4-FFF2-40B4-BE49-F238E27FC236}">
                    <a16:creationId xmlns:a16="http://schemas.microsoft.com/office/drawing/2014/main" id="{0EA1B4CF-2CFB-C0F6-6D0C-A615AE325FDA}"/>
                  </a:ext>
                </a:extLst>
              </p14:cNvPr>
              <p14:cNvContentPartPr/>
              <p14:nvPr/>
            </p14:nvContentPartPr>
            <p14:xfrm>
              <a:off x="9306353" y="3811172"/>
              <a:ext cx="27720" cy="238320"/>
            </p14:xfrm>
          </p:contentPart>
        </mc:Choice>
        <mc:Fallback>
          <p:pic>
            <p:nvPicPr>
              <p:cNvPr id="194" name="Γραφή 193">
                <a:extLst>
                  <a:ext uri="{FF2B5EF4-FFF2-40B4-BE49-F238E27FC236}">
                    <a16:creationId xmlns:a16="http://schemas.microsoft.com/office/drawing/2014/main" id="{0EA1B4CF-2CFB-C0F6-6D0C-A615AE325FD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297353" y="3802172"/>
                <a:ext cx="453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5" name="Γραφή 194">
                <a:extLst>
                  <a:ext uri="{FF2B5EF4-FFF2-40B4-BE49-F238E27FC236}">
                    <a16:creationId xmlns:a16="http://schemas.microsoft.com/office/drawing/2014/main" id="{9FDCEACE-7864-09FD-6CA2-9269A950FF76}"/>
                  </a:ext>
                </a:extLst>
              </p14:cNvPr>
              <p14:cNvContentPartPr/>
              <p14:nvPr/>
            </p14:nvContentPartPr>
            <p14:xfrm>
              <a:off x="9456833" y="3913412"/>
              <a:ext cx="211680" cy="26640"/>
            </p14:xfrm>
          </p:contentPart>
        </mc:Choice>
        <mc:Fallback>
          <p:pic>
            <p:nvPicPr>
              <p:cNvPr id="195" name="Γραφή 194">
                <a:extLst>
                  <a:ext uri="{FF2B5EF4-FFF2-40B4-BE49-F238E27FC236}">
                    <a16:creationId xmlns:a16="http://schemas.microsoft.com/office/drawing/2014/main" id="{9FDCEACE-7864-09FD-6CA2-9269A950FF7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448193" y="3904412"/>
                <a:ext cx="229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6" name="Γραφή 195">
                <a:extLst>
                  <a:ext uri="{FF2B5EF4-FFF2-40B4-BE49-F238E27FC236}">
                    <a16:creationId xmlns:a16="http://schemas.microsoft.com/office/drawing/2014/main" id="{FFCE063A-F26F-164B-0751-C485B7F7CB90}"/>
                  </a:ext>
                </a:extLst>
              </p14:cNvPr>
              <p14:cNvContentPartPr/>
              <p14:nvPr/>
            </p14:nvContentPartPr>
            <p14:xfrm>
              <a:off x="9445673" y="3866972"/>
              <a:ext cx="207720" cy="7560"/>
            </p14:xfrm>
          </p:contentPart>
        </mc:Choice>
        <mc:Fallback>
          <p:pic>
            <p:nvPicPr>
              <p:cNvPr id="196" name="Γραφή 195">
                <a:extLst>
                  <a:ext uri="{FF2B5EF4-FFF2-40B4-BE49-F238E27FC236}">
                    <a16:creationId xmlns:a16="http://schemas.microsoft.com/office/drawing/2014/main" id="{FFCE063A-F26F-164B-0751-C485B7F7CB9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436673" y="3857972"/>
                <a:ext cx="225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7" name="Γραφή 196">
                <a:extLst>
                  <a:ext uri="{FF2B5EF4-FFF2-40B4-BE49-F238E27FC236}">
                    <a16:creationId xmlns:a16="http://schemas.microsoft.com/office/drawing/2014/main" id="{134CE3F3-1383-E084-DA96-1CC47AE7397F}"/>
                  </a:ext>
                </a:extLst>
              </p14:cNvPr>
              <p14:cNvContentPartPr/>
              <p14:nvPr/>
            </p14:nvContentPartPr>
            <p14:xfrm>
              <a:off x="9763553" y="3807932"/>
              <a:ext cx="164880" cy="109080"/>
            </p14:xfrm>
          </p:contentPart>
        </mc:Choice>
        <mc:Fallback>
          <p:pic>
            <p:nvPicPr>
              <p:cNvPr id="197" name="Γραφή 196">
                <a:extLst>
                  <a:ext uri="{FF2B5EF4-FFF2-40B4-BE49-F238E27FC236}">
                    <a16:creationId xmlns:a16="http://schemas.microsoft.com/office/drawing/2014/main" id="{134CE3F3-1383-E084-DA96-1CC47AE7397F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754913" y="3798932"/>
                <a:ext cx="182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99" name="Γραφή 198">
                <a:extLst>
                  <a:ext uri="{FF2B5EF4-FFF2-40B4-BE49-F238E27FC236}">
                    <a16:creationId xmlns:a16="http://schemas.microsoft.com/office/drawing/2014/main" id="{A9071850-5F95-CA67-ECFF-87057B451672}"/>
                  </a:ext>
                </a:extLst>
              </p14:cNvPr>
              <p14:cNvContentPartPr/>
              <p14:nvPr/>
            </p14:nvContentPartPr>
            <p14:xfrm>
              <a:off x="10149833" y="3853652"/>
              <a:ext cx="286200" cy="14760"/>
            </p14:xfrm>
          </p:contentPart>
        </mc:Choice>
        <mc:Fallback>
          <p:pic>
            <p:nvPicPr>
              <p:cNvPr id="199" name="Γραφή 198">
                <a:extLst>
                  <a:ext uri="{FF2B5EF4-FFF2-40B4-BE49-F238E27FC236}">
                    <a16:creationId xmlns:a16="http://schemas.microsoft.com/office/drawing/2014/main" id="{A9071850-5F95-CA67-ECFF-87057B45167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141193" y="3845012"/>
                <a:ext cx="3038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0" name="Γραφή 199">
                <a:extLst>
                  <a:ext uri="{FF2B5EF4-FFF2-40B4-BE49-F238E27FC236}">
                    <a16:creationId xmlns:a16="http://schemas.microsoft.com/office/drawing/2014/main" id="{208FDBC3-6F3D-1FF3-ED8A-75CEDA1C46A9}"/>
                  </a:ext>
                </a:extLst>
              </p14:cNvPr>
              <p14:cNvContentPartPr/>
              <p14:nvPr/>
            </p14:nvContentPartPr>
            <p14:xfrm>
              <a:off x="10169273" y="3791372"/>
              <a:ext cx="264240" cy="7200"/>
            </p14:xfrm>
          </p:contentPart>
        </mc:Choice>
        <mc:Fallback>
          <p:pic>
            <p:nvPicPr>
              <p:cNvPr id="200" name="Γραφή 199">
                <a:extLst>
                  <a:ext uri="{FF2B5EF4-FFF2-40B4-BE49-F238E27FC236}">
                    <a16:creationId xmlns:a16="http://schemas.microsoft.com/office/drawing/2014/main" id="{208FDBC3-6F3D-1FF3-ED8A-75CEDA1C46A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160273" y="3782372"/>
                <a:ext cx="281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1" name="Γραφή 200">
                <a:extLst>
                  <a:ext uri="{FF2B5EF4-FFF2-40B4-BE49-F238E27FC236}">
                    <a16:creationId xmlns:a16="http://schemas.microsoft.com/office/drawing/2014/main" id="{FD923CB4-F657-D70C-9023-AA4A5F1A4929}"/>
                  </a:ext>
                </a:extLst>
              </p14:cNvPr>
              <p14:cNvContentPartPr/>
              <p14:nvPr/>
            </p14:nvContentPartPr>
            <p14:xfrm>
              <a:off x="10496873" y="3712172"/>
              <a:ext cx="182880" cy="164880"/>
            </p14:xfrm>
          </p:contentPart>
        </mc:Choice>
        <mc:Fallback>
          <p:pic>
            <p:nvPicPr>
              <p:cNvPr id="201" name="Γραφή 200">
                <a:extLst>
                  <a:ext uri="{FF2B5EF4-FFF2-40B4-BE49-F238E27FC236}">
                    <a16:creationId xmlns:a16="http://schemas.microsoft.com/office/drawing/2014/main" id="{FD923CB4-F657-D70C-9023-AA4A5F1A492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487873" y="3703172"/>
                <a:ext cx="2005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3" name="Γραφή 202">
                <a:extLst>
                  <a:ext uri="{FF2B5EF4-FFF2-40B4-BE49-F238E27FC236}">
                    <a16:creationId xmlns:a16="http://schemas.microsoft.com/office/drawing/2014/main" id="{D29497FC-D61A-9DA5-968A-EE63898F532C}"/>
                  </a:ext>
                </a:extLst>
              </p14:cNvPr>
              <p14:cNvContentPartPr/>
              <p14:nvPr/>
            </p14:nvContentPartPr>
            <p14:xfrm>
              <a:off x="7625153" y="4347572"/>
              <a:ext cx="251280" cy="122040"/>
            </p14:xfrm>
          </p:contentPart>
        </mc:Choice>
        <mc:Fallback>
          <p:pic>
            <p:nvPicPr>
              <p:cNvPr id="203" name="Γραφή 202">
                <a:extLst>
                  <a:ext uri="{FF2B5EF4-FFF2-40B4-BE49-F238E27FC236}">
                    <a16:creationId xmlns:a16="http://schemas.microsoft.com/office/drawing/2014/main" id="{D29497FC-D61A-9DA5-968A-EE63898F532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616153" y="4338572"/>
                <a:ext cx="268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04" name="Γραφή 203">
                <a:extLst>
                  <a:ext uri="{FF2B5EF4-FFF2-40B4-BE49-F238E27FC236}">
                    <a16:creationId xmlns:a16="http://schemas.microsoft.com/office/drawing/2014/main" id="{9686FE5C-33B1-9800-53FD-18D5C2CBBC37}"/>
                  </a:ext>
                </a:extLst>
              </p14:cNvPr>
              <p14:cNvContentPartPr/>
              <p14:nvPr/>
            </p14:nvContentPartPr>
            <p14:xfrm>
              <a:off x="7757633" y="4328132"/>
              <a:ext cx="148680" cy="139680"/>
            </p14:xfrm>
          </p:contentPart>
        </mc:Choice>
        <mc:Fallback>
          <p:pic>
            <p:nvPicPr>
              <p:cNvPr id="204" name="Γραφή 203">
                <a:extLst>
                  <a:ext uri="{FF2B5EF4-FFF2-40B4-BE49-F238E27FC236}">
                    <a16:creationId xmlns:a16="http://schemas.microsoft.com/office/drawing/2014/main" id="{9686FE5C-33B1-9800-53FD-18D5C2CBBC3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748993" y="4319492"/>
                <a:ext cx="166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05" name="Γραφή 204">
                <a:extLst>
                  <a:ext uri="{FF2B5EF4-FFF2-40B4-BE49-F238E27FC236}">
                    <a16:creationId xmlns:a16="http://schemas.microsoft.com/office/drawing/2014/main" id="{ACEE7F9B-8190-1CD0-5C9E-D5C372DF7D36}"/>
                  </a:ext>
                </a:extLst>
              </p14:cNvPr>
              <p14:cNvContentPartPr/>
              <p14:nvPr/>
            </p14:nvContentPartPr>
            <p14:xfrm>
              <a:off x="7946273" y="4207892"/>
              <a:ext cx="138600" cy="162720"/>
            </p14:xfrm>
          </p:contentPart>
        </mc:Choice>
        <mc:Fallback>
          <p:pic>
            <p:nvPicPr>
              <p:cNvPr id="205" name="Γραφή 204">
                <a:extLst>
                  <a:ext uri="{FF2B5EF4-FFF2-40B4-BE49-F238E27FC236}">
                    <a16:creationId xmlns:a16="http://schemas.microsoft.com/office/drawing/2014/main" id="{ACEE7F9B-8190-1CD0-5C9E-D5C372DF7D3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937273" y="4199252"/>
                <a:ext cx="156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06" name="Γραφή 205">
                <a:extLst>
                  <a:ext uri="{FF2B5EF4-FFF2-40B4-BE49-F238E27FC236}">
                    <a16:creationId xmlns:a16="http://schemas.microsoft.com/office/drawing/2014/main" id="{9E226C1B-274E-D496-42FC-6FFA4CB1C1DD}"/>
                  </a:ext>
                </a:extLst>
              </p14:cNvPr>
              <p14:cNvContentPartPr/>
              <p14:nvPr/>
            </p14:nvContentPartPr>
            <p14:xfrm>
              <a:off x="8123033" y="4420292"/>
              <a:ext cx="230040" cy="9360"/>
            </p14:xfrm>
          </p:contentPart>
        </mc:Choice>
        <mc:Fallback>
          <p:pic>
            <p:nvPicPr>
              <p:cNvPr id="206" name="Γραφή 205">
                <a:extLst>
                  <a:ext uri="{FF2B5EF4-FFF2-40B4-BE49-F238E27FC236}">
                    <a16:creationId xmlns:a16="http://schemas.microsoft.com/office/drawing/2014/main" id="{9E226C1B-274E-D496-42FC-6FFA4CB1C1D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114393" y="4411292"/>
                <a:ext cx="2476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07" name="Γραφή 206">
                <a:extLst>
                  <a:ext uri="{FF2B5EF4-FFF2-40B4-BE49-F238E27FC236}">
                    <a16:creationId xmlns:a16="http://schemas.microsoft.com/office/drawing/2014/main" id="{74118B1C-3587-4BB3-EE3C-94C8EF930307}"/>
                  </a:ext>
                </a:extLst>
              </p14:cNvPr>
              <p14:cNvContentPartPr/>
              <p14:nvPr/>
            </p14:nvContentPartPr>
            <p14:xfrm>
              <a:off x="8426513" y="4295732"/>
              <a:ext cx="146880" cy="126360"/>
            </p14:xfrm>
          </p:contentPart>
        </mc:Choice>
        <mc:Fallback>
          <p:pic>
            <p:nvPicPr>
              <p:cNvPr id="207" name="Γραφή 206">
                <a:extLst>
                  <a:ext uri="{FF2B5EF4-FFF2-40B4-BE49-F238E27FC236}">
                    <a16:creationId xmlns:a16="http://schemas.microsoft.com/office/drawing/2014/main" id="{74118B1C-3587-4BB3-EE3C-94C8EF93030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17513" y="4286732"/>
                <a:ext cx="164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08" name="Γραφή 207">
                <a:extLst>
                  <a:ext uri="{FF2B5EF4-FFF2-40B4-BE49-F238E27FC236}">
                    <a16:creationId xmlns:a16="http://schemas.microsoft.com/office/drawing/2014/main" id="{C8834D66-CEC4-F048-6EC0-F41F524207AD}"/>
                  </a:ext>
                </a:extLst>
              </p14:cNvPr>
              <p14:cNvContentPartPr/>
              <p14:nvPr/>
            </p14:nvContentPartPr>
            <p14:xfrm>
              <a:off x="8475833" y="4313732"/>
              <a:ext cx="81720" cy="126360"/>
            </p14:xfrm>
          </p:contentPart>
        </mc:Choice>
        <mc:Fallback>
          <p:pic>
            <p:nvPicPr>
              <p:cNvPr id="208" name="Γραφή 207">
                <a:extLst>
                  <a:ext uri="{FF2B5EF4-FFF2-40B4-BE49-F238E27FC236}">
                    <a16:creationId xmlns:a16="http://schemas.microsoft.com/office/drawing/2014/main" id="{C8834D66-CEC4-F048-6EC0-F41F524207A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466833" y="4304732"/>
                <a:ext cx="99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09" name="Γραφή 208">
                <a:extLst>
                  <a:ext uri="{FF2B5EF4-FFF2-40B4-BE49-F238E27FC236}">
                    <a16:creationId xmlns:a16="http://schemas.microsoft.com/office/drawing/2014/main" id="{638A3652-AA1C-8C06-9DD6-A9EA9524DFDF}"/>
                  </a:ext>
                </a:extLst>
              </p14:cNvPr>
              <p14:cNvContentPartPr/>
              <p14:nvPr/>
            </p14:nvContentPartPr>
            <p14:xfrm>
              <a:off x="8661233" y="4386092"/>
              <a:ext cx="117720" cy="21600"/>
            </p14:xfrm>
          </p:contentPart>
        </mc:Choice>
        <mc:Fallback>
          <p:pic>
            <p:nvPicPr>
              <p:cNvPr id="209" name="Γραφή 208">
                <a:extLst>
                  <a:ext uri="{FF2B5EF4-FFF2-40B4-BE49-F238E27FC236}">
                    <a16:creationId xmlns:a16="http://schemas.microsoft.com/office/drawing/2014/main" id="{638A3652-AA1C-8C06-9DD6-A9EA9524DFD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652593" y="4377452"/>
                <a:ext cx="135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0" name="Γραφή 209">
                <a:extLst>
                  <a:ext uri="{FF2B5EF4-FFF2-40B4-BE49-F238E27FC236}">
                    <a16:creationId xmlns:a16="http://schemas.microsoft.com/office/drawing/2014/main" id="{8F889452-116A-2E6F-0959-A58F0F330F54}"/>
                  </a:ext>
                </a:extLst>
              </p14:cNvPr>
              <p14:cNvContentPartPr/>
              <p14:nvPr/>
            </p14:nvContentPartPr>
            <p14:xfrm>
              <a:off x="8896313" y="4294652"/>
              <a:ext cx="174600" cy="141120"/>
            </p14:xfrm>
          </p:contentPart>
        </mc:Choice>
        <mc:Fallback>
          <p:pic>
            <p:nvPicPr>
              <p:cNvPr id="210" name="Γραφή 209">
                <a:extLst>
                  <a:ext uri="{FF2B5EF4-FFF2-40B4-BE49-F238E27FC236}">
                    <a16:creationId xmlns:a16="http://schemas.microsoft.com/office/drawing/2014/main" id="{8F889452-116A-2E6F-0959-A58F0F330F5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887673" y="4285652"/>
                <a:ext cx="192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1" name="Γραφή 210">
                <a:extLst>
                  <a:ext uri="{FF2B5EF4-FFF2-40B4-BE49-F238E27FC236}">
                    <a16:creationId xmlns:a16="http://schemas.microsoft.com/office/drawing/2014/main" id="{FFAE80D9-C418-9D17-EE65-D1A5FE145DE7}"/>
                  </a:ext>
                </a:extLst>
              </p14:cNvPr>
              <p14:cNvContentPartPr/>
              <p14:nvPr/>
            </p14:nvContentPartPr>
            <p14:xfrm>
              <a:off x="9158753" y="4390772"/>
              <a:ext cx="131760" cy="7200"/>
            </p14:xfrm>
          </p:contentPart>
        </mc:Choice>
        <mc:Fallback>
          <p:pic>
            <p:nvPicPr>
              <p:cNvPr id="211" name="Γραφή 210">
                <a:extLst>
                  <a:ext uri="{FF2B5EF4-FFF2-40B4-BE49-F238E27FC236}">
                    <a16:creationId xmlns:a16="http://schemas.microsoft.com/office/drawing/2014/main" id="{FFAE80D9-C418-9D17-EE65-D1A5FE145DE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149753" y="4381772"/>
                <a:ext cx="1494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2" name="Γραφή 211">
                <a:extLst>
                  <a:ext uri="{FF2B5EF4-FFF2-40B4-BE49-F238E27FC236}">
                    <a16:creationId xmlns:a16="http://schemas.microsoft.com/office/drawing/2014/main" id="{CDD76A59-AB9C-9432-7577-534C2383EF13}"/>
                  </a:ext>
                </a:extLst>
              </p14:cNvPr>
              <p14:cNvContentPartPr/>
              <p14:nvPr/>
            </p14:nvContentPartPr>
            <p14:xfrm>
              <a:off x="9128513" y="4325252"/>
              <a:ext cx="143640" cy="16920"/>
            </p14:xfrm>
          </p:contentPart>
        </mc:Choice>
        <mc:Fallback>
          <p:pic>
            <p:nvPicPr>
              <p:cNvPr id="212" name="Γραφή 211">
                <a:extLst>
                  <a:ext uri="{FF2B5EF4-FFF2-40B4-BE49-F238E27FC236}">
                    <a16:creationId xmlns:a16="http://schemas.microsoft.com/office/drawing/2014/main" id="{CDD76A59-AB9C-9432-7577-534C2383EF1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119873" y="4316252"/>
                <a:ext cx="161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3" name="Γραφή 212">
                <a:extLst>
                  <a:ext uri="{FF2B5EF4-FFF2-40B4-BE49-F238E27FC236}">
                    <a16:creationId xmlns:a16="http://schemas.microsoft.com/office/drawing/2014/main" id="{8B70F6D0-D52E-781E-C0F4-2A7E95F86897}"/>
                  </a:ext>
                </a:extLst>
              </p14:cNvPr>
              <p14:cNvContentPartPr/>
              <p14:nvPr/>
            </p14:nvContentPartPr>
            <p14:xfrm>
              <a:off x="9290513" y="4313732"/>
              <a:ext cx="114840" cy="105480"/>
            </p14:xfrm>
          </p:contentPart>
        </mc:Choice>
        <mc:Fallback>
          <p:pic>
            <p:nvPicPr>
              <p:cNvPr id="213" name="Γραφή 212">
                <a:extLst>
                  <a:ext uri="{FF2B5EF4-FFF2-40B4-BE49-F238E27FC236}">
                    <a16:creationId xmlns:a16="http://schemas.microsoft.com/office/drawing/2014/main" id="{8B70F6D0-D52E-781E-C0F4-2A7E95F8689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281873" y="4304732"/>
                <a:ext cx="132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5" name="Γραφή 214">
                <a:extLst>
                  <a:ext uri="{FF2B5EF4-FFF2-40B4-BE49-F238E27FC236}">
                    <a16:creationId xmlns:a16="http://schemas.microsoft.com/office/drawing/2014/main" id="{56044B78-067F-96B7-B668-4909501BD067}"/>
                  </a:ext>
                </a:extLst>
              </p14:cNvPr>
              <p14:cNvContentPartPr/>
              <p14:nvPr/>
            </p14:nvContentPartPr>
            <p14:xfrm>
              <a:off x="9580313" y="4408772"/>
              <a:ext cx="4680" cy="106560"/>
            </p14:xfrm>
          </p:contentPart>
        </mc:Choice>
        <mc:Fallback>
          <p:pic>
            <p:nvPicPr>
              <p:cNvPr id="215" name="Γραφή 214">
                <a:extLst>
                  <a:ext uri="{FF2B5EF4-FFF2-40B4-BE49-F238E27FC236}">
                    <a16:creationId xmlns:a16="http://schemas.microsoft.com/office/drawing/2014/main" id="{56044B78-067F-96B7-B668-4909501BD06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571313" y="4400132"/>
                <a:ext cx="22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17" name="Γραφή 216">
                <a:extLst>
                  <a:ext uri="{FF2B5EF4-FFF2-40B4-BE49-F238E27FC236}">
                    <a16:creationId xmlns:a16="http://schemas.microsoft.com/office/drawing/2014/main" id="{08D3FF4C-836B-0413-D5CF-939EE2B55F74}"/>
                  </a:ext>
                </a:extLst>
              </p14:cNvPr>
              <p14:cNvContentPartPr/>
              <p14:nvPr/>
            </p14:nvContentPartPr>
            <p14:xfrm>
              <a:off x="9874433" y="4291772"/>
              <a:ext cx="185400" cy="142200"/>
            </p14:xfrm>
          </p:contentPart>
        </mc:Choice>
        <mc:Fallback>
          <p:pic>
            <p:nvPicPr>
              <p:cNvPr id="217" name="Γραφή 216">
                <a:extLst>
                  <a:ext uri="{FF2B5EF4-FFF2-40B4-BE49-F238E27FC236}">
                    <a16:creationId xmlns:a16="http://schemas.microsoft.com/office/drawing/2014/main" id="{08D3FF4C-836B-0413-D5CF-939EE2B55F7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865433" y="4283132"/>
                <a:ext cx="203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18" name="Γραφή 217">
                <a:extLst>
                  <a:ext uri="{FF2B5EF4-FFF2-40B4-BE49-F238E27FC236}">
                    <a16:creationId xmlns:a16="http://schemas.microsoft.com/office/drawing/2014/main" id="{05A942BE-B047-C142-4581-F8DBCB73C16F}"/>
                  </a:ext>
                </a:extLst>
              </p14:cNvPr>
              <p14:cNvContentPartPr/>
              <p14:nvPr/>
            </p14:nvContentPartPr>
            <p14:xfrm>
              <a:off x="9892793" y="4255412"/>
              <a:ext cx="164880" cy="215640"/>
            </p14:xfrm>
          </p:contentPart>
        </mc:Choice>
        <mc:Fallback>
          <p:pic>
            <p:nvPicPr>
              <p:cNvPr id="218" name="Γραφή 217">
                <a:extLst>
                  <a:ext uri="{FF2B5EF4-FFF2-40B4-BE49-F238E27FC236}">
                    <a16:creationId xmlns:a16="http://schemas.microsoft.com/office/drawing/2014/main" id="{05A942BE-B047-C142-4581-F8DBCB73C16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883793" y="4246412"/>
                <a:ext cx="182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19" name="Γραφή 218">
                <a:extLst>
                  <a:ext uri="{FF2B5EF4-FFF2-40B4-BE49-F238E27FC236}">
                    <a16:creationId xmlns:a16="http://schemas.microsoft.com/office/drawing/2014/main" id="{52A630D5-02F9-1D37-D83B-5731463352D0}"/>
                  </a:ext>
                </a:extLst>
              </p14:cNvPr>
              <p14:cNvContentPartPr/>
              <p14:nvPr/>
            </p14:nvContentPartPr>
            <p14:xfrm>
              <a:off x="10128953" y="4385732"/>
              <a:ext cx="22320" cy="103320"/>
            </p14:xfrm>
          </p:contentPart>
        </mc:Choice>
        <mc:Fallback>
          <p:pic>
            <p:nvPicPr>
              <p:cNvPr id="219" name="Γραφή 218">
                <a:extLst>
                  <a:ext uri="{FF2B5EF4-FFF2-40B4-BE49-F238E27FC236}">
                    <a16:creationId xmlns:a16="http://schemas.microsoft.com/office/drawing/2014/main" id="{52A630D5-02F9-1D37-D83B-5731463352D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119953" y="4376732"/>
                <a:ext cx="399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0" name="Γραφή 219">
                <a:extLst>
                  <a:ext uri="{FF2B5EF4-FFF2-40B4-BE49-F238E27FC236}">
                    <a16:creationId xmlns:a16="http://schemas.microsoft.com/office/drawing/2014/main" id="{7031E791-219E-EB55-E79A-8D64A1670C70}"/>
                  </a:ext>
                </a:extLst>
              </p14:cNvPr>
              <p14:cNvContentPartPr/>
              <p14:nvPr/>
            </p14:nvContentPartPr>
            <p14:xfrm>
              <a:off x="10217873" y="4433612"/>
              <a:ext cx="15840" cy="68400"/>
            </p14:xfrm>
          </p:contentPart>
        </mc:Choice>
        <mc:Fallback>
          <p:pic>
            <p:nvPicPr>
              <p:cNvPr id="220" name="Γραφή 219">
                <a:extLst>
                  <a:ext uri="{FF2B5EF4-FFF2-40B4-BE49-F238E27FC236}">
                    <a16:creationId xmlns:a16="http://schemas.microsoft.com/office/drawing/2014/main" id="{7031E791-219E-EB55-E79A-8D64A1670C7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208873" y="4424972"/>
                <a:ext cx="334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1" name="Γραφή 220">
                <a:extLst>
                  <a:ext uri="{FF2B5EF4-FFF2-40B4-BE49-F238E27FC236}">
                    <a16:creationId xmlns:a16="http://schemas.microsoft.com/office/drawing/2014/main" id="{8F3043A0-60F2-663A-D916-48B7CBA0DB23}"/>
                  </a:ext>
                </a:extLst>
              </p14:cNvPr>
              <p14:cNvContentPartPr/>
              <p14:nvPr/>
            </p14:nvContentPartPr>
            <p14:xfrm>
              <a:off x="10302473" y="4415612"/>
              <a:ext cx="126720" cy="85680"/>
            </p14:xfrm>
          </p:contentPart>
        </mc:Choice>
        <mc:Fallback>
          <p:pic>
            <p:nvPicPr>
              <p:cNvPr id="221" name="Γραφή 220">
                <a:extLst>
                  <a:ext uri="{FF2B5EF4-FFF2-40B4-BE49-F238E27FC236}">
                    <a16:creationId xmlns:a16="http://schemas.microsoft.com/office/drawing/2014/main" id="{8F3043A0-60F2-663A-D916-48B7CBA0DB2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293473" y="4406612"/>
                <a:ext cx="144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2" name="Γραφή 221">
                <a:extLst>
                  <a:ext uri="{FF2B5EF4-FFF2-40B4-BE49-F238E27FC236}">
                    <a16:creationId xmlns:a16="http://schemas.microsoft.com/office/drawing/2014/main" id="{9AA2936D-C7DB-D6CA-FBA2-496CAA0830E5}"/>
                  </a:ext>
                </a:extLst>
              </p14:cNvPr>
              <p14:cNvContentPartPr/>
              <p14:nvPr/>
            </p14:nvContentPartPr>
            <p14:xfrm>
              <a:off x="10482473" y="4403012"/>
              <a:ext cx="128160" cy="16560"/>
            </p14:xfrm>
          </p:contentPart>
        </mc:Choice>
        <mc:Fallback>
          <p:pic>
            <p:nvPicPr>
              <p:cNvPr id="222" name="Γραφή 221">
                <a:extLst>
                  <a:ext uri="{FF2B5EF4-FFF2-40B4-BE49-F238E27FC236}">
                    <a16:creationId xmlns:a16="http://schemas.microsoft.com/office/drawing/2014/main" id="{9AA2936D-C7DB-D6CA-FBA2-496CAA0830E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473833" y="4394012"/>
                <a:ext cx="145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23" name="Γραφή 222">
                <a:extLst>
                  <a:ext uri="{FF2B5EF4-FFF2-40B4-BE49-F238E27FC236}">
                    <a16:creationId xmlns:a16="http://schemas.microsoft.com/office/drawing/2014/main" id="{9D5B5E18-F722-B63C-CA5E-652319F8E2EB}"/>
                  </a:ext>
                </a:extLst>
              </p14:cNvPr>
              <p14:cNvContentPartPr/>
              <p14:nvPr/>
            </p14:nvContentPartPr>
            <p14:xfrm>
              <a:off x="10436393" y="4278452"/>
              <a:ext cx="174600" cy="42480"/>
            </p14:xfrm>
          </p:contentPart>
        </mc:Choice>
        <mc:Fallback>
          <p:pic>
            <p:nvPicPr>
              <p:cNvPr id="223" name="Γραφή 222">
                <a:extLst>
                  <a:ext uri="{FF2B5EF4-FFF2-40B4-BE49-F238E27FC236}">
                    <a16:creationId xmlns:a16="http://schemas.microsoft.com/office/drawing/2014/main" id="{9D5B5E18-F722-B63C-CA5E-652319F8E2E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427753" y="4269452"/>
                <a:ext cx="192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24" name="Γραφή 223">
                <a:extLst>
                  <a:ext uri="{FF2B5EF4-FFF2-40B4-BE49-F238E27FC236}">
                    <a16:creationId xmlns:a16="http://schemas.microsoft.com/office/drawing/2014/main" id="{5F0A7E50-97D8-8BE9-5AB9-15A1B351F1CB}"/>
                  </a:ext>
                </a:extLst>
              </p14:cNvPr>
              <p14:cNvContentPartPr/>
              <p14:nvPr/>
            </p14:nvContentPartPr>
            <p14:xfrm>
              <a:off x="10745633" y="4297892"/>
              <a:ext cx="1128960" cy="30600"/>
            </p14:xfrm>
          </p:contentPart>
        </mc:Choice>
        <mc:Fallback>
          <p:pic>
            <p:nvPicPr>
              <p:cNvPr id="224" name="Γραφή 223">
                <a:extLst>
                  <a:ext uri="{FF2B5EF4-FFF2-40B4-BE49-F238E27FC236}">
                    <a16:creationId xmlns:a16="http://schemas.microsoft.com/office/drawing/2014/main" id="{5F0A7E50-97D8-8BE9-5AB9-15A1B351F1C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736993" y="4289252"/>
                <a:ext cx="1146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27" name="Γραφή 226">
                <a:extLst>
                  <a:ext uri="{FF2B5EF4-FFF2-40B4-BE49-F238E27FC236}">
                    <a16:creationId xmlns:a16="http://schemas.microsoft.com/office/drawing/2014/main" id="{91B4550C-8281-0AB4-95F8-84AB4CDB61A8}"/>
                  </a:ext>
                </a:extLst>
              </p14:cNvPr>
              <p14:cNvContentPartPr/>
              <p14:nvPr/>
            </p14:nvContentPartPr>
            <p14:xfrm>
              <a:off x="10775513" y="3941852"/>
              <a:ext cx="194400" cy="292680"/>
            </p14:xfrm>
          </p:contentPart>
        </mc:Choice>
        <mc:Fallback>
          <p:pic>
            <p:nvPicPr>
              <p:cNvPr id="227" name="Γραφή 226">
                <a:extLst>
                  <a:ext uri="{FF2B5EF4-FFF2-40B4-BE49-F238E27FC236}">
                    <a16:creationId xmlns:a16="http://schemas.microsoft.com/office/drawing/2014/main" id="{91B4550C-8281-0AB4-95F8-84AB4CDB61A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766873" y="3933212"/>
                <a:ext cx="212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29" name="Γραφή 228">
                <a:extLst>
                  <a:ext uri="{FF2B5EF4-FFF2-40B4-BE49-F238E27FC236}">
                    <a16:creationId xmlns:a16="http://schemas.microsoft.com/office/drawing/2014/main" id="{94719DB0-5BAF-E65A-274E-6F8E7B9FD2DB}"/>
                  </a:ext>
                </a:extLst>
              </p14:cNvPr>
              <p14:cNvContentPartPr/>
              <p14:nvPr/>
            </p14:nvContentPartPr>
            <p14:xfrm>
              <a:off x="11027153" y="3973532"/>
              <a:ext cx="203040" cy="41040"/>
            </p14:xfrm>
          </p:contentPart>
        </mc:Choice>
        <mc:Fallback>
          <p:pic>
            <p:nvPicPr>
              <p:cNvPr id="229" name="Γραφή 228">
                <a:extLst>
                  <a:ext uri="{FF2B5EF4-FFF2-40B4-BE49-F238E27FC236}">
                    <a16:creationId xmlns:a16="http://schemas.microsoft.com/office/drawing/2014/main" id="{94719DB0-5BAF-E65A-274E-6F8E7B9FD2D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018513" y="3964892"/>
                <a:ext cx="220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0" name="Γραφή 229">
                <a:extLst>
                  <a:ext uri="{FF2B5EF4-FFF2-40B4-BE49-F238E27FC236}">
                    <a16:creationId xmlns:a16="http://schemas.microsoft.com/office/drawing/2014/main" id="{8A93331D-F1F2-E9F6-2841-933144636DCA}"/>
                  </a:ext>
                </a:extLst>
              </p14:cNvPr>
              <p14:cNvContentPartPr/>
              <p14:nvPr/>
            </p14:nvContentPartPr>
            <p14:xfrm>
              <a:off x="11098433" y="3918092"/>
              <a:ext cx="2160" cy="216720"/>
            </p14:xfrm>
          </p:contentPart>
        </mc:Choice>
        <mc:Fallback>
          <p:pic>
            <p:nvPicPr>
              <p:cNvPr id="230" name="Γραφή 229">
                <a:extLst>
                  <a:ext uri="{FF2B5EF4-FFF2-40B4-BE49-F238E27FC236}">
                    <a16:creationId xmlns:a16="http://schemas.microsoft.com/office/drawing/2014/main" id="{8A93331D-F1F2-E9F6-2841-933144636DCA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089793" y="3909092"/>
                <a:ext cx="19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1" name="Γραφή 230">
                <a:extLst>
                  <a:ext uri="{FF2B5EF4-FFF2-40B4-BE49-F238E27FC236}">
                    <a16:creationId xmlns:a16="http://schemas.microsoft.com/office/drawing/2014/main" id="{547FE5B1-6F3B-942D-187E-9551DA072DEE}"/>
                  </a:ext>
                </a:extLst>
              </p14:cNvPr>
              <p14:cNvContentPartPr/>
              <p14:nvPr/>
            </p14:nvContentPartPr>
            <p14:xfrm>
              <a:off x="11059913" y="4155332"/>
              <a:ext cx="174600" cy="30600"/>
            </p14:xfrm>
          </p:contentPart>
        </mc:Choice>
        <mc:Fallback>
          <p:pic>
            <p:nvPicPr>
              <p:cNvPr id="231" name="Γραφή 230">
                <a:extLst>
                  <a:ext uri="{FF2B5EF4-FFF2-40B4-BE49-F238E27FC236}">
                    <a16:creationId xmlns:a16="http://schemas.microsoft.com/office/drawing/2014/main" id="{547FE5B1-6F3B-942D-187E-9551DA072DE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050913" y="4146692"/>
                <a:ext cx="192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2" name="Γραφή 231">
                <a:extLst>
                  <a:ext uri="{FF2B5EF4-FFF2-40B4-BE49-F238E27FC236}">
                    <a16:creationId xmlns:a16="http://schemas.microsoft.com/office/drawing/2014/main" id="{8EFB6D18-E321-EBF2-EDC0-BEAA25D5161C}"/>
                  </a:ext>
                </a:extLst>
              </p14:cNvPr>
              <p14:cNvContentPartPr/>
              <p14:nvPr/>
            </p14:nvContentPartPr>
            <p14:xfrm>
              <a:off x="11285273" y="3848252"/>
              <a:ext cx="633240" cy="333720"/>
            </p14:xfrm>
          </p:contentPart>
        </mc:Choice>
        <mc:Fallback>
          <p:pic>
            <p:nvPicPr>
              <p:cNvPr id="232" name="Γραφή 231">
                <a:extLst>
                  <a:ext uri="{FF2B5EF4-FFF2-40B4-BE49-F238E27FC236}">
                    <a16:creationId xmlns:a16="http://schemas.microsoft.com/office/drawing/2014/main" id="{8EFB6D18-E321-EBF2-EDC0-BEAA25D5161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1276633" y="3839612"/>
                <a:ext cx="650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34" name="Γραφή 233">
                <a:extLst>
                  <a:ext uri="{FF2B5EF4-FFF2-40B4-BE49-F238E27FC236}">
                    <a16:creationId xmlns:a16="http://schemas.microsoft.com/office/drawing/2014/main" id="{A0E436E4-2F3D-D799-EA36-C09043451577}"/>
                  </a:ext>
                </a:extLst>
              </p14:cNvPr>
              <p14:cNvContentPartPr/>
              <p14:nvPr/>
            </p14:nvContentPartPr>
            <p14:xfrm>
              <a:off x="11369153" y="3911612"/>
              <a:ext cx="182160" cy="291600"/>
            </p14:xfrm>
          </p:contentPart>
        </mc:Choice>
        <mc:Fallback>
          <p:pic>
            <p:nvPicPr>
              <p:cNvPr id="234" name="Γραφή 233">
                <a:extLst>
                  <a:ext uri="{FF2B5EF4-FFF2-40B4-BE49-F238E27FC236}">
                    <a16:creationId xmlns:a16="http://schemas.microsoft.com/office/drawing/2014/main" id="{A0E436E4-2F3D-D799-EA36-C0904345157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360513" y="3902972"/>
                <a:ext cx="199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36" name="Γραφή 235">
                <a:extLst>
                  <a:ext uri="{FF2B5EF4-FFF2-40B4-BE49-F238E27FC236}">
                    <a16:creationId xmlns:a16="http://schemas.microsoft.com/office/drawing/2014/main" id="{09035FE0-9918-0653-77AE-1AE943AD80BA}"/>
                  </a:ext>
                </a:extLst>
              </p14:cNvPr>
              <p14:cNvContentPartPr/>
              <p14:nvPr/>
            </p14:nvContentPartPr>
            <p14:xfrm>
              <a:off x="11546633" y="4027172"/>
              <a:ext cx="167400" cy="33480"/>
            </p14:xfrm>
          </p:contentPart>
        </mc:Choice>
        <mc:Fallback>
          <p:pic>
            <p:nvPicPr>
              <p:cNvPr id="236" name="Γραφή 235">
                <a:extLst>
                  <a:ext uri="{FF2B5EF4-FFF2-40B4-BE49-F238E27FC236}">
                    <a16:creationId xmlns:a16="http://schemas.microsoft.com/office/drawing/2014/main" id="{09035FE0-9918-0653-77AE-1AE943AD80B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537993" y="4018532"/>
                <a:ext cx="185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37" name="Γραφή 236">
                <a:extLst>
                  <a:ext uri="{FF2B5EF4-FFF2-40B4-BE49-F238E27FC236}">
                    <a16:creationId xmlns:a16="http://schemas.microsoft.com/office/drawing/2014/main" id="{B21DCC00-DD01-9252-80E2-F41B9BB8F956}"/>
                  </a:ext>
                </a:extLst>
              </p14:cNvPr>
              <p14:cNvContentPartPr/>
              <p14:nvPr/>
            </p14:nvContentPartPr>
            <p14:xfrm>
              <a:off x="11649953" y="3958052"/>
              <a:ext cx="7560" cy="169200"/>
            </p14:xfrm>
          </p:contentPart>
        </mc:Choice>
        <mc:Fallback>
          <p:pic>
            <p:nvPicPr>
              <p:cNvPr id="237" name="Γραφή 236">
                <a:extLst>
                  <a:ext uri="{FF2B5EF4-FFF2-40B4-BE49-F238E27FC236}">
                    <a16:creationId xmlns:a16="http://schemas.microsoft.com/office/drawing/2014/main" id="{B21DCC00-DD01-9252-80E2-F41B9BB8F95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640953" y="3949052"/>
                <a:ext cx="25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38" name="Γραφή 237">
                <a:extLst>
                  <a:ext uri="{FF2B5EF4-FFF2-40B4-BE49-F238E27FC236}">
                    <a16:creationId xmlns:a16="http://schemas.microsoft.com/office/drawing/2014/main" id="{BD84D849-2A06-5BBC-602A-9C9D25A074B2}"/>
                  </a:ext>
                </a:extLst>
              </p14:cNvPr>
              <p14:cNvContentPartPr/>
              <p14:nvPr/>
            </p14:nvContentPartPr>
            <p14:xfrm>
              <a:off x="11726993" y="3971372"/>
              <a:ext cx="106920" cy="180000"/>
            </p14:xfrm>
          </p:contentPart>
        </mc:Choice>
        <mc:Fallback>
          <p:pic>
            <p:nvPicPr>
              <p:cNvPr id="238" name="Γραφή 237">
                <a:extLst>
                  <a:ext uri="{FF2B5EF4-FFF2-40B4-BE49-F238E27FC236}">
                    <a16:creationId xmlns:a16="http://schemas.microsoft.com/office/drawing/2014/main" id="{BD84D849-2A06-5BBC-602A-9C9D25A074B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717993" y="3962732"/>
                <a:ext cx="124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78" name="Γραφή 277">
                <a:extLst>
                  <a:ext uri="{FF2B5EF4-FFF2-40B4-BE49-F238E27FC236}">
                    <a16:creationId xmlns:a16="http://schemas.microsoft.com/office/drawing/2014/main" id="{C21A28FA-F40F-66C1-2A1A-7F54DECB967D}"/>
                  </a:ext>
                </a:extLst>
              </p14:cNvPr>
              <p14:cNvContentPartPr/>
              <p14:nvPr/>
            </p14:nvContentPartPr>
            <p14:xfrm>
              <a:off x="3035153" y="3163172"/>
              <a:ext cx="101880" cy="47880"/>
            </p14:xfrm>
          </p:contentPart>
        </mc:Choice>
        <mc:Fallback>
          <p:pic>
            <p:nvPicPr>
              <p:cNvPr id="278" name="Γραφή 277">
                <a:extLst>
                  <a:ext uri="{FF2B5EF4-FFF2-40B4-BE49-F238E27FC236}">
                    <a16:creationId xmlns:a16="http://schemas.microsoft.com/office/drawing/2014/main" id="{C21A28FA-F40F-66C1-2A1A-7F54DECB967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026513" y="3154532"/>
                <a:ext cx="1195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Ομάδα 279">
            <a:extLst>
              <a:ext uri="{FF2B5EF4-FFF2-40B4-BE49-F238E27FC236}">
                <a16:creationId xmlns:a16="http://schemas.microsoft.com/office/drawing/2014/main" id="{297DBFC2-07EF-ABA1-3441-B74FAE4F05B0}"/>
              </a:ext>
            </a:extLst>
          </p:cNvPr>
          <p:cNvGrpSpPr/>
          <p:nvPr/>
        </p:nvGrpSpPr>
        <p:grpSpPr>
          <a:xfrm>
            <a:off x="1838153" y="854852"/>
            <a:ext cx="1375560" cy="3748320"/>
            <a:chOff x="1838153" y="854852"/>
            <a:chExt cx="1375560" cy="37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5C7FF864-B51E-CD1B-CD3F-0D1818CBF0D0}"/>
                    </a:ext>
                  </a:extLst>
                </p14:cNvPr>
                <p14:cNvContentPartPr/>
                <p14:nvPr/>
              </p14:nvContentPartPr>
              <p14:xfrm>
                <a:off x="2556713" y="860972"/>
                <a:ext cx="103680" cy="1843920"/>
              </p14:xfrm>
            </p:contentPart>
          </mc:Choice>
          <mc:Fallback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5C7FF864-B51E-CD1B-CD3F-0D1818CBF0D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48073" y="852332"/>
                  <a:ext cx="121320" cy="18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A524FAD7-ED4E-B2A0-FD50-63B5DE9386D6}"/>
                    </a:ext>
                  </a:extLst>
                </p14:cNvPr>
                <p14:cNvContentPartPr/>
                <p14:nvPr/>
              </p14:nvContentPartPr>
              <p14:xfrm>
                <a:off x="2496953" y="2651972"/>
                <a:ext cx="58320" cy="195120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A524FAD7-ED4E-B2A0-FD50-63B5DE9386D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88313" y="2642972"/>
                  <a:ext cx="7596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A9009E4B-4329-23DC-A6AB-CBEA37DA669B}"/>
                    </a:ext>
                  </a:extLst>
                </p14:cNvPr>
                <p14:cNvContentPartPr/>
                <p14:nvPr/>
              </p14:nvContentPartPr>
              <p14:xfrm>
                <a:off x="2568593" y="854852"/>
                <a:ext cx="164520" cy="15156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A9009E4B-4329-23DC-A6AB-CBEA37DA66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59953" y="846212"/>
                  <a:ext cx="18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85E5DC8A-2D00-8F52-CBAE-6567686579E0}"/>
                    </a:ext>
                  </a:extLst>
                </p14:cNvPr>
                <p14:cNvContentPartPr/>
                <p14:nvPr/>
              </p14:nvContentPartPr>
              <p14:xfrm>
                <a:off x="2859113" y="871412"/>
                <a:ext cx="208440" cy="25200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85E5DC8A-2D00-8F52-CBAE-6567686579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50473" y="862412"/>
                  <a:ext cx="226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A010712C-CC66-3EFC-BCB1-895A07D99FB0}"/>
                    </a:ext>
                  </a:extLst>
                </p14:cNvPr>
                <p14:cNvContentPartPr/>
                <p14:nvPr/>
              </p14:nvContentPartPr>
              <p14:xfrm>
                <a:off x="2611793" y="1384052"/>
                <a:ext cx="35280" cy="6012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A010712C-CC66-3EFC-BCB1-895A07D99FB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02793" y="1375412"/>
                  <a:ext cx="52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72470AD2-859F-642C-5E4E-FC3F8F9E976A}"/>
                    </a:ext>
                  </a:extLst>
                </p14:cNvPr>
                <p14:cNvContentPartPr/>
                <p14:nvPr/>
              </p14:nvContentPartPr>
              <p14:xfrm>
                <a:off x="2412713" y="1325372"/>
                <a:ext cx="103320" cy="127440"/>
              </p14:xfrm>
            </p:contentPart>
          </mc:Choice>
          <mc:Fallback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72470AD2-859F-642C-5E4E-FC3F8F9E976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04073" y="131637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C80E15F3-2B97-6A0A-EF02-52CD03D815A6}"/>
                    </a:ext>
                  </a:extLst>
                </p14:cNvPr>
                <p14:cNvContentPartPr/>
                <p14:nvPr/>
              </p14:nvContentPartPr>
              <p14:xfrm>
                <a:off x="2468873" y="1349492"/>
                <a:ext cx="47520" cy="15588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C80E15F3-2B97-6A0A-EF02-52CD03D815A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59873" y="1340492"/>
                  <a:ext cx="65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09E20586-3376-1AC9-3B0B-C2EC3A1BD65E}"/>
                    </a:ext>
                  </a:extLst>
                </p14:cNvPr>
                <p14:cNvContentPartPr/>
                <p14:nvPr/>
              </p14:nvContentPartPr>
              <p14:xfrm>
                <a:off x="3105713" y="2483492"/>
                <a:ext cx="108000" cy="14436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09E20586-3376-1AC9-3B0B-C2EC3A1BD65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97073" y="2474852"/>
                  <a:ext cx="125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2212255A-21C6-BE3D-0CE7-26DC219BB3E5}"/>
                    </a:ext>
                  </a:extLst>
                </p14:cNvPr>
                <p14:cNvContentPartPr/>
                <p14:nvPr/>
              </p14:nvContentPartPr>
              <p14:xfrm>
                <a:off x="2512433" y="3203132"/>
                <a:ext cx="54720" cy="2844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2212255A-21C6-BE3D-0CE7-26DC219BB3E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503793" y="3194132"/>
                  <a:ext cx="72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431B79D0-365B-C35C-42D1-12F069D18BF5}"/>
                    </a:ext>
                  </a:extLst>
                </p14:cNvPr>
                <p14:cNvContentPartPr/>
                <p14:nvPr/>
              </p14:nvContentPartPr>
              <p14:xfrm>
                <a:off x="2260433" y="3225812"/>
                <a:ext cx="100800" cy="936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431B79D0-365B-C35C-42D1-12F069D18B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51433" y="3216812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58769BBB-97DB-6EAB-1B48-6643BF25454C}"/>
                    </a:ext>
                  </a:extLst>
                </p14:cNvPr>
                <p14:cNvContentPartPr/>
                <p14:nvPr/>
              </p14:nvContentPartPr>
              <p14:xfrm>
                <a:off x="2415953" y="3085772"/>
                <a:ext cx="8640" cy="15624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58769BBB-97DB-6EAB-1B48-6643BF25454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07313" y="3076772"/>
                  <a:ext cx="2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47540BEF-DDB3-9D01-DE1F-C1E23D921090}"/>
                    </a:ext>
                  </a:extLst>
                </p14:cNvPr>
                <p14:cNvContentPartPr/>
                <p14:nvPr/>
              </p14:nvContentPartPr>
              <p14:xfrm>
                <a:off x="2921393" y="3193412"/>
                <a:ext cx="73440" cy="6372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47540BEF-DDB3-9D01-DE1F-C1E23D92109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12393" y="3184412"/>
                  <a:ext cx="91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C1A14D61-9D71-B1BD-CDB3-39455979D079}"/>
                    </a:ext>
                  </a:extLst>
                </p14:cNvPr>
                <p14:cNvContentPartPr/>
                <p14:nvPr/>
              </p14:nvContentPartPr>
              <p14:xfrm>
                <a:off x="2504153" y="2656652"/>
                <a:ext cx="82080" cy="9360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C1A14D61-9D71-B1BD-CDB3-39455979D07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95153" y="2648012"/>
                  <a:ext cx="99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83716DD2-C525-3A38-204C-17461DFAB9A2}"/>
                    </a:ext>
                  </a:extLst>
                </p14:cNvPr>
                <p14:cNvContentPartPr/>
                <p14:nvPr/>
              </p14:nvContentPartPr>
              <p14:xfrm>
                <a:off x="2887913" y="3179012"/>
                <a:ext cx="360" cy="36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83716DD2-C525-3A38-204C-17461DFAB9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78913" y="31700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C2A43FFC-AC78-3255-40AE-888269F7D015}"/>
                    </a:ext>
                  </a:extLst>
                </p14:cNvPr>
                <p14:cNvContentPartPr/>
                <p14:nvPr/>
              </p14:nvContentPartPr>
              <p14:xfrm>
                <a:off x="1985393" y="2676812"/>
                <a:ext cx="28080" cy="5148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C2A43FFC-AC78-3255-40AE-888269F7D01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976753" y="2667812"/>
                  <a:ext cx="45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C2FC0908-735F-6F34-9063-D9A2576503D3}"/>
                    </a:ext>
                  </a:extLst>
                </p14:cNvPr>
                <p14:cNvContentPartPr/>
                <p14:nvPr/>
              </p14:nvContentPartPr>
              <p14:xfrm>
                <a:off x="1838153" y="2878412"/>
                <a:ext cx="141840" cy="1836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C2FC0908-735F-6F34-9063-D9A2576503D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829153" y="2869412"/>
                  <a:ext cx="159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Γραφή 272">
                  <a:extLst>
                    <a:ext uri="{FF2B5EF4-FFF2-40B4-BE49-F238E27FC236}">
                      <a16:creationId xmlns:a16="http://schemas.microsoft.com/office/drawing/2014/main" id="{410C44BD-A8A5-D5E1-2B3B-FD88F0829D4A}"/>
                    </a:ext>
                  </a:extLst>
                </p14:cNvPr>
                <p14:cNvContentPartPr/>
                <p14:nvPr/>
              </p14:nvContentPartPr>
              <p14:xfrm>
                <a:off x="2012033" y="2822972"/>
                <a:ext cx="116280" cy="125280"/>
              </p14:xfrm>
            </p:contentPart>
          </mc:Choice>
          <mc:Fallback>
            <p:pic>
              <p:nvPicPr>
                <p:cNvPr id="273" name="Γραφή 272">
                  <a:extLst>
                    <a:ext uri="{FF2B5EF4-FFF2-40B4-BE49-F238E27FC236}">
                      <a16:creationId xmlns:a16="http://schemas.microsoft.com/office/drawing/2014/main" id="{410C44BD-A8A5-D5E1-2B3B-FD88F0829D4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03393" y="2814332"/>
                  <a:ext cx="133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275FA481-EAB3-A667-12FC-24E07677A244}"/>
                    </a:ext>
                  </a:extLst>
                </p14:cNvPr>
                <p14:cNvContentPartPr/>
                <p14:nvPr/>
              </p14:nvContentPartPr>
              <p14:xfrm>
                <a:off x="1958753" y="1741532"/>
                <a:ext cx="58320" cy="10908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275FA481-EAB3-A667-12FC-24E07677A24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49753" y="1732532"/>
                  <a:ext cx="75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9" name="Γραφή 278">
                  <a:extLst>
                    <a:ext uri="{FF2B5EF4-FFF2-40B4-BE49-F238E27FC236}">
                      <a16:creationId xmlns:a16="http://schemas.microsoft.com/office/drawing/2014/main" id="{AECE31C8-3B16-6F48-1748-E1D080553868}"/>
                    </a:ext>
                  </a:extLst>
                </p14:cNvPr>
                <p14:cNvContentPartPr/>
                <p14:nvPr/>
              </p14:nvContentPartPr>
              <p14:xfrm>
                <a:off x="1982153" y="1565132"/>
                <a:ext cx="965520" cy="1667520"/>
              </p14:xfrm>
            </p:contentPart>
          </mc:Choice>
          <mc:Fallback>
            <p:pic>
              <p:nvPicPr>
                <p:cNvPr id="279" name="Γραφή 278">
                  <a:extLst>
                    <a:ext uri="{FF2B5EF4-FFF2-40B4-BE49-F238E27FC236}">
                      <a16:creationId xmlns:a16="http://schemas.microsoft.com/office/drawing/2014/main" id="{AECE31C8-3B16-6F48-1748-E1D08055386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973153" y="1556492"/>
                  <a:ext cx="983160" cy="168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Ομάδα 281">
            <a:extLst>
              <a:ext uri="{FF2B5EF4-FFF2-40B4-BE49-F238E27FC236}">
                <a16:creationId xmlns:a16="http://schemas.microsoft.com/office/drawing/2014/main" id="{C022864A-2821-6B8A-03DF-EB9A3A981D72}"/>
              </a:ext>
            </a:extLst>
          </p:cNvPr>
          <p:cNvGrpSpPr/>
          <p:nvPr/>
        </p:nvGrpSpPr>
        <p:grpSpPr>
          <a:xfrm>
            <a:off x="3610793" y="1493132"/>
            <a:ext cx="846000" cy="1441080"/>
            <a:chOff x="3610793" y="1493132"/>
            <a:chExt cx="846000" cy="14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2C4736B7-F008-CB16-DAAC-B0847A2A3EBF}"/>
                    </a:ext>
                  </a:extLst>
                </p14:cNvPr>
                <p14:cNvContentPartPr/>
                <p14:nvPr/>
              </p14:nvContentPartPr>
              <p14:xfrm>
                <a:off x="3610793" y="2672132"/>
                <a:ext cx="10440" cy="36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2C4736B7-F008-CB16-DAAC-B0847A2A3EB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02153" y="2663492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365E74CB-0A2A-7CC1-3D35-A8CCE0AC6F5C}"/>
                    </a:ext>
                  </a:extLst>
                </p14:cNvPr>
                <p14:cNvContentPartPr/>
                <p14:nvPr/>
              </p14:nvContentPartPr>
              <p14:xfrm>
                <a:off x="3614033" y="2644412"/>
                <a:ext cx="36360" cy="7812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365E74CB-0A2A-7CC1-3D35-A8CCE0AC6F5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05393" y="2635412"/>
                  <a:ext cx="5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72" name="Γραφή 71">
                  <a:extLst>
                    <a:ext uri="{FF2B5EF4-FFF2-40B4-BE49-F238E27FC236}">
                      <a16:creationId xmlns:a16="http://schemas.microsoft.com/office/drawing/2014/main" id="{9D2B121A-EBF9-FB99-ECDC-774FB56F8061}"/>
                    </a:ext>
                  </a:extLst>
                </p14:cNvPr>
                <p14:cNvContentPartPr/>
                <p14:nvPr/>
              </p14:nvContentPartPr>
              <p14:xfrm>
                <a:off x="3886913" y="2768972"/>
                <a:ext cx="136080" cy="165240"/>
              </p14:xfrm>
            </p:contentPart>
          </mc:Choice>
          <mc:Fallback>
            <p:pic>
              <p:nvPicPr>
                <p:cNvPr id="72" name="Γραφή 71">
                  <a:extLst>
                    <a:ext uri="{FF2B5EF4-FFF2-40B4-BE49-F238E27FC236}">
                      <a16:creationId xmlns:a16="http://schemas.microsoft.com/office/drawing/2014/main" id="{9D2B121A-EBF9-FB99-ECDC-774FB56F80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877913" y="2759972"/>
                  <a:ext cx="153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1" name="Γραφή 280">
                  <a:extLst>
                    <a:ext uri="{FF2B5EF4-FFF2-40B4-BE49-F238E27FC236}">
                      <a16:creationId xmlns:a16="http://schemas.microsoft.com/office/drawing/2014/main" id="{FFE7A6AC-5C60-F7C6-D28B-8CCF074BBEFD}"/>
                    </a:ext>
                  </a:extLst>
                </p14:cNvPr>
                <p14:cNvContentPartPr/>
                <p14:nvPr/>
              </p14:nvContentPartPr>
              <p14:xfrm>
                <a:off x="3647873" y="1493132"/>
                <a:ext cx="808920" cy="1199160"/>
              </p14:xfrm>
            </p:contentPart>
          </mc:Choice>
          <mc:Fallback>
            <p:pic>
              <p:nvPicPr>
                <p:cNvPr id="281" name="Γραφή 280">
                  <a:extLst>
                    <a:ext uri="{FF2B5EF4-FFF2-40B4-BE49-F238E27FC236}">
                      <a16:creationId xmlns:a16="http://schemas.microsoft.com/office/drawing/2014/main" id="{FFE7A6AC-5C60-F7C6-D28B-8CCF074BBEF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39233" y="1484132"/>
                  <a:ext cx="826560" cy="12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Ομάδα 289">
            <a:extLst>
              <a:ext uri="{FF2B5EF4-FFF2-40B4-BE49-F238E27FC236}">
                <a16:creationId xmlns:a16="http://schemas.microsoft.com/office/drawing/2014/main" id="{C921BECD-E1D0-DA11-42B5-6B9FD104A179}"/>
              </a:ext>
            </a:extLst>
          </p:cNvPr>
          <p:cNvGrpSpPr/>
          <p:nvPr/>
        </p:nvGrpSpPr>
        <p:grpSpPr>
          <a:xfrm>
            <a:off x="2257913" y="1404572"/>
            <a:ext cx="1250280" cy="1649520"/>
            <a:chOff x="2257913" y="1404572"/>
            <a:chExt cx="1250280" cy="164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B985DE7E-692B-6DA3-1292-5BFD11D87786}"/>
                    </a:ext>
                  </a:extLst>
                </p14:cNvPr>
                <p14:cNvContentPartPr/>
                <p14:nvPr/>
              </p14:nvContentPartPr>
              <p14:xfrm>
                <a:off x="2261153" y="1602932"/>
                <a:ext cx="95760" cy="42048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B985DE7E-692B-6DA3-1292-5BFD11D8778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43153" y="1584932"/>
                  <a:ext cx="1314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4" name="Γραφή 283">
                  <a:extLst>
                    <a:ext uri="{FF2B5EF4-FFF2-40B4-BE49-F238E27FC236}">
                      <a16:creationId xmlns:a16="http://schemas.microsoft.com/office/drawing/2014/main" id="{BA5B82CF-6C50-59EC-EC12-23AE05630BA4}"/>
                    </a:ext>
                  </a:extLst>
                </p14:cNvPr>
                <p14:cNvContentPartPr/>
                <p14:nvPr/>
              </p14:nvContentPartPr>
              <p14:xfrm>
                <a:off x="2257913" y="1546412"/>
                <a:ext cx="95760" cy="645120"/>
              </p14:xfrm>
            </p:contentPart>
          </mc:Choice>
          <mc:Fallback>
            <p:pic>
              <p:nvPicPr>
                <p:cNvPr id="284" name="Γραφή 283">
                  <a:extLst>
                    <a:ext uri="{FF2B5EF4-FFF2-40B4-BE49-F238E27FC236}">
                      <a16:creationId xmlns:a16="http://schemas.microsoft.com/office/drawing/2014/main" id="{BA5B82CF-6C50-59EC-EC12-23AE05630BA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239913" y="1528412"/>
                  <a:ext cx="1314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6BA18CCE-16F3-BEAD-F15E-3BEC29A61E02}"/>
                    </a:ext>
                  </a:extLst>
                </p14:cNvPr>
                <p14:cNvContentPartPr/>
                <p14:nvPr/>
              </p14:nvContentPartPr>
              <p14:xfrm>
                <a:off x="2413073" y="1404572"/>
                <a:ext cx="259920" cy="85068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6BA18CCE-16F3-BEAD-F15E-3BEC29A61E0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95073" y="1386572"/>
                  <a:ext cx="29556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Γραφή 285">
                  <a:extLst>
                    <a:ext uri="{FF2B5EF4-FFF2-40B4-BE49-F238E27FC236}">
                      <a16:creationId xmlns:a16="http://schemas.microsoft.com/office/drawing/2014/main" id="{DFE3F3F2-2ABF-3E30-26A2-616DC22C6DC3}"/>
                    </a:ext>
                  </a:extLst>
                </p14:cNvPr>
                <p14:cNvContentPartPr/>
                <p14:nvPr/>
              </p14:nvContentPartPr>
              <p14:xfrm>
                <a:off x="2600633" y="1492772"/>
                <a:ext cx="391680" cy="1130040"/>
              </p14:xfrm>
            </p:contentPart>
          </mc:Choice>
          <mc:Fallback>
            <p:pic>
              <p:nvPicPr>
                <p:cNvPr id="286" name="Γραφή 285">
                  <a:extLst>
                    <a:ext uri="{FF2B5EF4-FFF2-40B4-BE49-F238E27FC236}">
                      <a16:creationId xmlns:a16="http://schemas.microsoft.com/office/drawing/2014/main" id="{DFE3F3F2-2ABF-3E30-26A2-616DC22C6DC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582633" y="1474772"/>
                  <a:ext cx="42732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840FE3BD-389B-5169-EFC0-574A00E4FC7D}"/>
                    </a:ext>
                  </a:extLst>
                </p14:cNvPr>
                <p14:cNvContentPartPr/>
                <p14:nvPr/>
              </p14:nvContentPartPr>
              <p14:xfrm>
                <a:off x="2713673" y="1835132"/>
                <a:ext cx="331200" cy="96876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840FE3BD-389B-5169-EFC0-574A00E4FC7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96033" y="1817492"/>
                  <a:ext cx="366840" cy="10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B288ADA0-92B9-F662-D67F-1A4CE0836AFC}"/>
                    </a:ext>
                  </a:extLst>
                </p14:cNvPr>
                <p14:cNvContentPartPr/>
                <p14:nvPr/>
              </p14:nvContentPartPr>
              <p14:xfrm>
                <a:off x="2960273" y="2081732"/>
                <a:ext cx="358560" cy="97236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B288ADA0-92B9-F662-D67F-1A4CE0836AF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942273" y="2063732"/>
                  <a:ext cx="394200" cy="10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Γραφή 288">
                  <a:extLst>
                    <a:ext uri="{FF2B5EF4-FFF2-40B4-BE49-F238E27FC236}">
                      <a16:creationId xmlns:a16="http://schemas.microsoft.com/office/drawing/2014/main" id="{E7C40208-4848-C002-42D8-51DCFCA27D5E}"/>
                    </a:ext>
                  </a:extLst>
                </p14:cNvPr>
                <p14:cNvContentPartPr/>
                <p14:nvPr/>
              </p14:nvContentPartPr>
              <p14:xfrm>
                <a:off x="3284273" y="2245532"/>
                <a:ext cx="223920" cy="704520"/>
              </p14:xfrm>
            </p:contentPart>
          </mc:Choice>
          <mc:Fallback>
            <p:pic>
              <p:nvPicPr>
                <p:cNvPr id="289" name="Γραφή 288">
                  <a:extLst>
                    <a:ext uri="{FF2B5EF4-FFF2-40B4-BE49-F238E27FC236}">
                      <a16:creationId xmlns:a16="http://schemas.microsoft.com/office/drawing/2014/main" id="{E7C40208-4848-C002-42D8-51DCFCA27D5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266273" y="2227892"/>
                  <a:ext cx="259560" cy="74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1" name="Γραφή 290">
                <a:extLst>
                  <a:ext uri="{FF2B5EF4-FFF2-40B4-BE49-F238E27FC236}">
                    <a16:creationId xmlns:a16="http://schemas.microsoft.com/office/drawing/2014/main" id="{CD43B6CB-352D-54F9-3E98-874F2E30A89D}"/>
                  </a:ext>
                </a:extLst>
              </p14:cNvPr>
              <p14:cNvContentPartPr/>
              <p14:nvPr/>
            </p14:nvContentPartPr>
            <p14:xfrm>
              <a:off x="5324393" y="1214492"/>
              <a:ext cx="1080" cy="10080"/>
            </p14:xfrm>
          </p:contentPart>
        </mc:Choice>
        <mc:Fallback>
          <p:pic>
            <p:nvPicPr>
              <p:cNvPr id="291" name="Γραφή 290">
                <a:extLst>
                  <a:ext uri="{FF2B5EF4-FFF2-40B4-BE49-F238E27FC236}">
                    <a16:creationId xmlns:a16="http://schemas.microsoft.com/office/drawing/2014/main" id="{CD43B6CB-352D-54F9-3E98-874F2E30A89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306753" y="1196852"/>
                <a:ext cx="367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Ομάδα 310">
            <a:extLst>
              <a:ext uri="{FF2B5EF4-FFF2-40B4-BE49-F238E27FC236}">
                <a16:creationId xmlns:a16="http://schemas.microsoft.com/office/drawing/2014/main" id="{2B69F609-CF12-3A10-B835-39C145A02469}"/>
              </a:ext>
            </a:extLst>
          </p:cNvPr>
          <p:cNvGrpSpPr/>
          <p:nvPr/>
        </p:nvGrpSpPr>
        <p:grpSpPr>
          <a:xfrm>
            <a:off x="5316473" y="841172"/>
            <a:ext cx="2035080" cy="612000"/>
            <a:chOff x="5316473" y="841172"/>
            <a:chExt cx="203508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2" name="Γραφή 291">
                  <a:extLst>
                    <a:ext uri="{FF2B5EF4-FFF2-40B4-BE49-F238E27FC236}">
                      <a16:creationId xmlns:a16="http://schemas.microsoft.com/office/drawing/2014/main" id="{6A74377A-2230-3245-9B92-549754BE3B71}"/>
                    </a:ext>
                  </a:extLst>
                </p14:cNvPr>
                <p14:cNvContentPartPr/>
                <p14:nvPr/>
              </p14:nvContentPartPr>
              <p14:xfrm>
                <a:off x="5316473" y="1067972"/>
                <a:ext cx="127800" cy="385200"/>
              </p14:xfrm>
            </p:contentPart>
          </mc:Choice>
          <mc:Fallback>
            <p:pic>
              <p:nvPicPr>
                <p:cNvPr id="292" name="Γραφή 291">
                  <a:extLst>
                    <a:ext uri="{FF2B5EF4-FFF2-40B4-BE49-F238E27FC236}">
                      <a16:creationId xmlns:a16="http://schemas.microsoft.com/office/drawing/2014/main" id="{6A74377A-2230-3245-9B92-549754BE3B7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298833" y="1049972"/>
                  <a:ext cx="1634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3" name="Γραφή 292">
                  <a:extLst>
                    <a:ext uri="{FF2B5EF4-FFF2-40B4-BE49-F238E27FC236}">
                      <a16:creationId xmlns:a16="http://schemas.microsoft.com/office/drawing/2014/main" id="{8C826879-5086-8463-9381-55A1B7AD2F3F}"/>
                    </a:ext>
                  </a:extLst>
                </p14:cNvPr>
                <p14:cNvContentPartPr/>
                <p14:nvPr/>
              </p14:nvContentPartPr>
              <p14:xfrm>
                <a:off x="5502233" y="1250852"/>
                <a:ext cx="196200" cy="6480"/>
              </p14:xfrm>
            </p:contentPart>
          </mc:Choice>
          <mc:Fallback>
            <p:pic>
              <p:nvPicPr>
                <p:cNvPr id="293" name="Γραφή 292">
                  <a:extLst>
                    <a:ext uri="{FF2B5EF4-FFF2-40B4-BE49-F238E27FC236}">
                      <a16:creationId xmlns:a16="http://schemas.microsoft.com/office/drawing/2014/main" id="{8C826879-5086-8463-9381-55A1B7AD2F3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84233" y="1232852"/>
                  <a:ext cx="23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4" name="Γραφή 293">
                  <a:extLst>
                    <a:ext uri="{FF2B5EF4-FFF2-40B4-BE49-F238E27FC236}">
                      <a16:creationId xmlns:a16="http://schemas.microsoft.com/office/drawing/2014/main" id="{6EED0CA2-0345-1192-16E1-973BB2B237D4}"/>
                    </a:ext>
                  </a:extLst>
                </p14:cNvPr>
                <p14:cNvContentPartPr/>
                <p14:nvPr/>
              </p14:nvContentPartPr>
              <p14:xfrm>
                <a:off x="5549033" y="1152572"/>
                <a:ext cx="136080" cy="21600"/>
              </p14:xfrm>
            </p:contentPart>
          </mc:Choice>
          <mc:Fallback>
            <p:pic>
              <p:nvPicPr>
                <p:cNvPr id="294" name="Γραφή 293">
                  <a:extLst>
                    <a:ext uri="{FF2B5EF4-FFF2-40B4-BE49-F238E27FC236}">
                      <a16:creationId xmlns:a16="http://schemas.microsoft.com/office/drawing/2014/main" id="{6EED0CA2-0345-1192-16E1-973BB2B237D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531033" y="1134932"/>
                  <a:ext cx="171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984AF544-0433-D8DA-AC56-164B032A1A9F}"/>
                    </a:ext>
                  </a:extLst>
                </p14:cNvPr>
                <p14:cNvContentPartPr/>
                <p14:nvPr/>
              </p14:nvContentPartPr>
              <p14:xfrm>
                <a:off x="5782673" y="1010732"/>
                <a:ext cx="136080" cy="40428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984AF544-0433-D8DA-AC56-164B032A1A9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765033" y="993092"/>
                  <a:ext cx="1717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E4E9ACE8-0843-6B78-24D1-303D6D7F6201}"/>
                    </a:ext>
                  </a:extLst>
                </p14:cNvPr>
                <p14:cNvContentPartPr/>
                <p14:nvPr/>
              </p14:nvContentPartPr>
              <p14:xfrm>
                <a:off x="5704913" y="1322492"/>
                <a:ext cx="205560" cy="2232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E4E9ACE8-0843-6B78-24D1-303D6D7F620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86913" y="1304492"/>
                  <a:ext cx="241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7" name="Γραφή 296">
                  <a:extLst>
                    <a:ext uri="{FF2B5EF4-FFF2-40B4-BE49-F238E27FC236}">
                      <a16:creationId xmlns:a16="http://schemas.microsoft.com/office/drawing/2014/main" id="{A1E6EBD2-D37C-1187-F4AF-DA2CC169B302}"/>
                    </a:ext>
                  </a:extLst>
                </p14:cNvPr>
                <p14:cNvContentPartPr/>
                <p14:nvPr/>
              </p14:nvContentPartPr>
              <p14:xfrm>
                <a:off x="6035033" y="1074092"/>
                <a:ext cx="360" cy="360"/>
              </p14:xfrm>
            </p:contentPart>
          </mc:Choice>
          <mc:Fallback>
            <p:pic>
              <p:nvPicPr>
                <p:cNvPr id="297" name="Γραφή 296">
                  <a:extLst>
                    <a:ext uri="{FF2B5EF4-FFF2-40B4-BE49-F238E27FC236}">
                      <a16:creationId xmlns:a16="http://schemas.microsoft.com/office/drawing/2014/main" id="{A1E6EBD2-D37C-1187-F4AF-DA2CC169B30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017033" y="105645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9" name="Γραφή 298">
                  <a:extLst>
                    <a:ext uri="{FF2B5EF4-FFF2-40B4-BE49-F238E27FC236}">
                      <a16:creationId xmlns:a16="http://schemas.microsoft.com/office/drawing/2014/main" id="{6C8E2DAF-D1DF-4DB0-2DFE-A4091465B7AC}"/>
                    </a:ext>
                  </a:extLst>
                </p14:cNvPr>
                <p14:cNvContentPartPr/>
                <p14:nvPr/>
              </p14:nvContentPartPr>
              <p14:xfrm>
                <a:off x="6001553" y="1048172"/>
                <a:ext cx="114480" cy="236160"/>
              </p14:xfrm>
            </p:contentPart>
          </mc:Choice>
          <mc:Fallback>
            <p:pic>
              <p:nvPicPr>
                <p:cNvPr id="299" name="Γραφή 298">
                  <a:extLst>
                    <a:ext uri="{FF2B5EF4-FFF2-40B4-BE49-F238E27FC236}">
                      <a16:creationId xmlns:a16="http://schemas.microsoft.com/office/drawing/2014/main" id="{6C8E2DAF-D1DF-4DB0-2DFE-A4091465B7A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983553" y="1030532"/>
                  <a:ext cx="150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0" name="Γραφή 299">
                  <a:extLst>
                    <a:ext uri="{FF2B5EF4-FFF2-40B4-BE49-F238E27FC236}">
                      <a16:creationId xmlns:a16="http://schemas.microsoft.com/office/drawing/2014/main" id="{9FE7439A-1C87-F55A-2D86-9DE1E07E7652}"/>
                    </a:ext>
                  </a:extLst>
                </p14:cNvPr>
                <p14:cNvContentPartPr/>
                <p14:nvPr/>
              </p14:nvContentPartPr>
              <p14:xfrm>
                <a:off x="6099473" y="1178132"/>
                <a:ext cx="113400" cy="77760"/>
              </p14:xfrm>
            </p:contentPart>
          </mc:Choice>
          <mc:Fallback>
            <p:pic>
              <p:nvPicPr>
                <p:cNvPr id="300" name="Γραφή 299">
                  <a:extLst>
                    <a:ext uri="{FF2B5EF4-FFF2-40B4-BE49-F238E27FC236}">
                      <a16:creationId xmlns:a16="http://schemas.microsoft.com/office/drawing/2014/main" id="{9FE7439A-1C87-F55A-2D86-9DE1E07E765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081833" y="1160492"/>
                  <a:ext cx="149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1" name="Γραφή 300">
                  <a:extLst>
                    <a:ext uri="{FF2B5EF4-FFF2-40B4-BE49-F238E27FC236}">
                      <a16:creationId xmlns:a16="http://schemas.microsoft.com/office/drawing/2014/main" id="{309792B8-AB26-79E2-0487-1245A3762A1A}"/>
                    </a:ext>
                  </a:extLst>
                </p14:cNvPr>
                <p14:cNvContentPartPr/>
                <p14:nvPr/>
              </p14:nvContentPartPr>
              <p14:xfrm>
                <a:off x="6112793" y="1103612"/>
                <a:ext cx="88200" cy="181440"/>
              </p14:xfrm>
            </p:contentPart>
          </mc:Choice>
          <mc:Fallback>
            <p:pic>
              <p:nvPicPr>
                <p:cNvPr id="301" name="Γραφή 300">
                  <a:extLst>
                    <a:ext uri="{FF2B5EF4-FFF2-40B4-BE49-F238E27FC236}">
                      <a16:creationId xmlns:a16="http://schemas.microsoft.com/office/drawing/2014/main" id="{309792B8-AB26-79E2-0487-1245A3762A1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095153" y="1085972"/>
                  <a:ext cx="12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2" name="Γραφή 301">
                  <a:extLst>
                    <a:ext uri="{FF2B5EF4-FFF2-40B4-BE49-F238E27FC236}">
                      <a16:creationId xmlns:a16="http://schemas.microsoft.com/office/drawing/2014/main" id="{548E4C11-6D01-BCD4-C5B1-E9A7F40C15CF}"/>
                    </a:ext>
                  </a:extLst>
                </p14:cNvPr>
                <p14:cNvContentPartPr/>
                <p14:nvPr/>
              </p14:nvContentPartPr>
              <p14:xfrm>
                <a:off x="6308993" y="1015412"/>
                <a:ext cx="41760" cy="363240"/>
              </p14:xfrm>
            </p:contentPart>
          </mc:Choice>
          <mc:Fallback>
            <p:pic>
              <p:nvPicPr>
                <p:cNvPr id="302" name="Γραφή 301">
                  <a:extLst>
                    <a:ext uri="{FF2B5EF4-FFF2-40B4-BE49-F238E27FC236}">
                      <a16:creationId xmlns:a16="http://schemas.microsoft.com/office/drawing/2014/main" id="{548E4C11-6D01-BCD4-C5B1-E9A7F40C15C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291353" y="997772"/>
                  <a:ext cx="77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3" name="Γραφή 302">
                  <a:extLst>
                    <a:ext uri="{FF2B5EF4-FFF2-40B4-BE49-F238E27FC236}">
                      <a16:creationId xmlns:a16="http://schemas.microsoft.com/office/drawing/2014/main" id="{288A057E-EBCB-4CD3-B841-773DB0E7E52A}"/>
                    </a:ext>
                  </a:extLst>
                </p14:cNvPr>
                <p14:cNvContentPartPr/>
                <p14:nvPr/>
              </p14:nvContentPartPr>
              <p14:xfrm>
                <a:off x="6503393" y="1241852"/>
                <a:ext cx="125640" cy="10800"/>
              </p14:xfrm>
            </p:contentPart>
          </mc:Choice>
          <mc:Fallback>
            <p:pic>
              <p:nvPicPr>
                <p:cNvPr id="303" name="Γραφή 302">
                  <a:extLst>
                    <a:ext uri="{FF2B5EF4-FFF2-40B4-BE49-F238E27FC236}">
                      <a16:creationId xmlns:a16="http://schemas.microsoft.com/office/drawing/2014/main" id="{288A057E-EBCB-4CD3-B841-773DB0E7E52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485753" y="1224212"/>
                  <a:ext cx="161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4" name="Γραφή 303">
                  <a:extLst>
                    <a:ext uri="{FF2B5EF4-FFF2-40B4-BE49-F238E27FC236}">
                      <a16:creationId xmlns:a16="http://schemas.microsoft.com/office/drawing/2014/main" id="{B17019E4-10C9-035C-F3D7-DFC15B171888}"/>
                    </a:ext>
                  </a:extLst>
                </p14:cNvPr>
                <p14:cNvContentPartPr/>
                <p14:nvPr/>
              </p14:nvContentPartPr>
              <p14:xfrm>
                <a:off x="6454073" y="1103612"/>
                <a:ext cx="180360" cy="43200"/>
              </p14:xfrm>
            </p:contentPart>
          </mc:Choice>
          <mc:Fallback>
            <p:pic>
              <p:nvPicPr>
                <p:cNvPr id="304" name="Γραφή 303">
                  <a:extLst>
                    <a:ext uri="{FF2B5EF4-FFF2-40B4-BE49-F238E27FC236}">
                      <a16:creationId xmlns:a16="http://schemas.microsoft.com/office/drawing/2014/main" id="{B17019E4-10C9-035C-F3D7-DFC15B17188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436073" y="1085972"/>
                  <a:ext cx="216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5" name="Γραφή 304">
                  <a:extLst>
                    <a:ext uri="{FF2B5EF4-FFF2-40B4-BE49-F238E27FC236}">
                      <a16:creationId xmlns:a16="http://schemas.microsoft.com/office/drawing/2014/main" id="{42ACC744-496F-A6A5-5627-13D1D4C6787C}"/>
                    </a:ext>
                  </a:extLst>
                </p14:cNvPr>
                <p14:cNvContentPartPr/>
                <p14:nvPr/>
              </p14:nvContentPartPr>
              <p14:xfrm>
                <a:off x="6675833" y="997412"/>
                <a:ext cx="126720" cy="166320"/>
              </p14:xfrm>
            </p:contentPart>
          </mc:Choice>
          <mc:Fallback>
            <p:pic>
              <p:nvPicPr>
                <p:cNvPr id="305" name="Γραφή 304">
                  <a:extLst>
                    <a:ext uri="{FF2B5EF4-FFF2-40B4-BE49-F238E27FC236}">
                      <a16:creationId xmlns:a16="http://schemas.microsoft.com/office/drawing/2014/main" id="{42ACC744-496F-A6A5-5627-13D1D4C6787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658193" y="979412"/>
                  <a:ext cx="162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6" name="Γραφή 305">
                  <a:extLst>
                    <a:ext uri="{FF2B5EF4-FFF2-40B4-BE49-F238E27FC236}">
                      <a16:creationId xmlns:a16="http://schemas.microsoft.com/office/drawing/2014/main" id="{C779A957-35A0-9AB2-3AE0-F2A0F7020EA5}"/>
                    </a:ext>
                  </a:extLst>
                </p14:cNvPr>
                <p14:cNvContentPartPr/>
                <p14:nvPr/>
              </p14:nvContentPartPr>
              <p14:xfrm>
                <a:off x="6827753" y="991292"/>
                <a:ext cx="43920" cy="255960"/>
              </p14:xfrm>
            </p:contentPart>
          </mc:Choice>
          <mc:Fallback>
            <p:pic>
              <p:nvPicPr>
                <p:cNvPr id="306" name="Γραφή 305">
                  <a:extLst>
                    <a:ext uri="{FF2B5EF4-FFF2-40B4-BE49-F238E27FC236}">
                      <a16:creationId xmlns:a16="http://schemas.microsoft.com/office/drawing/2014/main" id="{C779A957-35A0-9AB2-3AE0-F2A0F7020EA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09753" y="973292"/>
                  <a:ext cx="79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7" name="Γραφή 306">
                  <a:extLst>
                    <a:ext uri="{FF2B5EF4-FFF2-40B4-BE49-F238E27FC236}">
                      <a16:creationId xmlns:a16="http://schemas.microsoft.com/office/drawing/2014/main" id="{F4E3007F-2DF9-8988-6544-224E584FCA0E}"/>
                    </a:ext>
                  </a:extLst>
                </p14:cNvPr>
                <p14:cNvContentPartPr/>
                <p14:nvPr/>
              </p14:nvContentPartPr>
              <p14:xfrm>
                <a:off x="6953393" y="1104332"/>
                <a:ext cx="111960" cy="10080"/>
              </p14:xfrm>
            </p:contentPart>
          </mc:Choice>
          <mc:Fallback>
            <p:pic>
              <p:nvPicPr>
                <p:cNvPr id="307" name="Γραφή 306">
                  <a:extLst>
                    <a:ext uri="{FF2B5EF4-FFF2-40B4-BE49-F238E27FC236}">
                      <a16:creationId xmlns:a16="http://schemas.microsoft.com/office/drawing/2014/main" id="{F4E3007F-2DF9-8988-6544-224E584FCA0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35393" y="1086692"/>
                  <a:ext cx="147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8" name="Γραφή 307">
                  <a:extLst>
                    <a:ext uri="{FF2B5EF4-FFF2-40B4-BE49-F238E27FC236}">
                      <a16:creationId xmlns:a16="http://schemas.microsoft.com/office/drawing/2014/main" id="{104C3FBB-5753-F676-E96E-DF3B303B769C}"/>
                    </a:ext>
                  </a:extLst>
                </p14:cNvPr>
                <p14:cNvContentPartPr/>
                <p14:nvPr/>
              </p14:nvContentPartPr>
              <p14:xfrm>
                <a:off x="7057073" y="990932"/>
                <a:ext cx="125280" cy="141840"/>
              </p14:xfrm>
            </p:contentPart>
          </mc:Choice>
          <mc:Fallback>
            <p:pic>
              <p:nvPicPr>
                <p:cNvPr id="308" name="Γραφή 307">
                  <a:extLst>
                    <a:ext uri="{FF2B5EF4-FFF2-40B4-BE49-F238E27FC236}">
                      <a16:creationId xmlns:a16="http://schemas.microsoft.com/office/drawing/2014/main" id="{104C3FBB-5753-F676-E96E-DF3B303B769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39433" y="973292"/>
                  <a:ext cx="160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9" name="Γραφή 308">
                  <a:extLst>
                    <a:ext uri="{FF2B5EF4-FFF2-40B4-BE49-F238E27FC236}">
                      <a16:creationId xmlns:a16="http://schemas.microsoft.com/office/drawing/2014/main" id="{C7B12195-600E-A6FC-4458-FC4FD3DFA9DE}"/>
                    </a:ext>
                  </a:extLst>
                </p14:cNvPr>
                <p14:cNvContentPartPr/>
                <p14:nvPr/>
              </p14:nvContentPartPr>
              <p14:xfrm>
                <a:off x="7101353" y="980852"/>
                <a:ext cx="72000" cy="137520"/>
              </p14:xfrm>
            </p:contentPart>
          </mc:Choice>
          <mc:Fallback>
            <p:pic>
              <p:nvPicPr>
                <p:cNvPr id="309" name="Γραφή 308">
                  <a:extLst>
                    <a:ext uri="{FF2B5EF4-FFF2-40B4-BE49-F238E27FC236}">
                      <a16:creationId xmlns:a16="http://schemas.microsoft.com/office/drawing/2014/main" id="{C7B12195-600E-A6FC-4458-FC4FD3DFA9D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83353" y="962852"/>
                  <a:ext cx="107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0" name="Γραφή 309">
                  <a:extLst>
                    <a:ext uri="{FF2B5EF4-FFF2-40B4-BE49-F238E27FC236}">
                      <a16:creationId xmlns:a16="http://schemas.microsoft.com/office/drawing/2014/main" id="{040B6F3B-E0C2-ADBD-F0B7-DC0177903DDE}"/>
                    </a:ext>
                  </a:extLst>
                </p14:cNvPr>
                <p14:cNvContentPartPr/>
                <p14:nvPr/>
              </p14:nvContentPartPr>
              <p14:xfrm>
                <a:off x="7222313" y="841172"/>
                <a:ext cx="129240" cy="148320"/>
              </p14:xfrm>
            </p:contentPart>
          </mc:Choice>
          <mc:Fallback>
            <p:pic>
              <p:nvPicPr>
                <p:cNvPr id="310" name="Γραφή 309">
                  <a:extLst>
                    <a:ext uri="{FF2B5EF4-FFF2-40B4-BE49-F238E27FC236}">
                      <a16:creationId xmlns:a16="http://schemas.microsoft.com/office/drawing/2014/main" id="{040B6F3B-E0C2-ADBD-F0B7-DC0177903DD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04673" y="823172"/>
                  <a:ext cx="1648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Ομάδα 328">
            <a:extLst>
              <a:ext uri="{FF2B5EF4-FFF2-40B4-BE49-F238E27FC236}">
                <a16:creationId xmlns:a16="http://schemas.microsoft.com/office/drawing/2014/main" id="{FBDE8A30-B6BB-B7A9-3775-44AAEE4B2A88}"/>
              </a:ext>
            </a:extLst>
          </p:cNvPr>
          <p:cNvGrpSpPr/>
          <p:nvPr/>
        </p:nvGrpSpPr>
        <p:grpSpPr>
          <a:xfrm>
            <a:off x="5306033" y="1532732"/>
            <a:ext cx="2000880" cy="612360"/>
            <a:chOff x="5306033" y="1532732"/>
            <a:chExt cx="200088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2" name="Γραφή 311">
                  <a:extLst>
                    <a:ext uri="{FF2B5EF4-FFF2-40B4-BE49-F238E27FC236}">
                      <a16:creationId xmlns:a16="http://schemas.microsoft.com/office/drawing/2014/main" id="{E8D715F3-54DC-C22A-0A11-6C57A01CA23D}"/>
                    </a:ext>
                  </a:extLst>
                </p14:cNvPr>
                <p14:cNvContentPartPr/>
                <p14:nvPr/>
              </p14:nvContentPartPr>
              <p14:xfrm>
                <a:off x="5306033" y="1691492"/>
                <a:ext cx="161280" cy="416520"/>
              </p14:xfrm>
            </p:contentPart>
          </mc:Choice>
          <mc:Fallback>
            <p:pic>
              <p:nvPicPr>
                <p:cNvPr id="312" name="Γραφή 311">
                  <a:extLst>
                    <a:ext uri="{FF2B5EF4-FFF2-40B4-BE49-F238E27FC236}">
                      <a16:creationId xmlns:a16="http://schemas.microsoft.com/office/drawing/2014/main" id="{E8D715F3-54DC-C22A-0A11-6C57A01CA2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88393" y="1673492"/>
                  <a:ext cx="1969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3" name="Γραφή 312">
                  <a:extLst>
                    <a:ext uri="{FF2B5EF4-FFF2-40B4-BE49-F238E27FC236}">
                      <a16:creationId xmlns:a16="http://schemas.microsoft.com/office/drawing/2014/main" id="{CD262961-FF0D-0773-FEE8-34B4654E60B1}"/>
                    </a:ext>
                  </a:extLst>
                </p14:cNvPr>
                <p14:cNvContentPartPr/>
                <p14:nvPr/>
              </p14:nvContentPartPr>
              <p14:xfrm>
                <a:off x="5627873" y="1931612"/>
                <a:ext cx="145440" cy="25920"/>
              </p14:xfrm>
            </p:contentPart>
          </mc:Choice>
          <mc:Fallback>
            <p:pic>
              <p:nvPicPr>
                <p:cNvPr id="313" name="Γραφή 312">
                  <a:extLst>
                    <a:ext uri="{FF2B5EF4-FFF2-40B4-BE49-F238E27FC236}">
                      <a16:creationId xmlns:a16="http://schemas.microsoft.com/office/drawing/2014/main" id="{CD262961-FF0D-0773-FEE8-34B4654E60B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609873" y="1913972"/>
                  <a:ext cx="181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4" name="Γραφή 313">
                  <a:extLst>
                    <a:ext uri="{FF2B5EF4-FFF2-40B4-BE49-F238E27FC236}">
                      <a16:creationId xmlns:a16="http://schemas.microsoft.com/office/drawing/2014/main" id="{06AF9259-6E15-3E7E-D2E2-3D5CBA8CC090}"/>
                    </a:ext>
                  </a:extLst>
                </p14:cNvPr>
                <p14:cNvContentPartPr/>
                <p14:nvPr/>
              </p14:nvContentPartPr>
              <p14:xfrm>
                <a:off x="5619233" y="1848092"/>
                <a:ext cx="141840" cy="41760"/>
              </p14:xfrm>
            </p:contentPart>
          </mc:Choice>
          <mc:Fallback>
            <p:pic>
              <p:nvPicPr>
                <p:cNvPr id="314" name="Γραφή 313">
                  <a:extLst>
                    <a:ext uri="{FF2B5EF4-FFF2-40B4-BE49-F238E27FC236}">
                      <a16:creationId xmlns:a16="http://schemas.microsoft.com/office/drawing/2014/main" id="{06AF9259-6E15-3E7E-D2E2-3D5CBA8CC09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601593" y="1830092"/>
                  <a:ext cx="177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5" name="Γραφή 314">
                  <a:extLst>
                    <a:ext uri="{FF2B5EF4-FFF2-40B4-BE49-F238E27FC236}">
                      <a16:creationId xmlns:a16="http://schemas.microsoft.com/office/drawing/2014/main" id="{46AA5B41-E97B-BD0F-8B70-7271E90BA49B}"/>
                    </a:ext>
                  </a:extLst>
                </p14:cNvPr>
                <p14:cNvContentPartPr/>
                <p14:nvPr/>
              </p14:nvContentPartPr>
              <p14:xfrm>
                <a:off x="5777633" y="1817852"/>
                <a:ext cx="142560" cy="327240"/>
              </p14:xfrm>
            </p:contentPart>
          </mc:Choice>
          <mc:Fallback>
            <p:pic>
              <p:nvPicPr>
                <p:cNvPr id="315" name="Γραφή 314">
                  <a:extLst>
                    <a:ext uri="{FF2B5EF4-FFF2-40B4-BE49-F238E27FC236}">
                      <a16:creationId xmlns:a16="http://schemas.microsoft.com/office/drawing/2014/main" id="{46AA5B41-E97B-BD0F-8B70-7271E90BA49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759633" y="1799852"/>
                  <a:ext cx="178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6" name="Γραφή 315">
                  <a:extLst>
                    <a:ext uri="{FF2B5EF4-FFF2-40B4-BE49-F238E27FC236}">
                      <a16:creationId xmlns:a16="http://schemas.microsoft.com/office/drawing/2014/main" id="{9E33BAF8-2039-853A-087D-1D90FD652323}"/>
                    </a:ext>
                  </a:extLst>
                </p14:cNvPr>
                <p14:cNvContentPartPr/>
                <p14:nvPr/>
              </p14:nvContentPartPr>
              <p14:xfrm>
                <a:off x="5995793" y="1696532"/>
                <a:ext cx="71640" cy="287640"/>
              </p14:xfrm>
            </p:contentPart>
          </mc:Choice>
          <mc:Fallback>
            <p:pic>
              <p:nvPicPr>
                <p:cNvPr id="316" name="Γραφή 315">
                  <a:extLst>
                    <a:ext uri="{FF2B5EF4-FFF2-40B4-BE49-F238E27FC236}">
                      <a16:creationId xmlns:a16="http://schemas.microsoft.com/office/drawing/2014/main" id="{9E33BAF8-2039-853A-087D-1D90FD65232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977793" y="1678532"/>
                  <a:ext cx="107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7" name="Γραφή 316">
                  <a:extLst>
                    <a:ext uri="{FF2B5EF4-FFF2-40B4-BE49-F238E27FC236}">
                      <a16:creationId xmlns:a16="http://schemas.microsoft.com/office/drawing/2014/main" id="{96F172B4-B775-83DC-6CF9-43E5FFD3BF52}"/>
                    </a:ext>
                  </a:extLst>
                </p14:cNvPr>
                <p14:cNvContentPartPr/>
                <p14:nvPr/>
              </p14:nvContentPartPr>
              <p14:xfrm>
                <a:off x="6057713" y="1864652"/>
                <a:ext cx="89280" cy="139680"/>
              </p14:xfrm>
            </p:contentPart>
          </mc:Choice>
          <mc:Fallback>
            <p:pic>
              <p:nvPicPr>
                <p:cNvPr id="317" name="Γραφή 316">
                  <a:extLst>
                    <a:ext uri="{FF2B5EF4-FFF2-40B4-BE49-F238E27FC236}">
                      <a16:creationId xmlns:a16="http://schemas.microsoft.com/office/drawing/2014/main" id="{96F172B4-B775-83DC-6CF9-43E5FFD3BF5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039713" y="1847012"/>
                  <a:ext cx="124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8" name="Γραφή 317">
                  <a:extLst>
                    <a:ext uri="{FF2B5EF4-FFF2-40B4-BE49-F238E27FC236}">
                      <a16:creationId xmlns:a16="http://schemas.microsoft.com/office/drawing/2014/main" id="{8F05D035-5D08-70EF-1E7F-58A855AF12A4}"/>
                    </a:ext>
                  </a:extLst>
                </p14:cNvPr>
                <p14:cNvContentPartPr/>
                <p14:nvPr/>
              </p14:nvContentPartPr>
              <p14:xfrm>
                <a:off x="5988233" y="1839452"/>
                <a:ext cx="138600" cy="184680"/>
              </p14:xfrm>
            </p:contentPart>
          </mc:Choice>
          <mc:Fallback>
            <p:pic>
              <p:nvPicPr>
                <p:cNvPr id="318" name="Γραφή 317">
                  <a:extLst>
                    <a:ext uri="{FF2B5EF4-FFF2-40B4-BE49-F238E27FC236}">
                      <a16:creationId xmlns:a16="http://schemas.microsoft.com/office/drawing/2014/main" id="{8F05D035-5D08-70EF-1E7F-58A855AF12A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70233" y="1821452"/>
                  <a:ext cx="174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9" name="Γραφή 318">
                  <a:extLst>
                    <a:ext uri="{FF2B5EF4-FFF2-40B4-BE49-F238E27FC236}">
                      <a16:creationId xmlns:a16="http://schemas.microsoft.com/office/drawing/2014/main" id="{936B3D7A-1F7A-DDE6-E91A-23E642C650F9}"/>
                    </a:ext>
                  </a:extLst>
                </p14:cNvPr>
                <p14:cNvContentPartPr/>
                <p14:nvPr/>
              </p14:nvContentPartPr>
              <p14:xfrm>
                <a:off x="6217553" y="1700852"/>
                <a:ext cx="26280" cy="295920"/>
              </p14:xfrm>
            </p:contentPart>
          </mc:Choice>
          <mc:Fallback>
            <p:pic>
              <p:nvPicPr>
                <p:cNvPr id="319" name="Γραφή 318">
                  <a:extLst>
                    <a:ext uri="{FF2B5EF4-FFF2-40B4-BE49-F238E27FC236}">
                      <a16:creationId xmlns:a16="http://schemas.microsoft.com/office/drawing/2014/main" id="{936B3D7A-1F7A-DDE6-E91A-23E642C650F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199913" y="1683212"/>
                  <a:ext cx="619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0" name="Γραφή 319">
                  <a:extLst>
                    <a:ext uri="{FF2B5EF4-FFF2-40B4-BE49-F238E27FC236}">
                      <a16:creationId xmlns:a16="http://schemas.microsoft.com/office/drawing/2014/main" id="{6090ED6A-CF8C-7359-0395-879A8517927E}"/>
                    </a:ext>
                  </a:extLst>
                </p14:cNvPr>
                <p14:cNvContentPartPr/>
                <p14:nvPr/>
              </p14:nvContentPartPr>
              <p14:xfrm>
                <a:off x="6304673" y="1826132"/>
                <a:ext cx="156240" cy="110520"/>
              </p14:xfrm>
            </p:contentPart>
          </mc:Choice>
          <mc:Fallback>
            <p:pic>
              <p:nvPicPr>
                <p:cNvPr id="320" name="Γραφή 319">
                  <a:extLst>
                    <a:ext uri="{FF2B5EF4-FFF2-40B4-BE49-F238E27FC236}">
                      <a16:creationId xmlns:a16="http://schemas.microsoft.com/office/drawing/2014/main" id="{6090ED6A-CF8C-7359-0395-879A8517927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87033" y="1808132"/>
                  <a:ext cx="19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2" name="Γραφή 321">
                  <a:extLst>
                    <a:ext uri="{FF2B5EF4-FFF2-40B4-BE49-F238E27FC236}">
                      <a16:creationId xmlns:a16="http://schemas.microsoft.com/office/drawing/2014/main" id="{67CD7668-716E-A4F2-3D52-789F8800882E}"/>
                    </a:ext>
                  </a:extLst>
                </p14:cNvPr>
                <p14:cNvContentPartPr/>
                <p14:nvPr/>
              </p14:nvContentPartPr>
              <p14:xfrm>
                <a:off x="6533633" y="1721372"/>
                <a:ext cx="172800" cy="245160"/>
              </p14:xfrm>
            </p:contentPart>
          </mc:Choice>
          <mc:Fallback>
            <p:pic>
              <p:nvPicPr>
                <p:cNvPr id="322" name="Γραφή 321">
                  <a:extLst>
                    <a:ext uri="{FF2B5EF4-FFF2-40B4-BE49-F238E27FC236}">
                      <a16:creationId xmlns:a16="http://schemas.microsoft.com/office/drawing/2014/main" id="{67CD7668-716E-A4F2-3D52-789F8800882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515633" y="1703372"/>
                  <a:ext cx="208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3" name="Γραφή 322">
                  <a:extLst>
                    <a:ext uri="{FF2B5EF4-FFF2-40B4-BE49-F238E27FC236}">
                      <a16:creationId xmlns:a16="http://schemas.microsoft.com/office/drawing/2014/main" id="{7DB128C3-FECC-D5D8-7EE6-F4BE24C01268}"/>
                    </a:ext>
                  </a:extLst>
                </p14:cNvPr>
                <p14:cNvContentPartPr/>
                <p14:nvPr/>
              </p14:nvContentPartPr>
              <p14:xfrm>
                <a:off x="6560993" y="1745492"/>
                <a:ext cx="126360" cy="180000"/>
              </p14:xfrm>
            </p:contentPart>
          </mc:Choice>
          <mc:Fallback>
            <p:pic>
              <p:nvPicPr>
                <p:cNvPr id="323" name="Γραφή 322">
                  <a:extLst>
                    <a:ext uri="{FF2B5EF4-FFF2-40B4-BE49-F238E27FC236}">
                      <a16:creationId xmlns:a16="http://schemas.microsoft.com/office/drawing/2014/main" id="{7DB128C3-FECC-D5D8-7EE6-F4BE24C0126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543353" y="1727492"/>
                  <a:ext cx="162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4" name="Γραφή 323">
                  <a:extLst>
                    <a:ext uri="{FF2B5EF4-FFF2-40B4-BE49-F238E27FC236}">
                      <a16:creationId xmlns:a16="http://schemas.microsoft.com/office/drawing/2014/main" id="{48DF35A3-0FC7-C9D3-123D-8D42ED0B268E}"/>
                    </a:ext>
                  </a:extLst>
                </p14:cNvPr>
                <p14:cNvContentPartPr/>
                <p14:nvPr/>
              </p14:nvContentPartPr>
              <p14:xfrm>
                <a:off x="6670073" y="1532732"/>
                <a:ext cx="170280" cy="147960"/>
              </p14:xfrm>
            </p:contentPart>
          </mc:Choice>
          <mc:Fallback>
            <p:pic>
              <p:nvPicPr>
                <p:cNvPr id="324" name="Γραφή 323">
                  <a:extLst>
                    <a:ext uri="{FF2B5EF4-FFF2-40B4-BE49-F238E27FC236}">
                      <a16:creationId xmlns:a16="http://schemas.microsoft.com/office/drawing/2014/main" id="{48DF35A3-0FC7-C9D3-123D-8D42ED0B268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52433" y="1515092"/>
                  <a:ext cx="20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5" name="Γραφή 324">
                  <a:extLst>
                    <a:ext uri="{FF2B5EF4-FFF2-40B4-BE49-F238E27FC236}">
                      <a16:creationId xmlns:a16="http://schemas.microsoft.com/office/drawing/2014/main" id="{2E3E64CA-5047-A512-18FB-BE3258DFA67D}"/>
                    </a:ext>
                  </a:extLst>
                </p14:cNvPr>
                <p14:cNvContentPartPr/>
                <p14:nvPr/>
              </p14:nvContentPartPr>
              <p14:xfrm>
                <a:off x="6853673" y="1775372"/>
                <a:ext cx="146880" cy="22320"/>
              </p14:xfrm>
            </p:contentPart>
          </mc:Choice>
          <mc:Fallback>
            <p:pic>
              <p:nvPicPr>
                <p:cNvPr id="325" name="Γραφή 324">
                  <a:extLst>
                    <a:ext uri="{FF2B5EF4-FFF2-40B4-BE49-F238E27FC236}">
                      <a16:creationId xmlns:a16="http://schemas.microsoft.com/office/drawing/2014/main" id="{2E3E64CA-5047-A512-18FB-BE3258DFA67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835673" y="1757732"/>
                  <a:ext cx="182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6" name="Γραφή 325">
                  <a:extLst>
                    <a:ext uri="{FF2B5EF4-FFF2-40B4-BE49-F238E27FC236}">
                      <a16:creationId xmlns:a16="http://schemas.microsoft.com/office/drawing/2014/main" id="{4B187763-503F-5424-2D5A-9C1312583D5E}"/>
                    </a:ext>
                  </a:extLst>
                </p14:cNvPr>
                <p14:cNvContentPartPr/>
                <p14:nvPr/>
              </p14:nvContentPartPr>
              <p14:xfrm>
                <a:off x="7006313" y="1695452"/>
                <a:ext cx="120960" cy="149040"/>
              </p14:xfrm>
            </p:contentPart>
          </mc:Choice>
          <mc:Fallback>
            <p:pic>
              <p:nvPicPr>
                <p:cNvPr id="326" name="Γραφή 325">
                  <a:extLst>
                    <a:ext uri="{FF2B5EF4-FFF2-40B4-BE49-F238E27FC236}">
                      <a16:creationId xmlns:a16="http://schemas.microsoft.com/office/drawing/2014/main" id="{4B187763-503F-5424-2D5A-9C1312583D5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988313" y="1677452"/>
                  <a:ext cx="156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7" name="Γραφή 326">
                  <a:extLst>
                    <a:ext uri="{FF2B5EF4-FFF2-40B4-BE49-F238E27FC236}">
                      <a16:creationId xmlns:a16="http://schemas.microsoft.com/office/drawing/2014/main" id="{AA82BFED-92CF-E979-F026-5AEE1863565B}"/>
                    </a:ext>
                  </a:extLst>
                </p14:cNvPr>
                <p14:cNvContentPartPr/>
                <p14:nvPr/>
              </p14:nvContentPartPr>
              <p14:xfrm>
                <a:off x="7158593" y="1717412"/>
                <a:ext cx="148320" cy="116280"/>
              </p14:xfrm>
            </p:contentPart>
          </mc:Choice>
          <mc:Fallback>
            <p:pic>
              <p:nvPicPr>
                <p:cNvPr id="327" name="Γραφή 326">
                  <a:extLst>
                    <a:ext uri="{FF2B5EF4-FFF2-40B4-BE49-F238E27FC236}">
                      <a16:creationId xmlns:a16="http://schemas.microsoft.com/office/drawing/2014/main" id="{AA82BFED-92CF-E979-F026-5AEE1863565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140953" y="1699772"/>
                  <a:ext cx="18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8" name="Γραφή 327">
                  <a:extLst>
                    <a:ext uri="{FF2B5EF4-FFF2-40B4-BE49-F238E27FC236}">
                      <a16:creationId xmlns:a16="http://schemas.microsoft.com/office/drawing/2014/main" id="{AF23AC4A-0A5E-8920-7F6F-F5F7EC99E887}"/>
                    </a:ext>
                  </a:extLst>
                </p14:cNvPr>
                <p14:cNvContentPartPr/>
                <p14:nvPr/>
              </p14:nvContentPartPr>
              <p14:xfrm>
                <a:off x="7084073" y="1666292"/>
                <a:ext cx="189000" cy="258840"/>
              </p14:xfrm>
            </p:contentPart>
          </mc:Choice>
          <mc:Fallback>
            <p:pic>
              <p:nvPicPr>
                <p:cNvPr id="328" name="Γραφή 327">
                  <a:extLst>
                    <a:ext uri="{FF2B5EF4-FFF2-40B4-BE49-F238E27FC236}">
                      <a16:creationId xmlns:a16="http://schemas.microsoft.com/office/drawing/2014/main" id="{AF23AC4A-0A5E-8920-7F6F-F5F7EC99E88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066073" y="1648292"/>
                  <a:ext cx="2246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Ομάδα 362">
            <a:extLst>
              <a:ext uri="{FF2B5EF4-FFF2-40B4-BE49-F238E27FC236}">
                <a16:creationId xmlns:a16="http://schemas.microsoft.com/office/drawing/2014/main" id="{1FF8429B-EFD1-C271-F1ED-D85CD4059C0B}"/>
              </a:ext>
            </a:extLst>
          </p:cNvPr>
          <p:cNvGrpSpPr/>
          <p:nvPr/>
        </p:nvGrpSpPr>
        <p:grpSpPr>
          <a:xfrm>
            <a:off x="586433" y="4336412"/>
            <a:ext cx="3614040" cy="1400400"/>
            <a:chOff x="586433" y="4336412"/>
            <a:chExt cx="3614040" cy="14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0" name="Γραφή 329">
                  <a:extLst>
                    <a:ext uri="{FF2B5EF4-FFF2-40B4-BE49-F238E27FC236}">
                      <a16:creationId xmlns:a16="http://schemas.microsoft.com/office/drawing/2014/main" id="{1406FB00-129A-8C63-86AA-0126AEC80BF3}"/>
                    </a:ext>
                  </a:extLst>
                </p14:cNvPr>
                <p14:cNvContentPartPr/>
                <p14:nvPr/>
              </p14:nvContentPartPr>
              <p14:xfrm>
                <a:off x="586433" y="4992332"/>
                <a:ext cx="340920" cy="270720"/>
              </p14:xfrm>
            </p:contentPart>
          </mc:Choice>
          <mc:Fallback>
            <p:pic>
              <p:nvPicPr>
                <p:cNvPr id="330" name="Γραφή 329">
                  <a:extLst>
                    <a:ext uri="{FF2B5EF4-FFF2-40B4-BE49-F238E27FC236}">
                      <a16:creationId xmlns:a16="http://schemas.microsoft.com/office/drawing/2014/main" id="{1406FB00-129A-8C63-86AA-0126AEC80BF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68433" y="4974332"/>
                  <a:ext cx="376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1" name="Γραφή 330">
                  <a:extLst>
                    <a:ext uri="{FF2B5EF4-FFF2-40B4-BE49-F238E27FC236}">
                      <a16:creationId xmlns:a16="http://schemas.microsoft.com/office/drawing/2014/main" id="{082EFBE6-5E29-67B0-7F5E-E5BF46A4777F}"/>
                    </a:ext>
                  </a:extLst>
                </p14:cNvPr>
                <p14:cNvContentPartPr/>
                <p14:nvPr/>
              </p14:nvContentPartPr>
              <p14:xfrm>
                <a:off x="654833" y="5064332"/>
                <a:ext cx="261000" cy="37080"/>
              </p14:xfrm>
            </p:contentPart>
          </mc:Choice>
          <mc:Fallback>
            <p:pic>
              <p:nvPicPr>
                <p:cNvPr id="331" name="Γραφή 330">
                  <a:extLst>
                    <a:ext uri="{FF2B5EF4-FFF2-40B4-BE49-F238E27FC236}">
                      <a16:creationId xmlns:a16="http://schemas.microsoft.com/office/drawing/2014/main" id="{082EFBE6-5E29-67B0-7F5E-E5BF46A4777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7193" y="5046692"/>
                  <a:ext cx="296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2" name="Γραφή 331">
                  <a:extLst>
                    <a:ext uri="{FF2B5EF4-FFF2-40B4-BE49-F238E27FC236}">
                      <a16:creationId xmlns:a16="http://schemas.microsoft.com/office/drawing/2014/main" id="{7A86ACBA-56E7-BE05-BB26-F46B20DF9B8C}"/>
                    </a:ext>
                  </a:extLst>
                </p14:cNvPr>
                <p14:cNvContentPartPr/>
                <p14:nvPr/>
              </p14:nvContentPartPr>
              <p14:xfrm>
                <a:off x="604433" y="4901972"/>
                <a:ext cx="311400" cy="38160"/>
              </p14:xfrm>
            </p:contentPart>
          </mc:Choice>
          <mc:Fallback>
            <p:pic>
              <p:nvPicPr>
                <p:cNvPr id="332" name="Γραφή 331">
                  <a:extLst>
                    <a:ext uri="{FF2B5EF4-FFF2-40B4-BE49-F238E27FC236}">
                      <a16:creationId xmlns:a16="http://schemas.microsoft.com/office/drawing/2014/main" id="{7A86ACBA-56E7-BE05-BB26-F46B20DF9B8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86793" y="4884332"/>
                  <a:ext cx="347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3" name="Γραφή 332">
                  <a:extLst>
                    <a:ext uri="{FF2B5EF4-FFF2-40B4-BE49-F238E27FC236}">
                      <a16:creationId xmlns:a16="http://schemas.microsoft.com/office/drawing/2014/main" id="{527531B3-6C70-AFD8-37B8-7B47818E29C8}"/>
                    </a:ext>
                  </a:extLst>
                </p14:cNvPr>
                <p14:cNvContentPartPr/>
                <p14:nvPr/>
              </p14:nvContentPartPr>
              <p14:xfrm>
                <a:off x="1020233" y="5138132"/>
                <a:ext cx="210240" cy="12600"/>
              </p14:xfrm>
            </p:contentPart>
          </mc:Choice>
          <mc:Fallback>
            <p:pic>
              <p:nvPicPr>
                <p:cNvPr id="333" name="Γραφή 332">
                  <a:extLst>
                    <a:ext uri="{FF2B5EF4-FFF2-40B4-BE49-F238E27FC236}">
                      <a16:creationId xmlns:a16="http://schemas.microsoft.com/office/drawing/2014/main" id="{527531B3-6C70-AFD8-37B8-7B47818E29C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02233" y="5120132"/>
                  <a:ext cx="245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4" name="Γραφή 333">
                  <a:extLst>
                    <a:ext uri="{FF2B5EF4-FFF2-40B4-BE49-F238E27FC236}">
                      <a16:creationId xmlns:a16="http://schemas.microsoft.com/office/drawing/2014/main" id="{CAE1BCF8-32F9-57BE-2650-881427C6CB17}"/>
                    </a:ext>
                  </a:extLst>
                </p14:cNvPr>
                <p14:cNvContentPartPr/>
                <p14:nvPr/>
              </p14:nvContentPartPr>
              <p14:xfrm>
                <a:off x="1018433" y="5052812"/>
                <a:ext cx="196560" cy="38880"/>
              </p14:xfrm>
            </p:contentPart>
          </mc:Choice>
          <mc:Fallback>
            <p:pic>
              <p:nvPicPr>
                <p:cNvPr id="334" name="Γραφή 333">
                  <a:extLst>
                    <a:ext uri="{FF2B5EF4-FFF2-40B4-BE49-F238E27FC236}">
                      <a16:creationId xmlns:a16="http://schemas.microsoft.com/office/drawing/2014/main" id="{CAE1BCF8-32F9-57BE-2650-881427C6CB1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00793" y="5035172"/>
                  <a:ext cx="232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6" name="Γραφή 335">
                  <a:extLst>
                    <a:ext uri="{FF2B5EF4-FFF2-40B4-BE49-F238E27FC236}">
                      <a16:creationId xmlns:a16="http://schemas.microsoft.com/office/drawing/2014/main" id="{25624E9F-C362-8575-8313-14C615E669DE}"/>
                    </a:ext>
                  </a:extLst>
                </p14:cNvPr>
                <p14:cNvContentPartPr/>
                <p14:nvPr/>
              </p14:nvContentPartPr>
              <p14:xfrm>
                <a:off x="1333793" y="4642052"/>
                <a:ext cx="162000" cy="804960"/>
              </p14:xfrm>
            </p:contentPart>
          </mc:Choice>
          <mc:Fallback>
            <p:pic>
              <p:nvPicPr>
                <p:cNvPr id="336" name="Γραφή 335">
                  <a:extLst>
                    <a:ext uri="{FF2B5EF4-FFF2-40B4-BE49-F238E27FC236}">
                      <a16:creationId xmlns:a16="http://schemas.microsoft.com/office/drawing/2014/main" id="{25624E9F-C362-8575-8313-14C615E669D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316153" y="4624052"/>
                  <a:ext cx="197640" cy="8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7" name="Γραφή 336">
                  <a:extLst>
                    <a:ext uri="{FF2B5EF4-FFF2-40B4-BE49-F238E27FC236}">
                      <a16:creationId xmlns:a16="http://schemas.microsoft.com/office/drawing/2014/main" id="{CEEE3A72-0863-7B37-9A8B-721A84D8FA83}"/>
                    </a:ext>
                  </a:extLst>
                </p14:cNvPr>
                <p14:cNvContentPartPr/>
                <p14:nvPr/>
              </p14:nvContentPartPr>
              <p14:xfrm>
                <a:off x="1241993" y="5496332"/>
                <a:ext cx="183960" cy="149760"/>
              </p14:xfrm>
            </p:contentPart>
          </mc:Choice>
          <mc:Fallback>
            <p:pic>
              <p:nvPicPr>
                <p:cNvPr id="337" name="Γραφή 336">
                  <a:extLst>
                    <a:ext uri="{FF2B5EF4-FFF2-40B4-BE49-F238E27FC236}">
                      <a16:creationId xmlns:a16="http://schemas.microsoft.com/office/drawing/2014/main" id="{CEEE3A72-0863-7B37-9A8B-721A84D8FA8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23993" y="5478332"/>
                  <a:ext cx="219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8" name="Γραφή 337">
                  <a:extLst>
                    <a:ext uri="{FF2B5EF4-FFF2-40B4-BE49-F238E27FC236}">
                      <a16:creationId xmlns:a16="http://schemas.microsoft.com/office/drawing/2014/main" id="{489DA954-340C-5DCA-8DB5-44104F9E33E9}"/>
                    </a:ext>
                  </a:extLst>
                </p14:cNvPr>
                <p14:cNvContentPartPr/>
                <p14:nvPr/>
              </p14:nvContentPartPr>
              <p14:xfrm>
                <a:off x="1319393" y="5451332"/>
                <a:ext cx="144360" cy="248040"/>
              </p14:xfrm>
            </p:contentPart>
          </mc:Choice>
          <mc:Fallback>
            <p:pic>
              <p:nvPicPr>
                <p:cNvPr id="338" name="Γραφή 337">
                  <a:extLst>
                    <a:ext uri="{FF2B5EF4-FFF2-40B4-BE49-F238E27FC236}">
                      <a16:creationId xmlns:a16="http://schemas.microsoft.com/office/drawing/2014/main" id="{489DA954-340C-5DCA-8DB5-44104F9E33E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301393" y="5433692"/>
                  <a:ext cx="180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9" name="Γραφή 338">
                  <a:extLst>
                    <a:ext uri="{FF2B5EF4-FFF2-40B4-BE49-F238E27FC236}">
                      <a16:creationId xmlns:a16="http://schemas.microsoft.com/office/drawing/2014/main" id="{909951CC-0774-F627-567C-3B7EF31B7D4F}"/>
                    </a:ext>
                  </a:extLst>
                </p14:cNvPr>
                <p14:cNvContentPartPr/>
                <p14:nvPr/>
              </p14:nvContentPartPr>
              <p14:xfrm>
                <a:off x="1527113" y="5582732"/>
                <a:ext cx="10080" cy="154080"/>
              </p14:xfrm>
            </p:contentPart>
          </mc:Choice>
          <mc:Fallback>
            <p:pic>
              <p:nvPicPr>
                <p:cNvPr id="339" name="Γραφή 338">
                  <a:extLst>
                    <a:ext uri="{FF2B5EF4-FFF2-40B4-BE49-F238E27FC236}">
                      <a16:creationId xmlns:a16="http://schemas.microsoft.com/office/drawing/2014/main" id="{909951CC-0774-F627-567C-3B7EF31B7D4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509113" y="5564732"/>
                  <a:ext cx="45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1" name="Γραφή 340">
                  <a:extLst>
                    <a:ext uri="{FF2B5EF4-FFF2-40B4-BE49-F238E27FC236}">
                      <a16:creationId xmlns:a16="http://schemas.microsoft.com/office/drawing/2014/main" id="{99C5A2D4-79B5-656D-9BA5-477517595D70}"/>
                    </a:ext>
                  </a:extLst>
                </p14:cNvPr>
                <p14:cNvContentPartPr/>
                <p14:nvPr/>
              </p14:nvContentPartPr>
              <p14:xfrm>
                <a:off x="1375553" y="4388612"/>
                <a:ext cx="240480" cy="134640"/>
              </p14:xfrm>
            </p:contentPart>
          </mc:Choice>
          <mc:Fallback>
            <p:pic>
              <p:nvPicPr>
                <p:cNvPr id="341" name="Γραφή 340">
                  <a:extLst>
                    <a:ext uri="{FF2B5EF4-FFF2-40B4-BE49-F238E27FC236}">
                      <a16:creationId xmlns:a16="http://schemas.microsoft.com/office/drawing/2014/main" id="{99C5A2D4-79B5-656D-9BA5-477517595D7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357913" y="4370612"/>
                  <a:ext cx="276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2" name="Γραφή 341">
                  <a:extLst>
                    <a:ext uri="{FF2B5EF4-FFF2-40B4-BE49-F238E27FC236}">
                      <a16:creationId xmlns:a16="http://schemas.microsoft.com/office/drawing/2014/main" id="{469D73A7-61FF-0E23-CA5A-E6CAC80B89CA}"/>
                    </a:ext>
                  </a:extLst>
                </p14:cNvPr>
                <p14:cNvContentPartPr/>
                <p14:nvPr/>
              </p14:nvContentPartPr>
              <p14:xfrm>
                <a:off x="1466633" y="4336412"/>
                <a:ext cx="123480" cy="201240"/>
              </p14:xfrm>
            </p:contentPart>
          </mc:Choice>
          <mc:Fallback>
            <p:pic>
              <p:nvPicPr>
                <p:cNvPr id="342" name="Γραφή 341">
                  <a:extLst>
                    <a:ext uri="{FF2B5EF4-FFF2-40B4-BE49-F238E27FC236}">
                      <a16:creationId xmlns:a16="http://schemas.microsoft.com/office/drawing/2014/main" id="{469D73A7-61FF-0E23-CA5A-E6CAC80B89C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448993" y="4318772"/>
                  <a:ext cx="159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3" name="Γραφή 342">
                  <a:extLst>
                    <a:ext uri="{FF2B5EF4-FFF2-40B4-BE49-F238E27FC236}">
                      <a16:creationId xmlns:a16="http://schemas.microsoft.com/office/drawing/2014/main" id="{8EAC2AD7-D202-A0C0-7F6B-594215A7001C}"/>
                    </a:ext>
                  </a:extLst>
                </p14:cNvPr>
                <p14:cNvContentPartPr/>
                <p14:nvPr/>
              </p14:nvContentPartPr>
              <p14:xfrm>
                <a:off x="1650233" y="4428572"/>
                <a:ext cx="194040" cy="166320"/>
              </p14:xfrm>
            </p:contentPart>
          </mc:Choice>
          <mc:Fallback>
            <p:pic>
              <p:nvPicPr>
                <p:cNvPr id="343" name="Γραφή 342">
                  <a:extLst>
                    <a:ext uri="{FF2B5EF4-FFF2-40B4-BE49-F238E27FC236}">
                      <a16:creationId xmlns:a16="http://schemas.microsoft.com/office/drawing/2014/main" id="{8EAC2AD7-D202-A0C0-7F6B-594215A7001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632593" y="4410572"/>
                  <a:ext cx="229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5" name="Γραφή 344">
                  <a:extLst>
                    <a:ext uri="{FF2B5EF4-FFF2-40B4-BE49-F238E27FC236}">
                      <a16:creationId xmlns:a16="http://schemas.microsoft.com/office/drawing/2014/main" id="{4D0D5AAF-F66A-132C-BC3A-8CE00BE79184}"/>
                    </a:ext>
                  </a:extLst>
                </p14:cNvPr>
                <p14:cNvContentPartPr/>
                <p14:nvPr/>
              </p14:nvContentPartPr>
              <p14:xfrm>
                <a:off x="1709633" y="4745732"/>
                <a:ext cx="55800" cy="437040"/>
              </p14:xfrm>
            </p:contentPart>
          </mc:Choice>
          <mc:Fallback>
            <p:pic>
              <p:nvPicPr>
                <p:cNvPr id="345" name="Γραφή 344">
                  <a:extLst>
                    <a:ext uri="{FF2B5EF4-FFF2-40B4-BE49-F238E27FC236}">
                      <a16:creationId xmlns:a16="http://schemas.microsoft.com/office/drawing/2014/main" id="{4D0D5AAF-F66A-132C-BC3A-8CE00BE7918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691993" y="4728092"/>
                  <a:ext cx="914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6" name="Γραφή 345">
                  <a:extLst>
                    <a:ext uri="{FF2B5EF4-FFF2-40B4-BE49-F238E27FC236}">
                      <a16:creationId xmlns:a16="http://schemas.microsoft.com/office/drawing/2014/main" id="{08A93133-FCF7-977B-E9EA-71F22B49C070}"/>
                    </a:ext>
                  </a:extLst>
                </p14:cNvPr>
                <p14:cNvContentPartPr/>
                <p14:nvPr/>
              </p14:nvContentPartPr>
              <p14:xfrm>
                <a:off x="1929233" y="4757972"/>
                <a:ext cx="191520" cy="378000"/>
              </p14:xfrm>
            </p:contentPart>
          </mc:Choice>
          <mc:Fallback>
            <p:pic>
              <p:nvPicPr>
                <p:cNvPr id="346" name="Γραφή 345">
                  <a:extLst>
                    <a:ext uri="{FF2B5EF4-FFF2-40B4-BE49-F238E27FC236}">
                      <a16:creationId xmlns:a16="http://schemas.microsoft.com/office/drawing/2014/main" id="{08A93133-FCF7-977B-E9EA-71F22B49C07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911593" y="4739972"/>
                  <a:ext cx="227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7" name="Γραφή 346">
                  <a:extLst>
                    <a:ext uri="{FF2B5EF4-FFF2-40B4-BE49-F238E27FC236}">
                      <a16:creationId xmlns:a16="http://schemas.microsoft.com/office/drawing/2014/main" id="{0623ABC2-0EA4-64A4-441B-7F13AD35CA2B}"/>
                    </a:ext>
                  </a:extLst>
                </p14:cNvPr>
                <p14:cNvContentPartPr/>
                <p14:nvPr/>
              </p14:nvContentPartPr>
              <p14:xfrm>
                <a:off x="1897553" y="4980092"/>
                <a:ext cx="254160" cy="51120"/>
              </p14:xfrm>
            </p:contentPart>
          </mc:Choice>
          <mc:Fallback>
            <p:pic>
              <p:nvPicPr>
                <p:cNvPr id="347" name="Γραφή 346">
                  <a:extLst>
                    <a:ext uri="{FF2B5EF4-FFF2-40B4-BE49-F238E27FC236}">
                      <a16:creationId xmlns:a16="http://schemas.microsoft.com/office/drawing/2014/main" id="{0623ABC2-0EA4-64A4-441B-7F13AD35CA2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879553" y="4962452"/>
                  <a:ext cx="28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8" name="Γραφή 347">
                  <a:extLst>
                    <a:ext uri="{FF2B5EF4-FFF2-40B4-BE49-F238E27FC236}">
                      <a16:creationId xmlns:a16="http://schemas.microsoft.com/office/drawing/2014/main" id="{C38D4E58-FDE3-5CCC-00C2-B2DD5651B97D}"/>
                    </a:ext>
                  </a:extLst>
                </p14:cNvPr>
                <p14:cNvContentPartPr/>
                <p14:nvPr/>
              </p14:nvContentPartPr>
              <p14:xfrm>
                <a:off x="2256473" y="4864172"/>
                <a:ext cx="174960" cy="247680"/>
              </p14:xfrm>
            </p:contentPart>
          </mc:Choice>
          <mc:Fallback>
            <p:pic>
              <p:nvPicPr>
                <p:cNvPr id="348" name="Γραφή 347">
                  <a:extLst>
                    <a:ext uri="{FF2B5EF4-FFF2-40B4-BE49-F238E27FC236}">
                      <a16:creationId xmlns:a16="http://schemas.microsoft.com/office/drawing/2014/main" id="{C38D4E58-FDE3-5CCC-00C2-B2DD5651B97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238833" y="4846172"/>
                  <a:ext cx="210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9" name="Γραφή 348">
                  <a:extLst>
                    <a:ext uri="{FF2B5EF4-FFF2-40B4-BE49-F238E27FC236}">
                      <a16:creationId xmlns:a16="http://schemas.microsoft.com/office/drawing/2014/main" id="{C6F977CA-63EB-267B-3689-E6D0672C2336}"/>
                    </a:ext>
                  </a:extLst>
                </p14:cNvPr>
                <p14:cNvContentPartPr/>
                <p14:nvPr/>
              </p14:nvContentPartPr>
              <p14:xfrm>
                <a:off x="2405153" y="4975772"/>
                <a:ext cx="100800" cy="154800"/>
              </p14:xfrm>
            </p:contentPart>
          </mc:Choice>
          <mc:Fallback>
            <p:pic>
              <p:nvPicPr>
                <p:cNvPr id="349" name="Γραφή 348">
                  <a:extLst>
                    <a:ext uri="{FF2B5EF4-FFF2-40B4-BE49-F238E27FC236}">
                      <a16:creationId xmlns:a16="http://schemas.microsoft.com/office/drawing/2014/main" id="{C6F977CA-63EB-267B-3689-E6D0672C233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387513" y="4958132"/>
                  <a:ext cx="136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0" name="Γραφή 349">
                  <a:extLst>
                    <a:ext uri="{FF2B5EF4-FFF2-40B4-BE49-F238E27FC236}">
                      <a16:creationId xmlns:a16="http://schemas.microsoft.com/office/drawing/2014/main" id="{2DF6AF81-3F77-4D09-588B-57D57BA0095C}"/>
                    </a:ext>
                  </a:extLst>
                </p14:cNvPr>
                <p14:cNvContentPartPr/>
                <p14:nvPr/>
              </p14:nvContentPartPr>
              <p14:xfrm>
                <a:off x="2379593" y="4967492"/>
                <a:ext cx="112320" cy="192240"/>
              </p14:xfrm>
            </p:contentPart>
          </mc:Choice>
          <mc:Fallback>
            <p:pic>
              <p:nvPicPr>
                <p:cNvPr id="350" name="Γραφή 349">
                  <a:extLst>
                    <a:ext uri="{FF2B5EF4-FFF2-40B4-BE49-F238E27FC236}">
                      <a16:creationId xmlns:a16="http://schemas.microsoft.com/office/drawing/2014/main" id="{2DF6AF81-3F77-4D09-588B-57D57BA0095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361593" y="4949852"/>
                  <a:ext cx="147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1" name="Γραφή 350">
                  <a:extLst>
                    <a:ext uri="{FF2B5EF4-FFF2-40B4-BE49-F238E27FC236}">
                      <a16:creationId xmlns:a16="http://schemas.microsoft.com/office/drawing/2014/main" id="{66465225-F431-CB7E-F8EF-3EDAB382F10C}"/>
                    </a:ext>
                  </a:extLst>
                </p14:cNvPr>
                <p14:cNvContentPartPr/>
                <p14:nvPr/>
              </p14:nvContentPartPr>
              <p14:xfrm>
                <a:off x="2566073" y="4843292"/>
                <a:ext cx="76320" cy="317160"/>
              </p14:xfrm>
            </p:contentPart>
          </mc:Choice>
          <mc:Fallback>
            <p:pic>
              <p:nvPicPr>
                <p:cNvPr id="351" name="Γραφή 350">
                  <a:extLst>
                    <a:ext uri="{FF2B5EF4-FFF2-40B4-BE49-F238E27FC236}">
                      <a16:creationId xmlns:a16="http://schemas.microsoft.com/office/drawing/2014/main" id="{66465225-F431-CB7E-F8EF-3EDAB382F10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548433" y="4825292"/>
                  <a:ext cx="111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2" name="Γραφή 351">
                  <a:extLst>
                    <a:ext uri="{FF2B5EF4-FFF2-40B4-BE49-F238E27FC236}">
                      <a16:creationId xmlns:a16="http://schemas.microsoft.com/office/drawing/2014/main" id="{0BAF1EB6-0101-ED38-FD38-ED5C9677A602}"/>
                    </a:ext>
                  </a:extLst>
                </p14:cNvPr>
                <p14:cNvContentPartPr/>
                <p14:nvPr/>
              </p14:nvContentPartPr>
              <p14:xfrm>
                <a:off x="2731313" y="5028692"/>
                <a:ext cx="148680" cy="16920"/>
              </p14:xfrm>
            </p:contentPart>
          </mc:Choice>
          <mc:Fallback>
            <p:pic>
              <p:nvPicPr>
                <p:cNvPr id="352" name="Γραφή 351">
                  <a:extLst>
                    <a:ext uri="{FF2B5EF4-FFF2-40B4-BE49-F238E27FC236}">
                      <a16:creationId xmlns:a16="http://schemas.microsoft.com/office/drawing/2014/main" id="{0BAF1EB6-0101-ED38-FD38-ED5C9677A60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713313" y="5010692"/>
                  <a:ext cx="184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3" name="Γραφή 352">
                  <a:extLst>
                    <a:ext uri="{FF2B5EF4-FFF2-40B4-BE49-F238E27FC236}">
                      <a16:creationId xmlns:a16="http://schemas.microsoft.com/office/drawing/2014/main" id="{793B3F53-34A1-3F0B-B643-A65B26DF34D2}"/>
                    </a:ext>
                  </a:extLst>
                </p14:cNvPr>
                <p14:cNvContentPartPr/>
                <p14:nvPr/>
              </p14:nvContentPartPr>
              <p14:xfrm>
                <a:off x="2960993" y="4933652"/>
                <a:ext cx="118440" cy="133200"/>
              </p14:xfrm>
            </p:contentPart>
          </mc:Choice>
          <mc:Fallback>
            <p:pic>
              <p:nvPicPr>
                <p:cNvPr id="353" name="Γραφή 352">
                  <a:extLst>
                    <a:ext uri="{FF2B5EF4-FFF2-40B4-BE49-F238E27FC236}">
                      <a16:creationId xmlns:a16="http://schemas.microsoft.com/office/drawing/2014/main" id="{793B3F53-34A1-3F0B-B643-A65B26DF34D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942993" y="4916012"/>
                  <a:ext cx="154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4" name="Γραφή 353">
                  <a:extLst>
                    <a:ext uri="{FF2B5EF4-FFF2-40B4-BE49-F238E27FC236}">
                      <a16:creationId xmlns:a16="http://schemas.microsoft.com/office/drawing/2014/main" id="{008F4536-8C22-3827-0047-07A6422124A1}"/>
                    </a:ext>
                  </a:extLst>
                </p14:cNvPr>
                <p14:cNvContentPartPr/>
                <p14:nvPr/>
              </p14:nvContentPartPr>
              <p14:xfrm>
                <a:off x="2921033" y="4918892"/>
                <a:ext cx="210240" cy="315360"/>
              </p14:xfrm>
            </p:contentPart>
          </mc:Choice>
          <mc:Fallback>
            <p:pic>
              <p:nvPicPr>
                <p:cNvPr id="354" name="Γραφή 353">
                  <a:extLst>
                    <a:ext uri="{FF2B5EF4-FFF2-40B4-BE49-F238E27FC236}">
                      <a16:creationId xmlns:a16="http://schemas.microsoft.com/office/drawing/2014/main" id="{008F4536-8C22-3827-0047-07A6422124A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903033" y="4901252"/>
                  <a:ext cx="2458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5" name="Γραφή 354">
                  <a:extLst>
                    <a:ext uri="{FF2B5EF4-FFF2-40B4-BE49-F238E27FC236}">
                      <a16:creationId xmlns:a16="http://schemas.microsoft.com/office/drawing/2014/main" id="{9EEF34FF-E984-489F-74F0-601512382B83}"/>
                    </a:ext>
                  </a:extLst>
                </p14:cNvPr>
                <p14:cNvContentPartPr/>
                <p14:nvPr/>
              </p14:nvContentPartPr>
              <p14:xfrm>
                <a:off x="3192833" y="4907012"/>
                <a:ext cx="102600" cy="270000"/>
              </p14:xfrm>
            </p:contentPart>
          </mc:Choice>
          <mc:Fallback>
            <p:pic>
              <p:nvPicPr>
                <p:cNvPr id="355" name="Γραφή 354">
                  <a:extLst>
                    <a:ext uri="{FF2B5EF4-FFF2-40B4-BE49-F238E27FC236}">
                      <a16:creationId xmlns:a16="http://schemas.microsoft.com/office/drawing/2014/main" id="{9EEF34FF-E984-489F-74F0-601512382B8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175193" y="4889372"/>
                  <a:ext cx="138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6" name="Γραφή 355">
                  <a:extLst>
                    <a:ext uri="{FF2B5EF4-FFF2-40B4-BE49-F238E27FC236}">
                      <a16:creationId xmlns:a16="http://schemas.microsoft.com/office/drawing/2014/main" id="{2FC51092-A5C1-2FF1-F6DB-AAF9F1F19DAE}"/>
                    </a:ext>
                  </a:extLst>
                </p14:cNvPr>
                <p14:cNvContentPartPr/>
                <p14:nvPr/>
              </p14:nvContentPartPr>
              <p14:xfrm>
                <a:off x="3300113" y="5019692"/>
                <a:ext cx="132120" cy="99360"/>
              </p14:xfrm>
            </p:contentPart>
          </mc:Choice>
          <mc:Fallback>
            <p:pic>
              <p:nvPicPr>
                <p:cNvPr id="356" name="Γραφή 355">
                  <a:extLst>
                    <a:ext uri="{FF2B5EF4-FFF2-40B4-BE49-F238E27FC236}">
                      <a16:creationId xmlns:a16="http://schemas.microsoft.com/office/drawing/2014/main" id="{2FC51092-A5C1-2FF1-F6DB-AAF9F1F19DA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282113" y="5001692"/>
                  <a:ext cx="167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7" name="Γραφή 356">
                  <a:extLst>
                    <a:ext uri="{FF2B5EF4-FFF2-40B4-BE49-F238E27FC236}">
                      <a16:creationId xmlns:a16="http://schemas.microsoft.com/office/drawing/2014/main" id="{38069E89-6333-FCBD-573B-7C7809197410}"/>
                    </a:ext>
                  </a:extLst>
                </p14:cNvPr>
                <p14:cNvContentPartPr/>
                <p14:nvPr/>
              </p14:nvContentPartPr>
              <p14:xfrm>
                <a:off x="3303353" y="4987292"/>
                <a:ext cx="79920" cy="173160"/>
              </p14:xfrm>
            </p:contentPart>
          </mc:Choice>
          <mc:Fallback>
            <p:pic>
              <p:nvPicPr>
                <p:cNvPr id="357" name="Γραφή 356">
                  <a:extLst>
                    <a:ext uri="{FF2B5EF4-FFF2-40B4-BE49-F238E27FC236}">
                      <a16:creationId xmlns:a16="http://schemas.microsoft.com/office/drawing/2014/main" id="{38069E89-6333-FCBD-573B-7C780919741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285713" y="4969292"/>
                  <a:ext cx="115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8" name="Γραφή 357">
                  <a:extLst>
                    <a:ext uri="{FF2B5EF4-FFF2-40B4-BE49-F238E27FC236}">
                      <a16:creationId xmlns:a16="http://schemas.microsoft.com/office/drawing/2014/main" id="{D99FA8F6-4AB9-5ADE-6448-3AE3B46C536D}"/>
                    </a:ext>
                  </a:extLst>
                </p14:cNvPr>
                <p14:cNvContentPartPr/>
                <p14:nvPr/>
              </p14:nvContentPartPr>
              <p14:xfrm>
                <a:off x="3474713" y="4926092"/>
                <a:ext cx="79200" cy="255600"/>
              </p14:xfrm>
            </p:contentPart>
          </mc:Choice>
          <mc:Fallback>
            <p:pic>
              <p:nvPicPr>
                <p:cNvPr id="358" name="Γραφή 357">
                  <a:extLst>
                    <a:ext uri="{FF2B5EF4-FFF2-40B4-BE49-F238E27FC236}">
                      <a16:creationId xmlns:a16="http://schemas.microsoft.com/office/drawing/2014/main" id="{D99FA8F6-4AB9-5ADE-6448-3AE3B46C536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57073" y="4908452"/>
                  <a:ext cx="114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9" name="Γραφή 358">
                  <a:extLst>
                    <a:ext uri="{FF2B5EF4-FFF2-40B4-BE49-F238E27FC236}">
                      <a16:creationId xmlns:a16="http://schemas.microsoft.com/office/drawing/2014/main" id="{52C75217-A105-47CA-91F2-0DC72B122602}"/>
                    </a:ext>
                  </a:extLst>
                </p14:cNvPr>
                <p14:cNvContentPartPr/>
                <p14:nvPr/>
              </p14:nvContentPartPr>
              <p14:xfrm>
                <a:off x="3626633" y="4737452"/>
                <a:ext cx="53280" cy="525240"/>
              </p14:xfrm>
            </p:contentPart>
          </mc:Choice>
          <mc:Fallback>
            <p:pic>
              <p:nvPicPr>
                <p:cNvPr id="359" name="Γραφή 358">
                  <a:extLst>
                    <a:ext uri="{FF2B5EF4-FFF2-40B4-BE49-F238E27FC236}">
                      <a16:creationId xmlns:a16="http://schemas.microsoft.com/office/drawing/2014/main" id="{52C75217-A105-47CA-91F2-0DC72B12260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608633" y="4719812"/>
                  <a:ext cx="889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0" name="Γραφή 359">
                  <a:extLst>
                    <a:ext uri="{FF2B5EF4-FFF2-40B4-BE49-F238E27FC236}">
                      <a16:creationId xmlns:a16="http://schemas.microsoft.com/office/drawing/2014/main" id="{5B7A1514-E6F2-A1A5-5494-2EFC096E4F06}"/>
                    </a:ext>
                  </a:extLst>
                </p14:cNvPr>
                <p14:cNvContentPartPr/>
                <p14:nvPr/>
              </p14:nvContentPartPr>
              <p14:xfrm>
                <a:off x="3794393" y="4711892"/>
                <a:ext cx="140760" cy="438480"/>
              </p14:xfrm>
            </p:contentPart>
          </mc:Choice>
          <mc:Fallback>
            <p:pic>
              <p:nvPicPr>
                <p:cNvPr id="360" name="Γραφή 359">
                  <a:extLst>
                    <a:ext uri="{FF2B5EF4-FFF2-40B4-BE49-F238E27FC236}">
                      <a16:creationId xmlns:a16="http://schemas.microsoft.com/office/drawing/2014/main" id="{5B7A1514-E6F2-A1A5-5494-2EFC096E4F0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776753" y="4694252"/>
                  <a:ext cx="176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1" name="Γραφή 360">
                  <a:extLst>
                    <a:ext uri="{FF2B5EF4-FFF2-40B4-BE49-F238E27FC236}">
                      <a16:creationId xmlns:a16="http://schemas.microsoft.com/office/drawing/2014/main" id="{51DF3BEA-D09D-E42D-00CB-73DCE7B6FE59}"/>
                    </a:ext>
                  </a:extLst>
                </p14:cNvPr>
                <p14:cNvContentPartPr/>
                <p14:nvPr/>
              </p14:nvContentPartPr>
              <p14:xfrm>
                <a:off x="4030913" y="4934372"/>
                <a:ext cx="166680" cy="165600"/>
              </p14:xfrm>
            </p:contentPart>
          </mc:Choice>
          <mc:Fallback>
            <p:pic>
              <p:nvPicPr>
                <p:cNvPr id="361" name="Γραφή 360">
                  <a:extLst>
                    <a:ext uri="{FF2B5EF4-FFF2-40B4-BE49-F238E27FC236}">
                      <a16:creationId xmlns:a16="http://schemas.microsoft.com/office/drawing/2014/main" id="{51DF3BEA-D09D-E42D-00CB-73DCE7B6FE5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12913" y="4916732"/>
                  <a:ext cx="202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2" name="Γραφή 361">
                  <a:extLst>
                    <a:ext uri="{FF2B5EF4-FFF2-40B4-BE49-F238E27FC236}">
                      <a16:creationId xmlns:a16="http://schemas.microsoft.com/office/drawing/2014/main" id="{21BFD43F-8515-EF22-2504-F61648D06FEF}"/>
                    </a:ext>
                  </a:extLst>
                </p14:cNvPr>
                <p14:cNvContentPartPr/>
                <p14:nvPr/>
              </p14:nvContentPartPr>
              <p14:xfrm>
                <a:off x="3970433" y="4905932"/>
                <a:ext cx="230040" cy="345600"/>
              </p14:xfrm>
            </p:contentPart>
          </mc:Choice>
          <mc:Fallback>
            <p:pic>
              <p:nvPicPr>
                <p:cNvPr id="362" name="Γραφή 361">
                  <a:extLst>
                    <a:ext uri="{FF2B5EF4-FFF2-40B4-BE49-F238E27FC236}">
                      <a16:creationId xmlns:a16="http://schemas.microsoft.com/office/drawing/2014/main" id="{21BFD43F-8515-EF22-2504-F61648D06FE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952433" y="4887932"/>
                  <a:ext cx="26568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Ομάδα 366">
            <a:extLst>
              <a:ext uri="{FF2B5EF4-FFF2-40B4-BE49-F238E27FC236}">
                <a16:creationId xmlns:a16="http://schemas.microsoft.com/office/drawing/2014/main" id="{2083E746-8EB9-9C9B-E4AA-A30FF4E330C5}"/>
              </a:ext>
            </a:extLst>
          </p:cNvPr>
          <p:cNvGrpSpPr/>
          <p:nvPr/>
        </p:nvGrpSpPr>
        <p:grpSpPr>
          <a:xfrm>
            <a:off x="4463993" y="4494092"/>
            <a:ext cx="565200" cy="1000080"/>
            <a:chOff x="4463993" y="4494092"/>
            <a:chExt cx="565200" cy="10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4" name="Γραφή 363">
                  <a:extLst>
                    <a:ext uri="{FF2B5EF4-FFF2-40B4-BE49-F238E27FC236}">
                      <a16:creationId xmlns:a16="http://schemas.microsoft.com/office/drawing/2014/main" id="{6EB40B4A-536A-95F2-ACAF-13400C623A1F}"/>
                    </a:ext>
                  </a:extLst>
                </p14:cNvPr>
                <p14:cNvContentPartPr/>
                <p14:nvPr/>
              </p14:nvContentPartPr>
              <p14:xfrm>
                <a:off x="4463993" y="5071532"/>
                <a:ext cx="176040" cy="38880"/>
              </p14:xfrm>
            </p:contentPart>
          </mc:Choice>
          <mc:Fallback>
            <p:pic>
              <p:nvPicPr>
                <p:cNvPr id="364" name="Γραφή 363">
                  <a:extLst>
                    <a:ext uri="{FF2B5EF4-FFF2-40B4-BE49-F238E27FC236}">
                      <a16:creationId xmlns:a16="http://schemas.microsoft.com/office/drawing/2014/main" id="{6EB40B4A-536A-95F2-ACAF-13400C623A1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445993" y="5053892"/>
                  <a:ext cx="21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5" name="Γραφή 364">
                  <a:extLst>
                    <a:ext uri="{FF2B5EF4-FFF2-40B4-BE49-F238E27FC236}">
                      <a16:creationId xmlns:a16="http://schemas.microsoft.com/office/drawing/2014/main" id="{9037C49C-1D85-8227-ABAD-E963D0339BE1}"/>
                    </a:ext>
                  </a:extLst>
                </p14:cNvPr>
                <p14:cNvContentPartPr/>
                <p14:nvPr/>
              </p14:nvContentPartPr>
              <p14:xfrm>
                <a:off x="4464713" y="4970012"/>
                <a:ext cx="184680" cy="18360"/>
              </p14:xfrm>
            </p:contentPart>
          </mc:Choice>
          <mc:Fallback>
            <p:pic>
              <p:nvPicPr>
                <p:cNvPr id="365" name="Γραφή 364">
                  <a:extLst>
                    <a:ext uri="{FF2B5EF4-FFF2-40B4-BE49-F238E27FC236}">
                      <a16:creationId xmlns:a16="http://schemas.microsoft.com/office/drawing/2014/main" id="{9037C49C-1D85-8227-ABAD-E963D0339BE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447073" y="4952372"/>
                  <a:ext cx="220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6" name="Γραφή 365">
                  <a:extLst>
                    <a:ext uri="{FF2B5EF4-FFF2-40B4-BE49-F238E27FC236}">
                      <a16:creationId xmlns:a16="http://schemas.microsoft.com/office/drawing/2014/main" id="{15A22ED7-2462-10DA-DAE4-2553DE368B49}"/>
                    </a:ext>
                  </a:extLst>
                </p14:cNvPr>
                <p14:cNvContentPartPr/>
                <p14:nvPr/>
              </p14:nvContentPartPr>
              <p14:xfrm>
                <a:off x="4778273" y="4494092"/>
                <a:ext cx="250920" cy="1000080"/>
              </p14:xfrm>
            </p:contentPart>
          </mc:Choice>
          <mc:Fallback>
            <p:pic>
              <p:nvPicPr>
                <p:cNvPr id="366" name="Γραφή 365">
                  <a:extLst>
                    <a:ext uri="{FF2B5EF4-FFF2-40B4-BE49-F238E27FC236}">
                      <a16:creationId xmlns:a16="http://schemas.microsoft.com/office/drawing/2014/main" id="{15A22ED7-2462-10DA-DAE4-2553DE368B4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760273" y="4476452"/>
                  <a:ext cx="286560" cy="10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68" name="Γραφή 367">
                <a:extLst>
                  <a:ext uri="{FF2B5EF4-FFF2-40B4-BE49-F238E27FC236}">
                    <a16:creationId xmlns:a16="http://schemas.microsoft.com/office/drawing/2014/main" id="{05558839-9E4F-46E1-314A-639486DD3647}"/>
                  </a:ext>
                </a:extLst>
              </p14:cNvPr>
              <p14:cNvContentPartPr/>
              <p14:nvPr/>
            </p14:nvContentPartPr>
            <p14:xfrm>
              <a:off x="1976393" y="2648012"/>
              <a:ext cx="74520" cy="77400"/>
            </p14:xfrm>
          </p:contentPart>
        </mc:Choice>
        <mc:Fallback>
          <p:pic>
            <p:nvPicPr>
              <p:cNvPr id="368" name="Γραφή 367">
                <a:extLst>
                  <a:ext uri="{FF2B5EF4-FFF2-40B4-BE49-F238E27FC236}">
                    <a16:creationId xmlns:a16="http://schemas.microsoft.com/office/drawing/2014/main" id="{05558839-9E4F-46E1-314A-639486DD3647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958393" y="2630372"/>
                <a:ext cx="110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69" name="Γραφή 368">
                <a:extLst>
                  <a:ext uri="{FF2B5EF4-FFF2-40B4-BE49-F238E27FC236}">
                    <a16:creationId xmlns:a16="http://schemas.microsoft.com/office/drawing/2014/main" id="{B29015F7-316A-FCE9-A7EA-72717D63E4AA}"/>
                  </a:ext>
                </a:extLst>
              </p14:cNvPr>
              <p14:cNvContentPartPr/>
              <p14:nvPr/>
            </p14:nvContentPartPr>
            <p14:xfrm>
              <a:off x="3598913" y="2608052"/>
              <a:ext cx="77760" cy="68760"/>
            </p14:xfrm>
          </p:contentPart>
        </mc:Choice>
        <mc:Fallback>
          <p:pic>
            <p:nvPicPr>
              <p:cNvPr id="369" name="Γραφή 368">
                <a:extLst>
                  <a:ext uri="{FF2B5EF4-FFF2-40B4-BE49-F238E27FC236}">
                    <a16:creationId xmlns:a16="http://schemas.microsoft.com/office/drawing/2014/main" id="{B29015F7-316A-FCE9-A7EA-72717D63E4AA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3580913" y="2590412"/>
                <a:ext cx="11340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Ομάδα 401">
            <a:extLst>
              <a:ext uri="{FF2B5EF4-FFF2-40B4-BE49-F238E27FC236}">
                <a16:creationId xmlns:a16="http://schemas.microsoft.com/office/drawing/2014/main" id="{A2438E95-A499-237D-AF84-EE5E4AC31AAA}"/>
              </a:ext>
            </a:extLst>
          </p:cNvPr>
          <p:cNvGrpSpPr/>
          <p:nvPr/>
        </p:nvGrpSpPr>
        <p:grpSpPr>
          <a:xfrm>
            <a:off x="5177873" y="4550972"/>
            <a:ext cx="2346480" cy="654480"/>
            <a:chOff x="5177873" y="4550972"/>
            <a:chExt cx="234648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6" name="Γραφή 375">
                  <a:extLst>
                    <a:ext uri="{FF2B5EF4-FFF2-40B4-BE49-F238E27FC236}">
                      <a16:creationId xmlns:a16="http://schemas.microsoft.com/office/drawing/2014/main" id="{53F6AB50-BC2F-FFAA-E209-33F5E4F5AE09}"/>
                    </a:ext>
                  </a:extLst>
                </p14:cNvPr>
                <p14:cNvContentPartPr/>
                <p14:nvPr/>
              </p14:nvContentPartPr>
              <p14:xfrm>
                <a:off x="5177873" y="4764812"/>
                <a:ext cx="52200" cy="440640"/>
              </p14:xfrm>
            </p:contentPart>
          </mc:Choice>
          <mc:Fallback>
            <p:pic>
              <p:nvPicPr>
                <p:cNvPr id="376" name="Γραφή 375">
                  <a:extLst>
                    <a:ext uri="{FF2B5EF4-FFF2-40B4-BE49-F238E27FC236}">
                      <a16:creationId xmlns:a16="http://schemas.microsoft.com/office/drawing/2014/main" id="{53F6AB50-BC2F-FFAA-E209-33F5E4F5AE0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59873" y="4746812"/>
                  <a:ext cx="878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7" name="Γραφή 376">
                  <a:extLst>
                    <a:ext uri="{FF2B5EF4-FFF2-40B4-BE49-F238E27FC236}">
                      <a16:creationId xmlns:a16="http://schemas.microsoft.com/office/drawing/2014/main" id="{1542C8FD-67E4-CA35-5072-EE04A884120E}"/>
                    </a:ext>
                  </a:extLst>
                </p14:cNvPr>
                <p14:cNvContentPartPr/>
                <p14:nvPr/>
              </p14:nvContentPartPr>
              <p14:xfrm>
                <a:off x="5333753" y="4872452"/>
                <a:ext cx="151920" cy="119160"/>
              </p14:xfrm>
            </p:contentPart>
          </mc:Choice>
          <mc:Fallback>
            <p:pic>
              <p:nvPicPr>
                <p:cNvPr id="377" name="Γραφή 376">
                  <a:extLst>
                    <a:ext uri="{FF2B5EF4-FFF2-40B4-BE49-F238E27FC236}">
                      <a16:creationId xmlns:a16="http://schemas.microsoft.com/office/drawing/2014/main" id="{1542C8FD-67E4-CA35-5072-EE04A884120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15753" y="4854812"/>
                  <a:ext cx="187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8" name="Γραφή 377">
                  <a:extLst>
                    <a:ext uri="{FF2B5EF4-FFF2-40B4-BE49-F238E27FC236}">
                      <a16:creationId xmlns:a16="http://schemas.microsoft.com/office/drawing/2014/main" id="{B3E72CCE-65FB-438F-EB73-8836C18BE329}"/>
                    </a:ext>
                  </a:extLst>
                </p14:cNvPr>
                <p14:cNvContentPartPr/>
                <p14:nvPr/>
              </p14:nvContentPartPr>
              <p14:xfrm>
                <a:off x="5462273" y="4859132"/>
                <a:ext cx="7200" cy="228240"/>
              </p14:xfrm>
            </p:contentPart>
          </mc:Choice>
          <mc:Fallback>
            <p:pic>
              <p:nvPicPr>
                <p:cNvPr id="378" name="Γραφή 377">
                  <a:extLst>
                    <a:ext uri="{FF2B5EF4-FFF2-40B4-BE49-F238E27FC236}">
                      <a16:creationId xmlns:a16="http://schemas.microsoft.com/office/drawing/2014/main" id="{B3E72CCE-65FB-438F-EB73-8836C18BE32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44633" y="4841132"/>
                  <a:ext cx="42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9" name="Γραφή 378">
                  <a:extLst>
                    <a:ext uri="{FF2B5EF4-FFF2-40B4-BE49-F238E27FC236}">
                      <a16:creationId xmlns:a16="http://schemas.microsoft.com/office/drawing/2014/main" id="{87EC3414-3CF3-8392-9865-514D7347AF35}"/>
                    </a:ext>
                  </a:extLst>
                </p14:cNvPr>
                <p14:cNvContentPartPr/>
                <p14:nvPr/>
              </p14:nvContentPartPr>
              <p14:xfrm>
                <a:off x="5619233" y="4923212"/>
                <a:ext cx="120600" cy="31680"/>
              </p14:xfrm>
            </p:contentPart>
          </mc:Choice>
          <mc:Fallback>
            <p:pic>
              <p:nvPicPr>
                <p:cNvPr id="379" name="Γραφή 378">
                  <a:extLst>
                    <a:ext uri="{FF2B5EF4-FFF2-40B4-BE49-F238E27FC236}">
                      <a16:creationId xmlns:a16="http://schemas.microsoft.com/office/drawing/2014/main" id="{87EC3414-3CF3-8392-9865-514D7347AF3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01593" y="4905212"/>
                  <a:ext cx="156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0" name="Γραφή 379">
                  <a:extLst>
                    <a:ext uri="{FF2B5EF4-FFF2-40B4-BE49-F238E27FC236}">
                      <a16:creationId xmlns:a16="http://schemas.microsoft.com/office/drawing/2014/main" id="{F4A9B3DA-D057-7681-57C9-D96B6EB0A532}"/>
                    </a:ext>
                  </a:extLst>
                </p14:cNvPr>
                <p14:cNvContentPartPr/>
                <p14:nvPr/>
              </p14:nvContentPartPr>
              <p14:xfrm>
                <a:off x="5743433" y="4834292"/>
                <a:ext cx="198000" cy="150480"/>
              </p14:xfrm>
            </p:contentPart>
          </mc:Choice>
          <mc:Fallback>
            <p:pic>
              <p:nvPicPr>
                <p:cNvPr id="380" name="Γραφή 379">
                  <a:extLst>
                    <a:ext uri="{FF2B5EF4-FFF2-40B4-BE49-F238E27FC236}">
                      <a16:creationId xmlns:a16="http://schemas.microsoft.com/office/drawing/2014/main" id="{F4A9B3DA-D057-7681-57C9-D96B6EB0A53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725433" y="4816292"/>
                  <a:ext cx="233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1" name="Γραφή 380">
                  <a:extLst>
                    <a:ext uri="{FF2B5EF4-FFF2-40B4-BE49-F238E27FC236}">
                      <a16:creationId xmlns:a16="http://schemas.microsoft.com/office/drawing/2014/main" id="{C53AEFD9-71B2-929F-D58F-F50E7532CCB3}"/>
                    </a:ext>
                  </a:extLst>
                </p14:cNvPr>
                <p14:cNvContentPartPr/>
                <p14:nvPr/>
              </p14:nvContentPartPr>
              <p14:xfrm>
                <a:off x="5776913" y="4777772"/>
                <a:ext cx="192240" cy="264960"/>
              </p14:xfrm>
            </p:contentPart>
          </mc:Choice>
          <mc:Fallback>
            <p:pic>
              <p:nvPicPr>
                <p:cNvPr id="381" name="Γραφή 380">
                  <a:extLst>
                    <a:ext uri="{FF2B5EF4-FFF2-40B4-BE49-F238E27FC236}">
                      <a16:creationId xmlns:a16="http://schemas.microsoft.com/office/drawing/2014/main" id="{C53AEFD9-71B2-929F-D58F-F50E7532CCB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59273" y="4760132"/>
                  <a:ext cx="227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3" name="Γραφή 382">
                  <a:extLst>
                    <a:ext uri="{FF2B5EF4-FFF2-40B4-BE49-F238E27FC236}">
                      <a16:creationId xmlns:a16="http://schemas.microsoft.com/office/drawing/2014/main" id="{0687CC2C-7833-A214-8B02-D514044B449B}"/>
                    </a:ext>
                  </a:extLst>
                </p14:cNvPr>
                <p14:cNvContentPartPr/>
                <p14:nvPr/>
              </p14:nvContentPartPr>
              <p14:xfrm>
                <a:off x="5985713" y="4550972"/>
                <a:ext cx="189720" cy="122040"/>
              </p14:xfrm>
            </p:contentPart>
          </mc:Choice>
          <mc:Fallback>
            <p:pic>
              <p:nvPicPr>
                <p:cNvPr id="383" name="Γραφή 382">
                  <a:extLst>
                    <a:ext uri="{FF2B5EF4-FFF2-40B4-BE49-F238E27FC236}">
                      <a16:creationId xmlns:a16="http://schemas.microsoft.com/office/drawing/2014/main" id="{0687CC2C-7833-A214-8B02-D514044B449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67713" y="4533332"/>
                  <a:ext cx="225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5" name="Γραφή 384">
                  <a:extLst>
                    <a:ext uri="{FF2B5EF4-FFF2-40B4-BE49-F238E27FC236}">
                      <a16:creationId xmlns:a16="http://schemas.microsoft.com/office/drawing/2014/main" id="{E58A7798-57FD-80F9-A7FC-A8B654887A16}"/>
                    </a:ext>
                  </a:extLst>
                </p14:cNvPr>
                <p14:cNvContentPartPr/>
                <p14:nvPr/>
              </p14:nvContentPartPr>
              <p14:xfrm>
                <a:off x="6102713" y="4975772"/>
                <a:ext cx="255240" cy="10080"/>
              </p14:xfrm>
            </p:contentPart>
          </mc:Choice>
          <mc:Fallback>
            <p:pic>
              <p:nvPicPr>
                <p:cNvPr id="385" name="Γραφή 384">
                  <a:extLst>
                    <a:ext uri="{FF2B5EF4-FFF2-40B4-BE49-F238E27FC236}">
                      <a16:creationId xmlns:a16="http://schemas.microsoft.com/office/drawing/2014/main" id="{E58A7798-57FD-80F9-A7FC-A8B654887A1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084713" y="4958132"/>
                  <a:ext cx="29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7" name="Γραφή 386">
                  <a:extLst>
                    <a:ext uri="{FF2B5EF4-FFF2-40B4-BE49-F238E27FC236}">
                      <a16:creationId xmlns:a16="http://schemas.microsoft.com/office/drawing/2014/main" id="{1D8F3758-A1E0-5724-C7D4-CE50DD088BF3}"/>
                    </a:ext>
                  </a:extLst>
                </p14:cNvPr>
                <p14:cNvContentPartPr/>
                <p14:nvPr/>
              </p14:nvContentPartPr>
              <p14:xfrm>
                <a:off x="6442193" y="4928972"/>
                <a:ext cx="210600" cy="131400"/>
              </p14:xfrm>
            </p:contentPart>
          </mc:Choice>
          <mc:Fallback>
            <p:pic>
              <p:nvPicPr>
                <p:cNvPr id="387" name="Γραφή 386">
                  <a:extLst>
                    <a:ext uri="{FF2B5EF4-FFF2-40B4-BE49-F238E27FC236}">
                      <a16:creationId xmlns:a16="http://schemas.microsoft.com/office/drawing/2014/main" id="{1D8F3758-A1E0-5724-C7D4-CE50DD088BF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424553" y="4911332"/>
                  <a:ext cx="246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8" name="Γραφή 387">
                  <a:extLst>
                    <a:ext uri="{FF2B5EF4-FFF2-40B4-BE49-F238E27FC236}">
                      <a16:creationId xmlns:a16="http://schemas.microsoft.com/office/drawing/2014/main" id="{A7ABAF7C-7890-ECDC-6214-E0F62B99F016}"/>
                    </a:ext>
                  </a:extLst>
                </p14:cNvPr>
                <p14:cNvContentPartPr/>
                <p14:nvPr/>
              </p14:nvContentPartPr>
              <p14:xfrm>
                <a:off x="6492233" y="4831052"/>
                <a:ext cx="138600" cy="236520"/>
              </p14:xfrm>
            </p:contentPart>
          </mc:Choice>
          <mc:Fallback>
            <p:pic>
              <p:nvPicPr>
                <p:cNvPr id="388" name="Γραφή 387">
                  <a:extLst>
                    <a:ext uri="{FF2B5EF4-FFF2-40B4-BE49-F238E27FC236}">
                      <a16:creationId xmlns:a16="http://schemas.microsoft.com/office/drawing/2014/main" id="{A7ABAF7C-7890-ECDC-6214-E0F62B99F01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74593" y="4813412"/>
                  <a:ext cx="174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0" name="Γραφή 389">
                  <a:extLst>
                    <a:ext uri="{FF2B5EF4-FFF2-40B4-BE49-F238E27FC236}">
                      <a16:creationId xmlns:a16="http://schemas.microsoft.com/office/drawing/2014/main" id="{03FF812A-DD2C-A565-2F16-ACC2B3DB033F}"/>
                    </a:ext>
                  </a:extLst>
                </p14:cNvPr>
                <p14:cNvContentPartPr/>
                <p14:nvPr/>
              </p14:nvContentPartPr>
              <p14:xfrm>
                <a:off x="6765833" y="4597772"/>
                <a:ext cx="137880" cy="203400"/>
              </p14:xfrm>
            </p:contentPart>
          </mc:Choice>
          <mc:Fallback>
            <p:pic>
              <p:nvPicPr>
                <p:cNvPr id="390" name="Γραφή 389">
                  <a:extLst>
                    <a:ext uri="{FF2B5EF4-FFF2-40B4-BE49-F238E27FC236}">
                      <a16:creationId xmlns:a16="http://schemas.microsoft.com/office/drawing/2014/main" id="{03FF812A-DD2C-A565-2F16-ACC2B3DB03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747833" y="4580132"/>
                  <a:ext cx="17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1" name="Γραφή 390">
                  <a:extLst>
                    <a:ext uri="{FF2B5EF4-FFF2-40B4-BE49-F238E27FC236}">
                      <a16:creationId xmlns:a16="http://schemas.microsoft.com/office/drawing/2014/main" id="{49325FC0-1412-BA90-D05B-DBEEB2607CC2}"/>
                    </a:ext>
                  </a:extLst>
                </p14:cNvPr>
                <p14:cNvContentPartPr/>
                <p14:nvPr/>
              </p14:nvContentPartPr>
              <p14:xfrm>
                <a:off x="6454433" y="4635932"/>
                <a:ext cx="80280" cy="514800"/>
              </p14:xfrm>
            </p:contentPart>
          </mc:Choice>
          <mc:Fallback>
            <p:pic>
              <p:nvPicPr>
                <p:cNvPr id="391" name="Γραφή 390">
                  <a:extLst>
                    <a:ext uri="{FF2B5EF4-FFF2-40B4-BE49-F238E27FC236}">
                      <a16:creationId xmlns:a16="http://schemas.microsoft.com/office/drawing/2014/main" id="{49325FC0-1412-BA90-D05B-DBEEB2607CC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436433" y="4617932"/>
                  <a:ext cx="1159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2" name="Γραφή 391">
                  <a:extLst>
                    <a:ext uri="{FF2B5EF4-FFF2-40B4-BE49-F238E27FC236}">
                      <a16:creationId xmlns:a16="http://schemas.microsoft.com/office/drawing/2014/main" id="{A0B6773F-E35C-03DF-B778-085836CF5FAC}"/>
                    </a:ext>
                  </a:extLst>
                </p14:cNvPr>
                <p14:cNvContentPartPr/>
                <p14:nvPr/>
              </p14:nvContentPartPr>
              <p14:xfrm>
                <a:off x="6797873" y="4992332"/>
                <a:ext cx="249840" cy="35280"/>
              </p14:xfrm>
            </p:contentPart>
          </mc:Choice>
          <mc:Fallback>
            <p:pic>
              <p:nvPicPr>
                <p:cNvPr id="392" name="Γραφή 391">
                  <a:extLst>
                    <a:ext uri="{FF2B5EF4-FFF2-40B4-BE49-F238E27FC236}">
                      <a16:creationId xmlns:a16="http://schemas.microsoft.com/office/drawing/2014/main" id="{A0B6773F-E35C-03DF-B778-085836CF5FA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779873" y="4974332"/>
                  <a:ext cx="285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3" name="Γραφή 392">
                  <a:extLst>
                    <a:ext uri="{FF2B5EF4-FFF2-40B4-BE49-F238E27FC236}">
                      <a16:creationId xmlns:a16="http://schemas.microsoft.com/office/drawing/2014/main" id="{256E2B9D-E76E-9FBB-EFA7-2C5E8F052642}"/>
                    </a:ext>
                  </a:extLst>
                </p14:cNvPr>
                <p14:cNvContentPartPr/>
                <p14:nvPr/>
              </p14:nvContentPartPr>
              <p14:xfrm>
                <a:off x="7027193" y="4885052"/>
                <a:ext cx="146160" cy="167400"/>
              </p14:xfrm>
            </p:contentPart>
          </mc:Choice>
          <mc:Fallback>
            <p:pic>
              <p:nvPicPr>
                <p:cNvPr id="393" name="Γραφή 392">
                  <a:extLst>
                    <a:ext uri="{FF2B5EF4-FFF2-40B4-BE49-F238E27FC236}">
                      <a16:creationId xmlns:a16="http://schemas.microsoft.com/office/drawing/2014/main" id="{256E2B9D-E76E-9FBB-EFA7-2C5E8F05264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009193" y="4867052"/>
                  <a:ext cx="181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4" name="Γραφή 393">
                  <a:extLst>
                    <a:ext uri="{FF2B5EF4-FFF2-40B4-BE49-F238E27FC236}">
                      <a16:creationId xmlns:a16="http://schemas.microsoft.com/office/drawing/2014/main" id="{44E009AA-EFFD-E30E-BB59-5F6F75798218}"/>
                    </a:ext>
                  </a:extLst>
                </p14:cNvPr>
                <p14:cNvContentPartPr/>
                <p14:nvPr/>
              </p14:nvContentPartPr>
              <p14:xfrm>
                <a:off x="7167953" y="4890812"/>
                <a:ext cx="194040" cy="136080"/>
              </p14:xfrm>
            </p:contentPart>
          </mc:Choice>
          <mc:Fallback>
            <p:pic>
              <p:nvPicPr>
                <p:cNvPr id="394" name="Γραφή 393">
                  <a:extLst>
                    <a:ext uri="{FF2B5EF4-FFF2-40B4-BE49-F238E27FC236}">
                      <a16:creationId xmlns:a16="http://schemas.microsoft.com/office/drawing/2014/main" id="{44E009AA-EFFD-E30E-BB59-5F6F7579821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149953" y="4872812"/>
                  <a:ext cx="229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5" name="Γραφή 394">
                  <a:extLst>
                    <a:ext uri="{FF2B5EF4-FFF2-40B4-BE49-F238E27FC236}">
                      <a16:creationId xmlns:a16="http://schemas.microsoft.com/office/drawing/2014/main" id="{1727A8CF-719B-F14A-221D-9F6149EBFD9A}"/>
                    </a:ext>
                  </a:extLst>
                </p14:cNvPr>
                <p14:cNvContentPartPr/>
                <p14:nvPr/>
              </p14:nvContentPartPr>
              <p14:xfrm>
                <a:off x="7252913" y="4865252"/>
                <a:ext cx="53280" cy="208080"/>
              </p14:xfrm>
            </p:contentPart>
          </mc:Choice>
          <mc:Fallback>
            <p:pic>
              <p:nvPicPr>
                <p:cNvPr id="395" name="Γραφή 394">
                  <a:extLst>
                    <a:ext uri="{FF2B5EF4-FFF2-40B4-BE49-F238E27FC236}">
                      <a16:creationId xmlns:a16="http://schemas.microsoft.com/office/drawing/2014/main" id="{1727A8CF-719B-F14A-221D-9F6149EBFD9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235273" y="4847612"/>
                  <a:ext cx="88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6" name="Γραφή 395">
                  <a:extLst>
                    <a:ext uri="{FF2B5EF4-FFF2-40B4-BE49-F238E27FC236}">
                      <a16:creationId xmlns:a16="http://schemas.microsoft.com/office/drawing/2014/main" id="{D3C35410-3CB9-ED57-28F3-2DF0539DEB42}"/>
                    </a:ext>
                  </a:extLst>
                </p14:cNvPr>
                <p14:cNvContentPartPr/>
                <p14:nvPr/>
              </p14:nvContentPartPr>
              <p14:xfrm>
                <a:off x="7436153" y="4804052"/>
                <a:ext cx="88200" cy="341280"/>
              </p14:xfrm>
            </p:contentPart>
          </mc:Choice>
          <mc:Fallback>
            <p:pic>
              <p:nvPicPr>
                <p:cNvPr id="396" name="Γραφή 395">
                  <a:extLst>
                    <a:ext uri="{FF2B5EF4-FFF2-40B4-BE49-F238E27FC236}">
                      <a16:creationId xmlns:a16="http://schemas.microsoft.com/office/drawing/2014/main" id="{D3C35410-3CB9-ED57-28F3-2DF0539DEB4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418153" y="4786052"/>
                  <a:ext cx="12384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Ομάδα 400">
            <a:extLst>
              <a:ext uri="{FF2B5EF4-FFF2-40B4-BE49-F238E27FC236}">
                <a16:creationId xmlns:a16="http://schemas.microsoft.com/office/drawing/2014/main" id="{9A474A3D-14D3-F45C-1716-DC47BFC5F87C}"/>
              </a:ext>
            </a:extLst>
          </p:cNvPr>
          <p:cNvGrpSpPr/>
          <p:nvPr/>
        </p:nvGrpSpPr>
        <p:grpSpPr>
          <a:xfrm>
            <a:off x="7729193" y="4626932"/>
            <a:ext cx="751320" cy="571320"/>
            <a:chOff x="7729193" y="4626932"/>
            <a:chExt cx="75132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7" name="Γραφή 396">
                  <a:extLst>
                    <a:ext uri="{FF2B5EF4-FFF2-40B4-BE49-F238E27FC236}">
                      <a16:creationId xmlns:a16="http://schemas.microsoft.com/office/drawing/2014/main" id="{9AE4A214-174E-C851-AE36-6AAB0DD6D738}"/>
                    </a:ext>
                  </a:extLst>
                </p14:cNvPr>
                <p14:cNvContentPartPr/>
                <p14:nvPr/>
              </p14:nvContentPartPr>
              <p14:xfrm>
                <a:off x="7729193" y="4626932"/>
                <a:ext cx="83160" cy="571320"/>
              </p14:xfrm>
            </p:contentPart>
          </mc:Choice>
          <mc:Fallback>
            <p:pic>
              <p:nvPicPr>
                <p:cNvPr id="397" name="Γραφή 396">
                  <a:extLst>
                    <a:ext uri="{FF2B5EF4-FFF2-40B4-BE49-F238E27FC236}">
                      <a16:creationId xmlns:a16="http://schemas.microsoft.com/office/drawing/2014/main" id="{9AE4A214-174E-C851-AE36-6AAB0DD6D73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711553" y="4608932"/>
                  <a:ext cx="1188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8" name="Γραφή 397">
                  <a:extLst>
                    <a:ext uri="{FF2B5EF4-FFF2-40B4-BE49-F238E27FC236}">
                      <a16:creationId xmlns:a16="http://schemas.microsoft.com/office/drawing/2014/main" id="{8BEA919E-B08E-3F9F-5A88-2A841929F74B}"/>
                    </a:ext>
                  </a:extLst>
                </p14:cNvPr>
                <p14:cNvContentPartPr/>
                <p14:nvPr/>
              </p14:nvContentPartPr>
              <p14:xfrm>
                <a:off x="7927193" y="4774892"/>
                <a:ext cx="203760" cy="362520"/>
              </p14:xfrm>
            </p:contentPart>
          </mc:Choice>
          <mc:Fallback>
            <p:pic>
              <p:nvPicPr>
                <p:cNvPr id="398" name="Γραφή 397">
                  <a:extLst>
                    <a:ext uri="{FF2B5EF4-FFF2-40B4-BE49-F238E27FC236}">
                      <a16:creationId xmlns:a16="http://schemas.microsoft.com/office/drawing/2014/main" id="{8BEA919E-B08E-3F9F-5A88-2A841929F74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909193" y="4757252"/>
                  <a:ext cx="2394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9" name="Γραφή 398">
                  <a:extLst>
                    <a:ext uri="{FF2B5EF4-FFF2-40B4-BE49-F238E27FC236}">
                      <a16:creationId xmlns:a16="http://schemas.microsoft.com/office/drawing/2014/main" id="{79E534C5-3BA6-592D-8A8E-D5F909AD0AB3}"/>
                    </a:ext>
                  </a:extLst>
                </p14:cNvPr>
                <p14:cNvContentPartPr/>
                <p14:nvPr/>
              </p14:nvContentPartPr>
              <p14:xfrm>
                <a:off x="8313113" y="4905932"/>
                <a:ext cx="147600" cy="133200"/>
              </p14:xfrm>
            </p:contentPart>
          </mc:Choice>
          <mc:Fallback>
            <p:pic>
              <p:nvPicPr>
                <p:cNvPr id="399" name="Γραφή 398">
                  <a:extLst>
                    <a:ext uri="{FF2B5EF4-FFF2-40B4-BE49-F238E27FC236}">
                      <a16:creationId xmlns:a16="http://schemas.microsoft.com/office/drawing/2014/main" id="{79E534C5-3BA6-592D-8A8E-D5F909AD0AB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295473" y="4887932"/>
                  <a:ext cx="183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0" name="Γραφή 399">
                  <a:extLst>
                    <a:ext uri="{FF2B5EF4-FFF2-40B4-BE49-F238E27FC236}">
                      <a16:creationId xmlns:a16="http://schemas.microsoft.com/office/drawing/2014/main" id="{A32BA3C9-4045-F3BD-55CC-DF54E329582D}"/>
                    </a:ext>
                  </a:extLst>
                </p14:cNvPr>
                <p14:cNvContentPartPr/>
                <p14:nvPr/>
              </p14:nvContentPartPr>
              <p14:xfrm>
                <a:off x="8280713" y="4878572"/>
                <a:ext cx="199800" cy="229680"/>
              </p14:xfrm>
            </p:contentPart>
          </mc:Choice>
          <mc:Fallback>
            <p:pic>
              <p:nvPicPr>
                <p:cNvPr id="400" name="Γραφή 399">
                  <a:extLst>
                    <a:ext uri="{FF2B5EF4-FFF2-40B4-BE49-F238E27FC236}">
                      <a16:creationId xmlns:a16="http://schemas.microsoft.com/office/drawing/2014/main" id="{A32BA3C9-4045-F3BD-55CC-DF54E329582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262713" y="4860932"/>
                  <a:ext cx="2354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Ομάδα 404">
            <a:extLst>
              <a:ext uri="{FF2B5EF4-FFF2-40B4-BE49-F238E27FC236}">
                <a16:creationId xmlns:a16="http://schemas.microsoft.com/office/drawing/2014/main" id="{5079708A-C413-A5D3-9028-E38693873FAF}"/>
              </a:ext>
            </a:extLst>
          </p:cNvPr>
          <p:cNvGrpSpPr/>
          <p:nvPr/>
        </p:nvGrpSpPr>
        <p:grpSpPr>
          <a:xfrm>
            <a:off x="8697953" y="4950212"/>
            <a:ext cx="279360" cy="103680"/>
            <a:chOff x="8697953" y="4950212"/>
            <a:chExt cx="27936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3" name="Γραφή 402">
                  <a:extLst>
                    <a:ext uri="{FF2B5EF4-FFF2-40B4-BE49-F238E27FC236}">
                      <a16:creationId xmlns:a16="http://schemas.microsoft.com/office/drawing/2014/main" id="{AB13E843-65C2-FB8D-9EEF-3ABA34FCBD20}"/>
                    </a:ext>
                  </a:extLst>
                </p14:cNvPr>
                <p14:cNvContentPartPr/>
                <p14:nvPr/>
              </p14:nvContentPartPr>
              <p14:xfrm>
                <a:off x="8697953" y="4950212"/>
                <a:ext cx="279360" cy="14760"/>
              </p14:xfrm>
            </p:contentPart>
          </mc:Choice>
          <mc:Fallback>
            <p:pic>
              <p:nvPicPr>
                <p:cNvPr id="403" name="Γραφή 402">
                  <a:extLst>
                    <a:ext uri="{FF2B5EF4-FFF2-40B4-BE49-F238E27FC236}">
                      <a16:creationId xmlns:a16="http://schemas.microsoft.com/office/drawing/2014/main" id="{AB13E843-65C2-FB8D-9EEF-3ABA34FCBD2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679953" y="4932572"/>
                  <a:ext cx="315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4" name="Γραφή 403">
                  <a:extLst>
                    <a:ext uri="{FF2B5EF4-FFF2-40B4-BE49-F238E27FC236}">
                      <a16:creationId xmlns:a16="http://schemas.microsoft.com/office/drawing/2014/main" id="{24B239B2-61DD-4D49-46EC-9359B2A474C1}"/>
                    </a:ext>
                  </a:extLst>
                </p14:cNvPr>
                <p14:cNvContentPartPr/>
                <p14:nvPr/>
              </p14:nvContentPartPr>
              <p14:xfrm>
                <a:off x="8706233" y="5029412"/>
                <a:ext cx="227520" cy="24480"/>
              </p14:xfrm>
            </p:contentPart>
          </mc:Choice>
          <mc:Fallback>
            <p:pic>
              <p:nvPicPr>
                <p:cNvPr id="404" name="Γραφή 403">
                  <a:extLst>
                    <a:ext uri="{FF2B5EF4-FFF2-40B4-BE49-F238E27FC236}">
                      <a16:creationId xmlns:a16="http://schemas.microsoft.com/office/drawing/2014/main" id="{24B239B2-61DD-4D49-46EC-9359B2A474C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688593" y="5011772"/>
                  <a:ext cx="2631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Ομάδα 434">
            <a:extLst>
              <a:ext uri="{FF2B5EF4-FFF2-40B4-BE49-F238E27FC236}">
                <a16:creationId xmlns:a16="http://schemas.microsoft.com/office/drawing/2014/main" id="{3DC950E3-6A75-CE5A-64C5-151ECDD331A9}"/>
              </a:ext>
            </a:extLst>
          </p:cNvPr>
          <p:cNvGrpSpPr/>
          <p:nvPr/>
        </p:nvGrpSpPr>
        <p:grpSpPr>
          <a:xfrm>
            <a:off x="2791433" y="5904932"/>
            <a:ext cx="1542600" cy="760680"/>
            <a:chOff x="2791433" y="5904932"/>
            <a:chExt cx="1542600" cy="76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6" name="Γραφή 405">
                  <a:extLst>
                    <a:ext uri="{FF2B5EF4-FFF2-40B4-BE49-F238E27FC236}">
                      <a16:creationId xmlns:a16="http://schemas.microsoft.com/office/drawing/2014/main" id="{157E0E71-632B-E00B-16C3-BB30D1E98608}"/>
                    </a:ext>
                  </a:extLst>
                </p14:cNvPr>
                <p14:cNvContentPartPr/>
                <p14:nvPr/>
              </p14:nvContentPartPr>
              <p14:xfrm>
                <a:off x="2791433" y="6299492"/>
                <a:ext cx="370800" cy="16200"/>
              </p14:xfrm>
            </p:contentPart>
          </mc:Choice>
          <mc:Fallback>
            <p:pic>
              <p:nvPicPr>
                <p:cNvPr id="406" name="Γραφή 405">
                  <a:extLst>
                    <a:ext uri="{FF2B5EF4-FFF2-40B4-BE49-F238E27FC236}">
                      <a16:creationId xmlns:a16="http://schemas.microsoft.com/office/drawing/2014/main" id="{157E0E71-632B-E00B-16C3-BB30D1E9860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773793" y="6281492"/>
                  <a:ext cx="406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7" name="Γραφή 406">
                  <a:extLst>
                    <a:ext uri="{FF2B5EF4-FFF2-40B4-BE49-F238E27FC236}">
                      <a16:creationId xmlns:a16="http://schemas.microsoft.com/office/drawing/2014/main" id="{5F974272-B4E0-DD7F-C648-C7D89FDA6ABF}"/>
                    </a:ext>
                  </a:extLst>
                </p14:cNvPr>
                <p14:cNvContentPartPr/>
                <p14:nvPr/>
              </p14:nvContentPartPr>
              <p14:xfrm>
                <a:off x="2804393" y="6354572"/>
                <a:ext cx="317520" cy="31320"/>
              </p14:xfrm>
            </p:contentPart>
          </mc:Choice>
          <mc:Fallback>
            <p:pic>
              <p:nvPicPr>
                <p:cNvPr id="407" name="Γραφή 406">
                  <a:extLst>
                    <a:ext uri="{FF2B5EF4-FFF2-40B4-BE49-F238E27FC236}">
                      <a16:creationId xmlns:a16="http://schemas.microsoft.com/office/drawing/2014/main" id="{5F974272-B4E0-DD7F-C648-C7D89FDA6AB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786753" y="6336572"/>
                  <a:ext cx="35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8" name="Γραφή 407">
                  <a:extLst>
                    <a:ext uri="{FF2B5EF4-FFF2-40B4-BE49-F238E27FC236}">
                      <a16:creationId xmlns:a16="http://schemas.microsoft.com/office/drawing/2014/main" id="{A30056B7-B8F1-3EE8-BA7B-C543033674BB}"/>
                    </a:ext>
                  </a:extLst>
                </p14:cNvPr>
                <p14:cNvContentPartPr/>
                <p14:nvPr/>
              </p14:nvContentPartPr>
              <p14:xfrm>
                <a:off x="3427913" y="5904932"/>
                <a:ext cx="192960" cy="559080"/>
              </p14:xfrm>
            </p:contentPart>
          </mc:Choice>
          <mc:Fallback>
            <p:pic>
              <p:nvPicPr>
                <p:cNvPr id="408" name="Γραφή 407">
                  <a:extLst>
                    <a:ext uri="{FF2B5EF4-FFF2-40B4-BE49-F238E27FC236}">
                      <a16:creationId xmlns:a16="http://schemas.microsoft.com/office/drawing/2014/main" id="{A30056B7-B8F1-3EE8-BA7B-C543033674B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410273" y="5887292"/>
                  <a:ext cx="228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9" name="Γραφή 408">
                  <a:extLst>
                    <a:ext uri="{FF2B5EF4-FFF2-40B4-BE49-F238E27FC236}">
                      <a16:creationId xmlns:a16="http://schemas.microsoft.com/office/drawing/2014/main" id="{DC431BBF-AC6E-92AA-F341-9521BA8230F1}"/>
                    </a:ext>
                  </a:extLst>
                </p14:cNvPr>
                <p14:cNvContentPartPr/>
                <p14:nvPr/>
              </p14:nvContentPartPr>
              <p14:xfrm>
                <a:off x="3323513" y="6546092"/>
                <a:ext cx="258480" cy="31320"/>
              </p14:xfrm>
            </p:contentPart>
          </mc:Choice>
          <mc:Fallback>
            <p:pic>
              <p:nvPicPr>
                <p:cNvPr id="409" name="Γραφή 408">
                  <a:extLst>
                    <a:ext uri="{FF2B5EF4-FFF2-40B4-BE49-F238E27FC236}">
                      <a16:creationId xmlns:a16="http://schemas.microsoft.com/office/drawing/2014/main" id="{DC431BBF-AC6E-92AA-F341-9521BA8230F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305873" y="6528092"/>
                  <a:ext cx="29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10" name="Γραφή 409">
                  <a:extLst>
                    <a:ext uri="{FF2B5EF4-FFF2-40B4-BE49-F238E27FC236}">
                      <a16:creationId xmlns:a16="http://schemas.microsoft.com/office/drawing/2014/main" id="{39D26074-113E-D30F-D98D-81B757096B42}"/>
                    </a:ext>
                  </a:extLst>
                </p14:cNvPr>
                <p14:cNvContentPartPr/>
                <p14:nvPr/>
              </p14:nvContentPartPr>
              <p14:xfrm>
                <a:off x="3656153" y="6483812"/>
                <a:ext cx="2160" cy="181800"/>
              </p14:xfrm>
            </p:contentPart>
          </mc:Choice>
          <mc:Fallback>
            <p:pic>
              <p:nvPicPr>
                <p:cNvPr id="410" name="Γραφή 409">
                  <a:extLst>
                    <a:ext uri="{FF2B5EF4-FFF2-40B4-BE49-F238E27FC236}">
                      <a16:creationId xmlns:a16="http://schemas.microsoft.com/office/drawing/2014/main" id="{39D26074-113E-D30F-D98D-81B757096B4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638513" y="6466172"/>
                  <a:ext cx="37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4" name="Γραφή 413">
                  <a:extLst>
                    <a:ext uri="{FF2B5EF4-FFF2-40B4-BE49-F238E27FC236}">
                      <a16:creationId xmlns:a16="http://schemas.microsoft.com/office/drawing/2014/main" id="{265886B3-5C82-D729-8355-02B712B265E3}"/>
                    </a:ext>
                  </a:extLst>
                </p14:cNvPr>
                <p14:cNvContentPartPr/>
                <p14:nvPr/>
              </p14:nvContentPartPr>
              <p14:xfrm>
                <a:off x="3877553" y="6154412"/>
                <a:ext cx="117720" cy="143280"/>
              </p14:xfrm>
            </p:contentPart>
          </mc:Choice>
          <mc:Fallback>
            <p:pic>
              <p:nvPicPr>
                <p:cNvPr id="414" name="Γραφή 413">
                  <a:extLst>
                    <a:ext uri="{FF2B5EF4-FFF2-40B4-BE49-F238E27FC236}">
                      <a16:creationId xmlns:a16="http://schemas.microsoft.com/office/drawing/2014/main" id="{265886B3-5C82-D729-8355-02B712B265E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859553" y="6136772"/>
                  <a:ext cx="153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5" name="Γραφή 414">
                  <a:extLst>
                    <a:ext uri="{FF2B5EF4-FFF2-40B4-BE49-F238E27FC236}">
                      <a16:creationId xmlns:a16="http://schemas.microsoft.com/office/drawing/2014/main" id="{E59A54FE-53F6-9E6E-40FA-EC5F1659F7ED}"/>
                    </a:ext>
                  </a:extLst>
                </p14:cNvPr>
                <p14:cNvContentPartPr/>
                <p14:nvPr/>
              </p14:nvContentPartPr>
              <p14:xfrm>
                <a:off x="3979793" y="6160532"/>
                <a:ext cx="20520" cy="189360"/>
              </p14:xfrm>
            </p:contentPart>
          </mc:Choice>
          <mc:Fallback>
            <p:pic>
              <p:nvPicPr>
                <p:cNvPr id="415" name="Γραφή 414">
                  <a:extLst>
                    <a:ext uri="{FF2B5EF4-FFF2-40B4-BE49-F238E27FC236}">
                      <a16:creationId xmlns:a16="http://schemas.microsoft.com/office/drawing/2014/main" id="{E59A54FE-53F6-9E6E-40FA-EC5F1659F7E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961793" y="6142892"/>
                  <a:ext cx="56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7" name="Γραφή 416">
                  <a:extLst>
                    <a:ext uri="{FF2B5EF4-FFF2-40B4-BE49-F238E27FC236}">
                      <a16:creationId xmlns:a16="http://schemas.microsoft.com/office/drawing/2014/main" id="{7600E84E-A634-EB59-4A11-19303905F097}"/>
                    </a:ext>
                  </a:extLst>
                </p14:cNvPr>
                <p14:cNvContentPartPr/>
                <p14:nvPr/>
              </p14:nvContentPartPr>
              <p14:xfrm>
                <a:off x="4135673" y="6270692"/>
                <a:ext cx="198360" cy="20880"/>
              </p14:xfrm>
            </p:contentPart>
          </mc:Choice>
          <mc:Fallback>
            <p:pic>
              <p:nvPicPr>
                <p:cNvPr id="417" name="Γραφή 416">
                  <a:extLst>
                    <a:ext uri="{FF2B5EF4-FFF2-40B4-BE49-F238E27FC236}">
                      <a16:creationId xmlns:a16="http://schemas.microsoft.com/office/drawing/2014/main" id="{7600E84E-A634-EB59-4A11-19303905F09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118033" y="6252692"/>
                  <a:ext cx="23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9" name="Γραφή 428">
                  <a:extLst>
                    <a:ext uri="{FF2B5EF4-FFF2-40B4-BE49-F238E27FC236}">
                      <a16:creationId xmlns:a16="http://schemas.microsoft.com/office/drawing/2014/main" id="{3DEDE670-C6B7-C729-1CD7-79C79FF3CD5B}"/>
                    </a:ext>
                  </a:extLst>
                </p14:cNvPr>
                <p14:cNvContentPartPr/>
                <p14:nvPr/>
              </p14:nvContentPartPr>
              <p14:xfrm>
                <a:off x="3757673" y="6008972"/>
                <a:ext cx="131760" cy="443160"/>
              </p14:xfrm>
            </p:contentPart>
          </mc:Choice>
          <mc:Fallback>
            <p:pic>
              <p:nvPicPr>
                <p:cNvPr id="429" name="Γραφή 428">
                  <a:extLst>
                    <a:ext uri="{FF2B5EF4-FFF2-40B4-BE49-F238E27FC236}">
                      <a16:creationId xmlns:a16="http://schemas.microsoft.com/office/drawing/2014/main" id="{3DEDE670-C6B7-C729-1CD7-79C79FF3CD5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740033" y="5991332"/>
                  <a:ext cx="167400" cy="47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50" name="Γραφή 449">
                <a:extLst>
                  <a:ext uri="{FF2B5EF4-FFF2-40B4-BE49-F238E27FC236}">
                    <a16:creationId xmlns:a16="http://schemas.microsoft.com/office/drawing/2014/main" id="{A57CCBCB-0C18-1CCA-0D30-CB834AAACC34}"/>
                  </a:ext>
                </a:extLst>
              </p14:cNvPr>
              <p14:cNvContentPartPr/>
              <p14:nvPr/>
            </p14:nvContentPartPr>
            <p14:xfrm>
              <a:off x="4846673" y="4202132"/>
              <a:ext cx="247320" cy="210240"/>
            </p14:xfrm>
          </p:contentPart>
        </mc:Choice>
        <mc:Fallback>
          <p:pic>
            <p:nvPicPr>
              <p:cNvPr id="450" name="Γραφή 449">
                <a:extLst>
                  <a:ext uri="{FF2B5EF4-FFF2-40B4-BE49-F238E27FC236}">
                    <a16:creationId xmlns:a16="http://schemas.microsoft.com/office/drawing/2014/main" id="{A57CCBCB-0C18-1CCA-0D30-CB834AAACC34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4828673" y="4184132"/>
                <a:ext cx="2829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51" name="Γραφή 450">
                <a:extLst>
                  <a:ext uri="{FF2B5EF4-FFF2-40B4-BE49-F238E27FC236}">
                    <a16:creationId xmlns:a16="http://schemas.microsoft.com/office/drawing/2014/main" id="{AAD231BD-1324-B943-C7AC-8671B8D14922}"/>
                  </a:ext>
                </a:extLst>
              </p14:cNvPr>
              <p14:cNvContentPartPr/>
              <p14:nvPr/>
            </p14:nvContentPartPr>
            <p14:xfrm>
              <a:off x="3446633" y="5639252"/>
              <a:ext cx="278640" cy="201960"/>
            </p14:xfrm>
          </p:contentPart>
        </mc:Choice>
        <mc:Fallback>
          <p:pic>
            <p:nvPicPr>
              <p:cNvPr id="451" name="Γραφή 450">
                <a:extLst>
                  <a:ext uri="{FF2B5EF4-FFF2-40B4-BE49-F238E27FC236}">
                    <a16:creationId xmlns:a16="http://schemas.microsoft.com/office/drawing/2014/main" id="{AAD231BD-1324-B943-C7AC-8671B8D14922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3428993" y="5621252"/>
                <a:ext cx="314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71" name="Γραφή 470">
                <a:extLst>
                  <a:ext uri="{FF2B5EF4-FFF2-40B4-BE49-F238E27FC236}">
                    <a16:creationId xmlns:a16="http://schemas.microsoft.com/office/drawing/2014/main" id="{A232B541-3122-F647-5B92-B504F3CB3EFA}"/>
                  </a:ext>
                </a:extLst>
              </p14:cNvPr>
              <p14:cNvContentPartPr/>
              <p14:nvPr/>
            </p14:nvContentPartPr>
            <p14:xfrm>
              <a:off x="9678593" y="6085652"/>
              <a:ext cx="147960" cy="10800"/>
            </p14:xfrm>
          </p:contentPart>
        </mc:Choice>
        <mc:Fallback>
          <p:pic>
            <p:nvPicPr>
              <p:cNvPr id="471" name="Γραφή 470">
                <a:extLst>
                  <a:ext uri="{FF2B5EF4-FFF2-40B4-BE49-F238E27FC236}">
                    <a16:creationId xmlns:a16="http://schemas.microsoft.com/office/drawing/2014/main" id="{A232B541-3122-F647-5B92-B504F3CB3EFA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660593" y="6067652"/>
                <a:ext cx="18360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Ομάδα 473">
            <a:extLst>
              <a:ext uri="{FF2B5EF4-FFF2-40B4-BE49-F238E27FC236}">
                <a16:creationId xmlns:a16="http://schemas.microsoft.com/office/drawing/2014/main" id="{B830B812-C62B-B59E-E5B2-9D9E4601E096}"/>
              </a:ext>
            </a:extLst>
          </p:cNvPr>
          <p:cNvGrpSpPr/>
          <p:nvPr/>
        </p:nvGrpSpPr>
        <p:grpSpPr>
          <a:xfrm>
            <a:off x="4399913" y="5524772"/>
            <a:ext cx="5918040" cy="942480"/>
            <a:chOff x="4399913" y="5524772"/>
            <a:chExt cx="5918040" cy="9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70" name="Γραφή 369">
                  <a:extLst>
                    <a:ext uri="{FF2B5EF4-FFF2-40B4-BE49-F238E27FC236}">
                      <a16:creationId xmlns:a16="http://schemas.microsoft.com/office/drawing/2014/main" id="{E4A98245-DEBA-CE05-B8CB-6E51D6D263C0}"/>
                    </a:ext>
                  </a:extLst>
                </p14:cNvPr>
                <p14:cNvContentPartPr/>
                <p14:nvPr/>
              </p14:nvContentPartPr>
              <p14:xfrm>
                <a:off x="4685033" y="5612972"/>
                <a:ext cx="291960" cy="4680"/>
              </p14:xfrm>
            </p:contentPart>
          </mc:Choice>
          <mc:Fallback>
            <p:pic>
              <p:nvPicPr>
                <p:cNvPr id="370" name="Γραφή 369">
                  <a:extLst>
                    <a:ext uri="{FF2B5EF4-FFF2-40B4-BE49-F238E27FC236}">
                      <a16:creationId xmlns:a16="http://schemas.microsoft.com/office/drawing/2014/main" id="{E4A98245-DEBA-CE05-B8CB-6E51D6D263C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667393" y="5595332"/>
                  <a:ext cx="32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71" name="Γραφή 370">
                  <a:extLst>
                    <a:ext uri="{FF2B5EF4-FFF2-40B4-BE49-F238E27FC236}">
                      <a16:creationId xmlns:a16="http://schemas.microsoft.com/office/drawing/2014/main" id="{B3A162CD-5FCA-C824-27C7-413FD922EA75}"/>
                    </a:ext>
                  </a:extLst>
                </p14:cNvPr>
                <p14:cNvContentPartPr/>
                <p14:nvPr/>
              </p14:nvContentPartPr>
              <p14:xfrm>
                <a:off x="5016233" y="5524772"/>
                <a:ext cx="19800" cy="176760"/>
              </p14:xfrm>
            </p:contentPart>
          </mc:Choice>
          <mc:Fallback>
            <p:pic>
              <p:nvPicPr>
                <p:cNvPr id="371" name="Γραφή 370">
                  <a:extLst>
                    <a:ext uri="{FF2B5EF4-FFF2-40B4-BE49-F238E27FC236}">
                      <a16:creationId xmlns:a16="http://schemas.microsoft.com/office/drawing/2014/main" id="{B3A162CD-5FCA-C824-27C7-413FD922EA7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98233" y="5507132"/>
                  <a:ext cx="5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9" name="Γραφή 418">
                  <a:extLst>
                    <a:ext uri="{FF2B5EF4-FFF2-40B4-BE49-F238E27FC236}">
                      <a16:creationId xmlns:a16="http://schemas.microsoft.com/office/drawing/2014/main" id="{EF67ACC8-57C2-C96B-164C-0143612243EF}"/>
                    </a:ext>
                  </a:extLst>
                </p14:cNvPr>
                <p14:cNvContentPartPr/>
                <p14:nvPr/>
              </p14:nvContentPartPr>
              <p14:xfrm>
                <a:off x="4399913" y="6111572"/>
                <a:ext cx="181440" cy="227160"/>
              </p14:xfrm>
            </p:contentPart>
          </mc:Choice>
          <mc:Fallback>
            <p:pic>
              <p:nvPicPr>
                <p:cNvPr id="419" name="Γραφή 418">
                  <a:extLst>
                    <a:ext uri="{FF2B5EF4-FFF2-40B4-BE49-F238E27FC236}">
                      <a16:creationId xmlns:a16="http://schemas.microsoft.com/office/drawing/2014/main" id="{EF67ACC8-57C2-C96B-164C-0143612243E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382273" y="6093572"/>
                  <a:ext cx="217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0" name="Γραφή 419">
                  <a:extLst>
                    <a:ext uri="{FF2B5EF4-FFF2-40B4-BE49-F238E27FC236}">
                      <a16:creationId xmlns:a16="http://schemas.microsoft.com/office/drawing/2014/main" id="{95C3A59C-68F7-A464-866A-4D706632C30A}"/>
                    </a:ext>
                  </a:extLst>
                </p14:cNvPr>
                <p14:cNvContentPartPr/>
                <p14:nvPr/>
              </p14:nvContentPartPr>
              <p14:xfrm>
                <a:off x="4583873" y="6178532"/>
                <a:ext cx="185760" cy="106560"/>
              </p14:xfrm>
            </p:contentPart>
          </mc:Choice>
          <mc:Fallback>
            <p:pic>
              <p:nvPicPr>
                <p:cNvPr id="420" name="Γραφή 419">
                  <a:extLst>
                    <a:ext uri="{FF2B5EF4-FFF2-40B4-BE49-F238E27FC236}">
                      <a16:creationId xmlns:a16="http://schemas.microsoft.com/office/drawing/2014/main" id="{95C3A59C-68F7-A464-866A-4D706632C30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65873" y="6160892"/>
                  <a:ext cx="221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1" name="Γραφή 420">
                  <a:extLst>
                    <a:ext uri="{FF2B5EF4-FFF2-40B4-BE49-F238E27FC236}">
                      <a16:creationId xmlns:a16="http://schemas.microsoft.com/office/drawing/2014/main" id="{27E709CF-8487-DE59-26F2-11152D5C04C2}"/>
                    </a:ext>
                  </a:extLst>
                </p14:cNvPr>
                <p14:cNvContentPartPr/>
                <p14:nvPr/>
              </p14:nvContentPartPr>
              <p14:xfrm>
                <a:off x="4596473" y="6146852"/>
                <a:ext cx="166320" cy="180000"/>
              </p14:xfrm>
            </p:contentPart>
          </mc:Choice>
          <mc:Fallback>
            <p:pic>
              <p:nvPicPr>
                <p:cNvPr id="421" name="Γραφή 420">
                  <a:extLst>
                    <a:ext uri="{FF2B5EF4-FFF2-40B4-BE49-F238E27FC236}">
                      <a16:creationId xmlns:a16="http://schemas.microsoft.com/office/drawing/2014/main" id="{27E709CF-8487-DE59-26F2-11152D5C04C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578473" y="6128852"/>
                  <a:ext cx="201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2" name="Γραφή 421">
                  <a:extLst>
                    <a:ext uri="{FF2B5EF4-FFF2-40B4-BE49-F238E27FC236}">
                      <a16:creationId xmlns:a16="http://schemas.microsoft.com/office/drawing/2014/main" id="{29F86CBE-88A2-3683-E718-A9A6E29A5D0A}"/>
                    </a:ext>
                  </a:extLst>
                </p14:cNvPr>
                <p14:cNvContentPartPr/>
                <p14:nvPr/>
              </p14:nvContentPartPr>
              <p14:xfrm>
                <a:off x="4766393" y="5935532"/>
                <a:ext cx="143280" cy="180360"/>
              </p14:xfrm>
            </p:contentPart>
          </mc:Choice>
          <mc:Fallback>
            <p:pic>
              <p:nvPicPr>
                <p:cNvPr id="422" name="Γραφή 421">
                  <a:extLst>
                    <a:ext uri="{FF2B5EF4-FFF2-40B4-BE49-F238E27FC236}">
                      <a16:creationId xmlns:a16="http://schemas.microsoft.com/office/drawing/2014/main" id="{29F86CBE-88A2-3683-E718-A9A6E29A5D0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748753" y="5917532"/>
                  <a:ext cx="178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4" name="Γραφή 423">
                  <a:extLst>
                    <a:ext uri="{FF2B5EF4-FFF2-40B4-BE49-F238E27FC236}">
                      <a16:creationId xmlns:a16="http://schemas.microsoft.com/office/drawing/2014/main" id="{3BD1F7DA-3F11-8035-53FC-8E2177A35BA1}"/>
                    </a:ext>
                  </a:extLst>
                </p14:cNvPr>
                <p14:cNvContentPartPr/>
                <p14:nvPr/>
              </p14:nvContentPartPr>
              <p14:xfrm>
                <a:off x="5000033" y="6200492"/>
                <a:ext cx="233280" cy="29880"/>
              </p14:xfrm>
            </p:contentPart>
          </mc:Choice>
          <mc:Fallback>
            <p:pic>
              <p:nvPicPr>
                <p:cNvPr id="424" name="Γραφή 423">
                  <a:extLst>
                    <a:ext uri="{FF2B5EF4-FFF2-40B4-BE49-F238E27FC236}">
                      <a16:creationId xmlns:a16="http://schemas.microsoft.com/office/drawing/2014/main" id="{3BD1F7DA-3F11-8035-53FC-8E2177A35BA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982393" y="6182492"/>
                  <a:ext cx="26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5" name="Γραφή 424">
                  <a:extLst>
                    <a:ext uri="{FF2B5EF4-FFF2-40B4-BE49-F238E27FC236}">
                      <a16:creationId xmlns:a16="http://schemas.microsoft.com/office/drawing/2014/main" id="{C46ECD2D-5D4C-DD8E-DFFE-8DBAA441D45B}"/>
                    </a:ext>
                  </a:extLst>
                </p14:cNvPr>
                <p14:cNvContentPartPr/>
                <p14:nvPr/>
              </p14:nvContentPartPr>
              <p14:xfrm>
                <a:off x="5110913" y="6072332"/>
                <a:ext cx="39960" cy="198720"/>
              </p14:xfrm>
            </p:contentPart>
          </mc:Choice>
          <mc:Fallback>
            <p:pic>
              <p:nvPicPr>
                <p:cNvPr id="425" name="Γραφή 424">
                  <a:extLst>
                    <a:ext uri="{FF2B5EF4-FFF2-40B4-BE49-F238E27FC236}">
                      <a16:creationId xmlns:a16="http://schemas.microsoft.com/office/drawing/2014/main" id="{C46ECD2D-5D4C-DD8E-DFFE-8DBAA441D45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092913" y="6054332"/>
                  <a:ext cx="75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6" name="Γραφή 425">
                  <a:extLst>
                    <a:ext uri="{FF2B5EF4-FFF2-40B4-BE49-F238E27FC236}">
                      <a16:creationId xmlns:a16="http://schemas.microsoft.com/office/drawing/2014/main" id="{0F664D76-5FB6-0842-FB85-35AE2F0C3DE7}"/>
                    </a:ext>
                  </a:extLst>
                </p14:cNvPr>
                <p14:cNvContentPartPr/>
                <p14:nvPr/>
              </p14:nvContentPartPr>
              <p14:xfrm>
                <a:off x="5310353" y="6083852"/>
                <a:ext cx="187920" cy="166680"/>
              </p14:xfrm>
            </p:contentPart>
          </mc:Choice>
          <mc:Fallback>
            <p:pic>
              <p:nvPicPr>
                <p:cNvPr id="426" name="Γραφή 425">
                  <a:extLst>
                    <a:ext uri="{FF2B5EF4-FFF2-40B4-BE49-F238E27FC236}">
                      <a16:creationId xmlns:a16="http://schemas.microsoft.com/office/drawing/2014/main" id="{0F664D76-5FB6-0842-FB85-35AE2F0C3DE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292353" y="6066212"/>
                  <a:ext cx="22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7" name="Γραφή 426">
                  <a:extLst>
                    <a:ext uri="{FF2B5EF4-FFF2-40B4-BE49-F238E27FC236}">
                      <a16:creationId xmlns:a16="http://schemas.microsoft.com/office/drawing/2014/main" id="{802FF59E-97F9-F7D6-5962-B40C72D5C020}"/>
                    </a:ext>
                  </a:extLst>
                </p14:cNvPr>
                <p14:cNvContentPartPr/>
                <p14:nvPr/>
              </p14:nvContentPartPr>
              <p14:xfrm>
                <a:off x="5514833" y="6137852"/>
                <a:ext cx="136800" cy="93600"/>
              </p14:xfrm>
            </p:contentPart>
          </mc:Choice>
          <mc:Fallback>
            <p:pic>
              <p:nvPicPr>
                <p:cNvPr id="427" name="Γραφή 426">
                  <a:extLst>
                    <a:ext uri="{FF2B5EF4-FFF2-40B4-BE49-F238E27FC236}">
                      <a16:creationId xmlns:a16="http://schemas.microsoft.com/office/drawing/2014/main" id="{802FF59E-97F9-F7D6-5962-B40C72D5C02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496833" y="6120212"/>
                  <a:ext cx="172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8" name="Γραφή 427">
                  <a:extLst>
                    <a:ext uri="{FF2B5EF4-FFF2-40B4-BE49-F238E27FC236}">
                      <a16:creationId xmlns:a16="http://schemas.microsoft.com/office/drawing/2014/main" id="{59236A45-FE53-5EF3-B149-1A49FA195A9E}"/>
                    </a:ext>
                  </a:extLst>
                </p14:cNvPr>
                <p14:cNvContentPartPr/>
                <p14:nvPr/>
              </p14:nvContentPartPr>
              <p14:xfrm>
                <a:off x="5523113" y="6077012"/>
                <a:ext cx="139680" cy="189360"/>
              </p14:xfrm>
            </p:contentPart>
          </mc:Choice>
          <mc:Fallback>
            <p:pic>
              <p:nvPicPr>
                <p:cNvPr id="428" name="Γραφή 427">
                  <a:extLst>
                    <a:ext uri="{FF2B5EF4-FFF2-40B4-BE49-F238E27FC236}">
                      <a16:creationId xmlns:a16="http://schemas.microsoft.com/office/drawing/2014/main" id="{59236A45-FE53-5EF3-B149-1A49FA195A9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505113" y="6059372"/>
                  <a:ext cx="17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0" name="Γραφή 429">
                  <a:extLst>
                    <a:ext uri="{FF2B5EF4-FFF2-40B4-BE49-F238E27FC236}">
                      <a16:creationId xmlns:a16="http://schemas.microsoft.com/office/drawing/2014/main" id="{CB8F4472-FA47-3530-ACD1-95A3F6BC5BF2}"/>
                    </a:ext>
                  </a:extLst>
                </p14:cNvPr>
                <p14:cNvContentPartPr/>
                <p14:nvPr/>
              </p14:nvContentPartPr>
              <p14:xfrm>
                <a:off x="5699153" y="5897012"/>
                <a:ext cx="102960" cy="367200"/>
              </p14:xfrm>
            </p:contentPart>
          </mc:Choice>
          <mc:Fallback>
            <p:pic>
              <p:nvPicPr>
                <p:cNvPr id="430" name="Γραφή 429">
                  <a:extLst>
                    <a:ext uri="{FF2B5EF4-FFF2-40B4-BE49-F238E27FC236}">
                      <a16:creationId xmlns:a16="http://schemas.microsoft.com/office/drawing/2014/main" id="{CB8F4472-FA47-3530-ACD1-95A3F6BC5BF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681153" y="5879372"/>
                  <a:ext cx="138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1" name="Γραφή 430">
                  <a:extLst>
                    <a:ext uri="{FF2B5EF4-FFF2-40B4-BE49-F238E27FC236}">
                      <a16:creationId xmlns:a16="http://schemas.microsoft.com/office/drawing/2014/main" id="{612C25CB-88FB-A898-A334-91DACFC3F3AF}"/>
                    </a:ext>
                  </a:extLst>
                </p14:cNvPr>
                <p14:cNvContentPartPr/>
                <p14:nvPr/>
              </p14:nvContentPartPr>
              <p14:xfrm>
                <a:off x="5815433" y="5889092"/>
                <a:ext cx="149400" cy="334440"/>
              </p14:xfrm>
            </p:contentPart>
          </mc:Choice>
          <mc:Fallback>
            <p:pic>
              <p:nvPicPr>
                <p:cNvPr id="431" name="Γραφή 430">
                  <a:extLst>
                    <a:ext uri="{FF2B5EF4-FFF2-40B4-BE49-F238E27FC236}">
                      <a16:creationId xmlns:a16="http://schemas.microsoft.com/office/drawing/2014/main" id="{612C25CB-88FB-A898-A334-91DACFC3F3AF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797793" y="5871452"/>
                  <a:ext cx="185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2" name="Γραφή 431">
                  <a:extLst>
                    <a:ext uri="{FF2B5EF4-FFF2-40B4-BE49-F238E27FC236}">
                      <a16:creationId xmlns:a16="http://schemas.microsoft.com/office/drawing/2014/main" id="{B6576953-7055-899E-CB80-AB5680A756E7}"/>
                    </a:ext>
                  </a:extLst>
                </p14:cNvPr>
                <p14:cNvContentPartPr/>
                <p14:nvPr/>
              </p14:nvContentPartPr>
              <p14:xfrm>
                <a:off x="6029993" y="6082772"/>
                <a:ext cx="179640" cy="131400"/>
              </p14:xfrm>
            </p:contentPart>
          </mc:Choice>
          <mc:Fallback>
            <p:pic>
              <p:nvPicPr>
                <p:cNvPr id="432" name="Γραφή 431">
                  <a:extLst>
                    <a:ext uri="{FF2B5EF4-FFF2-40B4-BE49-F238E27FC236}">
                      <a16:creationId xmlns:a16="http://schemas.microsoft.com/office/drawing/2014/main" id="{B6576953-7055-899E-CB80-AB5680A756E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011993" y="6064772"/>
                  <a:ext cx="215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3" name="Γραφή 432">
                  <a:extLst>
                    <a:ext uri="{FF2B5EF4-FFF2-40B4-BE49-F238E27FC236}">
                      <a16:creationId xmlns:a16="http://schemas.microsoft.com/office/drawing/2014/main" id="{4E27C738-9A61-D9F8-98C2-8CACA4C61F2C}"/>
                    </a:ext>
                  </a:extLst>
                </p14:cNvPr>
                <p14:cNvContentPartPr/>
                <p14:nvPr/>
              </p14:nvContentPartPr>
              <p14:xfrm>
                <a:off x="5919473" y="6030212"/>
                <a:ext cx="292320" cy="374400"/>
              </p14:xfrm>
            </p:contentPart>
          </mc:Choice>
          <mc:Fallback>
            <p:pic>
              <p:nvPicPr>
                <p:cNvPr id="433" name="Γραφή 432">
                  <a:extLst>
                    <a:ext uri="{FF2B5EF4-FFF2-40B4-BE49-F238E27FC236}">
                      <a16:creationId xmlns:a16="http://schemas.microsoft.com/office/drawing/2014/main" id="{4E27C738-9A61-D9F8-98C2-8CACA4C61F2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01473" y="6012212"/>
                  <a:ext cx="3279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6" name="Γραφή 435">
                  <a:extLst>
                    <a:ext uri="{FF2B5EF4-FFF2-40B4-BE49-F238E27FC236}">
                      <a16:creationId xmlns:a16="http://schemas.microsoft.com/office/drawing/2014/main" id="{EA447822-4B09-36F3-80AD-6C8EB1A77119}"/>
                    </a:ext>
                  </a:extLst>
                </p14:cNvPr>
                <p14:cNvContentPartPr/>
                <p14:nvPr/>
              </p14:nvContentPartPr>
              <p14:xfrm>
                <a:off x="6331673" y="6182492"/>
                <a:ext cx="102960" cy="23040"/>
              </p14:xfrm>
            </p:contentPart>
          </mc:Choice>
          <mc:Fallback>
            <p:pic>
              <p:nvPicPr>
                <p:cNvPr id="436" name="Γραφή 435">
                  <a:extLst>
                    <a:ext uri="{FF2B5EF4-FFF2-40B4-BE49-F238E27FC236}">
                      <a16:creationId xmlns:a16="http://schemas.microsoft.com/office/drawing/2014/main" id="{EA447822-4B09-36F3-80AD-6C8EB1A7711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313673" y="6164492"/>
                  <a:ext cx="13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7" name="Γραφή 436">
                  <a:extLst>
                    <a:ext uri="{FF2B5EF4-FFF2-40B4-BE49-F238E27FC236}">
                      <a16:creationId xmlns:a16="http://schemas.microsoft.com/office/drawing/2014/main" id="{EA5612FC-0909-6368-E3B7-4228CF6373FF}"/>
                    </a:ext>
                  </a:extLst>
                </p14:cNvPr>
                <p14:cNvContentPartPr/>
                <p14:nvPr/>
              </p14:nvContentPartPr>
              <p14:xfrm>
                <a:off x="6303233" y="6084572"/>
                <a:ext cx="122760" cy="42480"/>
              </p14:xfrm>
            </p:contentPart>
          </mc:Choice>
          <mc:Fallback>
            <p:pic>
              <p:nvPicPr>
                <p:cNvPr id="437" name="Γραφή 436">
                  <a:extLst>
                    <a:ext uri="{FF2B5EF4-FFF2-40B4-BE49-F238E27FC236}">
                      <a16:creationId xmlns:a16="http://schemas.microsoft.com/office/drawing/2014/main" id="{EA5612FC-0909-6368-E3B7-4228CF6373F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285233" y="6066572"/>
                  <a:ext cx="158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9" name="Γραφή 438">
                  <a:extLst>
                    <a:ext uri="{FF2B5EF4-FFF2-40B4-BE49-F238E27FC236}">
                      <a16:creationId xmlns:a16="http://schemas.microsoft.com/office/drawing/2014/main" id="{799F5820-BD5D-A081-CB88-B7FD7B3A2AE2}"/>
                    </a:ext>
                  </a:extLst>
                </p14:cNvPr>
                <p14:cNvContentPartPr/>
                <p14:nvPr/>
              </p14:nvContentPartPr>
              <p14:xfrm>
                <a:off x="6621473" y="5946332"/>
                <a:ext cx="195120" cy="149760"/>
              </p14:xfrm>
            </p:contentPart>
          </mc:Choice>
          <mc:Fallback>
            <p:pic>
              <p:nvPicPr>
                <p:cNvPr id="439" name="Γραφή 438">
                  <a:extLst>
                    <a:ext uri="{FF2B5EF4-FFF2-40B4-BE49-F238E27FC236}">
                      <a16:creationId xmlns:a16="http://schemas.microsoft.com/office/drawing/2014/main" id="{799F5820-BD5D-A081-CB88-B7FD7B3A2AE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603473" y="5928692"/>
                  <a:ext cx="230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0" name="Γραφή 439">
                  <a:extLst>
                    <a:ext uri="{FF2B5EF4-FFF2-40B4-BE49-F238E27FC236}">
                      <a16:creationId xmlns:a16="http://schemas.microsoft.com/office/drawing/2014/main" id="{A59F417A-C465-5E55-7BD4-02DF41EC6A4B}"/>
                    </a:ext>
                  </a:extLst>
                </p14:cNvPr>
                <p14:cNvContentPartPr/>
                <p14:nvPr/>
              </p14:nvContentPartPr>
              <p14:xfrm>
                <a:off x="6765473" y="5964692"/>
                <a:ext cx="38880" cy="209160"/>
              </p14:xfrm>
            </p:contentPart>
          </mc:Choice>
          <mc:Fallback>
            <p:pic>
              <p:nvPicPr>
                <p:cNvPr id="440" name="Γραφή 439">
                  <a:extLst>
                    <a:ext uri="{FF2B5EF4-FFF2-40B4-BE49-F238E27FC236}">
                      <a16:creationId xmlns:a16="http://schemas.microsoft.com/office/drawing/2014/main" id="{A59F417A-C465-5E55-7BD4-02DF41EC6A4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747833" y="5946692"/>
                  <a:ext cx="74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1" name="Γραφή 440">
                  <a:extLst>
                    <a:ext uri="{FF2B5EF4-FFF2-40B4-BE49-F238E27FC236}">
                      <a16:creationId xmlns:a16="http://schemas.microsoft.com/office/drawing/2014/main" id="{787C822F-51B7-00D7-DD30-831059A8FEA1}"/>
                    </a:ext>
                  </a:extLst>
                </p14:cNvPr>
                <p14:cNvContentPartPr/>
                <p14:nvPr/>
              </p14:nvContentPartPr>
              <p14:xfrm>
                <a:off x="6925673" y="6008972"/>
                <a:ext cx="140040" cy="103680"/>
              </p14:xfrm>
            </p:contentPart>
          </mc:Choice>
          <mc:Fallback>
            <p:pic>
              <p:nvPicPr>
                <p:cNvPr id="441" name="Γραφή 440">
                  <a:extLst>
                    <a:ext uri="{FF2B5EF4-FFF2-40B4-BE49-F238E27FC236}">
                      <a16:creationId xmlns:a16="http://schemas.microsoft.com/office/drawing/2014/main" id="{787C822F-51B7-00D7-DD30-831059A8FEA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908033" y="5990972"/>
                  <a:ext cx="175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2" name="Γραφή 441">
                  <a:extLst>
                    <a:ext uri="{FF2B5EF4-FFF2-40B4-BE49-F238E27FC236}">
                      <a16:creationId xmlns:a16="http://schemas.microsoft.com/office/drawing/2014/main" id="{B9CC0FAB-668A-82C8-0F1A-F6632AA60EBA}"/>
                    </a:ext>
                  </a:extLst>
                </p14:cNvPr>
                <p14:cNvContentPartPr/>
                <p14:nvPr/>
              </p14:nvContentPartPr>
              <p14:xfrm>
                <a:off x="6915593" y="5959652"/>
                <a:ext cx="204840" cy="191520"/>
              </p14:xfrm>
            </p:contentPart>
          </mc:Choice>
          <mc:Fallback>
            <p:pic>
              <p:nvPicPr>
                <p:cNvPr id="442" name="Γραφή 441">
                  <a:extLst>
                    <a:ext uri="{FF2B5EF4-FFF2-40B4-BE49-F238E27FC236}">
                      <a16:creationId xmlns:a16="http://schemas.microsoft.com/office/drawing/2014/main" id="{B9CC0FAB-668A-82C8-0F1A-F6632AA60EB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897953" y="5942012"/>
                  <a:ext cx="240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4" name="Γραφή 443">
                  <a:extLst>
                    <a:ext uri="{FF2B5EF4-FFF2-40B4-BE49-F238E27FC236}">
                      <a16:creationId xmlns:a16="http://schemas.microsoft.com/office/drawing/2014/main" id="{9F08D3B8-3700-72A2-2044-2897A9FEC566}"/>
                    </a:ext>
                  </a:extLst>
                </p14:cNvPr>
                <p14:cNvContentPartPr/>
                <p14:nvPr/>
              </p14:nvContentPartPr>
              <p14:xfrm>
                <a:off x="7273073" y="6106172"/>
                <a:ext cx="116640" cy="29160"/>
              </p14:xfrm>
            </p:contentPart>
          </mc:Choice>
          <mc:Fallback>
            <p:pic>
              <p:nvPicPr>
                <p:cNvPr id="444" name="Γραφή 443">
                  <a:extLst>
                    <a:ext uri="{FF2B5EF4-FFF2-40B4-BE49-F238E27FC236}">
                      <a16:creationId xmlns:a16="http://schemas.microsoft.com/office/drawing/2014/main" id="{9F08D3B8-3700-72A2-2044-2897A9FEC56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255073" y="6088532"/>
                  <a:ext cx="15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5" name="Γραφή 444">
                  <a:extLst>
                    <a:ext uri="{FF2B5EF4-FFF2-40B4-BE49-F238E27FC236}">
                      <a16:creationId xmlns:a16="http://schemas.microsoft.com/office/drawing/2014/main" id="{E06108E3-8437-A3C5-7A82-0B7FE0A224B7}"/>
                    </a:ext>
                  </a:extLst>
                </p14:cNvPr>
                <p14:cNvContentPartPr/>
                <p14:nvPr/>
              </p14:nvContentPartPr>
              <p14:xfrm>
                <a:off x="7461713" y="5979812"/>
                <a:ext cx="142200" cy="174960"/>
              </p14:xfrm>
            </p:contentPart>
          </mc:Choice>
          <mc:Fallback>
            <p:pic>
              <p:nvPicPr>
                <p:cNvPr id="445" name="Γραφή 444">
                  <a:extLst>
                    <a:ext uri="{FF2B5EF4-FFF2-40B4-BE49-F238E27FC236}">
                      <a16:creationId xmlns:a16="http://schemas.microsoft.com/office/drawing/2014/main" id="{E06108E3-8437-A3C5-7A82-0B7FE0A224B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443713" y="5961812"/>
                  <a:ext cx="177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6" name="Γραφή 445">
                  <a:extLst>
                    <a:ext uri="{FF2B5EF4-FFF2-40B4-BE49-F238E27FC236}">
                      <a16:creationId xmlns:a16="http://schemas.microsoft.com/office/drawing/2014/main" id="{7D957451-B33F-054B-5F6E-1D6740B87438}"/>
                    </a:ext>
                  </a:extLst>
                </p14:cNvPr>
                <p14:cNvContentPartPr/>
                <p14:nvPr/>
              </p14:nvContentPartPr>
              <p14:xfrm>
                <a:off x="7687073" y="5996372"/>
                <a:ext cx="138960" cy="112680"/>
              </p14:xfrm>
            </p:contentPart>
          </mc:Choice>
          <mc:Fallback>
            <p:pic>
              <p:nvPicPr>
                <p:cNvPr id="446" name="Γραφή 445">
                  <a:extLst>
                    <a:ext uri="{FF2B5EF4-FFF2-40B4-BE49-F238E27FC236}">
                      <a16:creationId xmlns:a16="http://schemas.microsoft.com/office/drawing/2014/main" id="{7D957451-B33F-054B-5F6E-1D6740B8743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669073" y="5978732"/>
                  <a:ext cx="17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7" name="Γραφή 446">
                  <a:extLst>
                    <a:ext uri="{FF2B5EF4-FFF2-40B4-BE49-F238E27FC236}">
                      <a16:creationId xmlns:a16="http://schemas.microsoft.com/office/drawing/2014/main" id="{8B411105-F223-957E-9685-F34D5341EBA0}"/>
                    </a:ext>
                  </a:extLst>
                </p14:cNvPr>
                <p14:cNvContentPartPr/>
                <p14:nvPr/>
              </p14:nvContentPartPr>
              <p14:xfrm>
                <a:off x="7724513" y="5944892"/>
                <a:ext cx="126720" cy="185400"/>
              </p14:xfrm>
            </p:contentPart>
          </mc:Choice>
          <mc:Fallback>
            <p:pic>
              <p:nvPicPr>
                <p:cNvPr id="447" name="Γραφή 446">
                  <a:extLst>
                    <a:ext uri="{FF2B5EF4-FFF2-40B4-BE49-F238E27FC236}">
                      <a16:creationId xmlns:a16="http://schemas.microsoft.com/office/drawing/2014/main" id="{8B411105-F223-957E-9685-F34D5341EBA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706513" y="5927252"/>
                  <a:ext cx="162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8" name="Γραφή 447">
                  <a:extLst>
                    <a:ext uri="{FF2B5EF4-FFF2-40B4-BE49-F238E27FC236}">
                      <a16:creationId xmlns:a16="http://schemas.microsoft.com/office/drawing/2014/main" id="{BD3D47D1-E2A5-68B2-3D68-CD06AD18B421}"/>
                    </a:ext>
                  </a:extLst>
                </p14:cNvPr>
                <p14:cNvContentPartPr/>
                <p14:nvPr/>
              </p14:nvContentPartPr>
              <p14:xfrm>
                <a:off x="7890833" y="5798732"/>
                <a:ext cx="78480" cy="238680"/>
              </p14:xfrm>
            </p:contentPart>
          </mc:Choice>
          <mc:Fallback>
            <p:pic>
              <p:nvPicPr>
                <p:cNvPr id="448" name="Γραφή 447">
                  <a:extLst>
                    <a:ext uri="{FF2B5EF4-FFF2-40B4-BE49-F238E27FC236}">
                      <a16:creationId xmlns:a16="http://schemas.microsoft.com/office/drawing/2014/main" id="{BD3D47D1-E2A5-68B2-3D68-CD06AD18B42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872833" y="5781092"/>
                  <a:ext cx="114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52" name="Γραφή 451">
                  <a:extLst>
                    <a:ext uri="{FF2B5EF4-FFF2-40B4-BE49-F238E27FC236}">
                      <a16:creationId xmlns:a16="http://schemas.microsoft.com/office/drawing/2014/main" id="{8FD197F3-9FF2-C45A-F10B-101EA36D5D2C}"/>
                    </a:ext>
                  </a:extLst>
                </p14:cNvPr>
                <p14:cNvContentPartPr/>
                <p14:nvPr/>
              </p14:nvContentPartPr>
              <p14:xfrm>
                <a:off x="7611833" y="6141812"/>
                <a:ext cx="362160" cy="54360"/>
              </p14:xfrm>
            </p:contentPart>
          </mc:Choice>
          <mc:Fallback>
            <p:pic>
              <p:nvPicPr>
                <p:cNvPr id="452" name="Γραφή 451">
                  <a:extLst>
                    <a:ext uri="{FF2B5EF4-FFF2-40B4-BE49-F238E27FC236}">
                      <a16:creationId xmlns:a16="http://schemas.microsoft.com/office/drawing/2014/main" id="{8FD197F3-9FF2-C45A-F10B-101EA36D5D2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594193" y="6124172"/>
                  <a:ext cx="397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3" name="Γραφή 452">
                  <a:extLst>
                    <a:ext uri="{FF2B5EF4-FFF2-40B4-BE49-F238E27FC236}">
                      <a16:creationId xmlns:a16="http://schemas.microsoft.com/office/drawing/2014/main" id="{3D0E2E47-DC9E-C2CF-A9C7-7098B41A871D}"/>
                    </a:ext>
                  </a:extLst>
                </p14:cNvPr>
                <p14:cNvContentPartPr/>
                <p14:nvPr/>
              </p14:nvContentPartPr>
              <p14:xfrm>
                <a:off x="7706513" y="6217412"/>
                <a:ext cx="232200" cy="219240"/>
              </p14:xfrm>
            </p:contentPart>
          </mc:Choice>
          <mc:Fallback>
            <p:pic>
              <p:nvPicPr>
                <p:cNvPr id="453" name="Γραφή 452">
                  <a:extLst>
                    <a:ext uri="{FF2B5EF4-FFF2-40B4-BE49-F238E27FC236}">
                      <a16:creationId xmlns:a16="http://schemas.microsoft.com/office/drawing/2014/main" id="{3D0E2E47-DC9E-C2CF-A9C7-7098B41A871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688873" y="6199772"/>
                  <a:ext cx="267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5" name="Γραφή 454">
                  <a:extLst>
                    <a:ext uri="{FF2B5EF4-FFF2-40B4-BE49-F238E27FC236}">
                      <a16:creationId xmlns:a16="http://schemas.microsoft.com/office/drawing/2014/main" id="{F5C0F124-196B-1D3B-CACA-1B78362D3D3D}"/>
                    </a:ext>
                  </a:extLst>
                </p14:cNvPr>
                <p14:cNvContentPartPr/>
                <p14:nvPr/>
              </p14:nvContentPartPr>
              <p14:xfrm>
                <a:off x="8135633" y="6066932"/>
                <a:ext cx="257760" cy="36720"/>
              </p14:xfrm>
            </p:contentPart>
          </mc:Choice>
          <mc:Fallback>
            <p:pic>
              <p:nvPicPr>
                <p:cNvPr id="455" name="Γραφή 454">
                  <a:extLst>
                    <a:ext uri="{FF2B5EF4-FFF2-40B4-BE49-F238E27FC236}">
                      <a16:creationId xmlns:a16="http://schemas.microsoft.com/office/drawing/2014/main" id="{F5C0F124-196B-1D3B-CACA-1B78362D3D3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117633" y="6049292"/>
                  <a:ext cx="293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6" name="Γραφή 455">
                  <a:extLst>
                    <a:ext uri="{FF2B5EF4-FFF2-40B4-BE49-F238E27FC236}">
                      <a16:creationId xmlns:a16="http://schemas.microsoft.com/office/drawing/2014/main" id="{AC779ACE-3D65-E106-DE92-0B3BD80113D2}"/>
                    </a:ext>
                  </a:extLst>
                </p14:cNvPr>
                <p14:cNvContentPartPr/>
                <p14:nvPr/>
              </p14:nvContentPartPr>
              <p14:xfrm>
                <a:off x="8273153" y="5963252"/>
                <a:ext cx="42480" cy="164520"/>
              </p14:xfrm>
            </p:contentPart>
          </mc:Choice>
          <mc:Fallback>
            <p:pic>
              <p:nvPicPr>
                <p:cNvPr id="456" name="Γραφή 455">
                  <a:extLst>
                    <a:ext uri="{FF2B5EF4-FFF2-40B4-BE49-F238E27FC236}">
                      <a16:creationId xmlns:a16="http://schemas.microsoft.com/office/drawing/2014/main" id="{AC779ACE-3D65-E106-DE92-0B3BD80113D2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255153" y="5945252"/>
                  <a:ext cx="78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7" name="Γραφή 456">
                  <a:extLst>
                    <a:ext uri="{FF2B5EF4-FFF2-40B4-BE49-F238E27FC236}">
                      <a16:creationId xmlns:a16="http://schemas.microsoft.com/office/drawing/2014/main" id="{B381489B-6D1D-B96C-586C-62CED6F03431}"/>
                    </a:ext>
                  </a:extLst>
                </p14:cNvPr>
                <p14:cNvContentPartPr/>
                <p14:nvPr/>
              </p14:nvContentPartPr>
              <p14:xfrm>
                <a:off x="8475833" y="5923652"/>
                <a:ext cx="148320" cy="171000"/>
              </p14:xfrm>
            </p:contentPart>
          </mc:Choice>
          <mc:Fallback>
            <p:pic>
              <p:nvPicPr>
                <p:cNvPr id="457" name="Γραφή 456">
                  <a:extLst>
                    <a:ext uri="{FF2B5EF4-FFF2-40B4-BE49-F238E27FC236}">
                      <a16:creationId xmlns:a16="http://schemas.microsoft.com/office/drawing/2014/main" id="{B381489B-6D1D-B96C-586C-62CED6F0343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457833" y="5906012"/>
                  <a:ext cx="18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8" name="Γραφή 457">
                  <a:extLst>
                    <a:ext uri="{FF2B5EF4-FFF2-40B4-BE49-F238E27FC236}">
                      <a16:creationId xmlns:a16="http://schemas.microsoft.com/office/drawing/2014/main" id="{56717C52-0E47-6814-9316-FAB2D6020212}"/>
                    </a:ext>
                  </a:extLst>
                </p14:cNvPr>
                <p14:cNvContentPartPr/>
                <p14:nvPr/>
              </p14:nvContentPartPr>
              <p14:xfrm>
                <a:off x="8756273" y="5882612"/>
                <a:ext cx="144720" cy="88920"/>
              </p14:xfrm>
            </p:contentPart>
          </mc:Choice>
          <mc:Fallback>
            <p:pic>
              <p:nvPicPr>
                <p:cNvPr id="458" name="Γραφή 457">
                  <a:extLst>
                    <a:ext uri="{FF2B5EF4-FFF2-40B4-BE49-F238E27FC236}">
                      <a16:creationId xmlns:a16="http://schemas.microsoft.com/office/drawing/2014/main" id="{56717C52-0E47-6814-9316-FAB2D602021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738273" y="5864612"/>
                  <a:ext cx="180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9" name="Γραφή 458">
                  <a:extLst>
                    <a:ext uri="{FF2B5EF4-FFF2-40B4-BE49-F238E27FC236}">
                      <a16:creationId xmlns:a16="http://schemas.microsoft.com/office/drawing/2014/main" id="{6080DFBE-A3D2-5A91-2F3E-8A5DC2A56B53}"/>
                    </a:ext>
                  </a:extLst>
                </p14:cNvPr>
                <p14:cNvContentPartPr/>
                <p14:nvPr/>
              </p14:nvContentPartPr>
              <p14:xfrm>
                <a:off x="8778233" y="5801252"/>
                <a:ext cx="132480" cy="215640"/>
              </p14:xfrm>
            </p:contentPart>
          </mc:Choice>
          <mc:Fallback>
            <p:pic>
              <p:nvPicPr>
                <p:cNvPr id="459" name="Γραφή 458">
                  <a:extLst>
                    <a:ext uri="{FF2B5EF4-FFF2-40B4-BE49-F238E27FC236}">
                      <a16:creationId xmlns:a16="http://schemas.microsoft.com/office/drawing/2014/main" id="{6080DFBE-A3D2-5A91-2F3E-8A5DC2A56B5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760593" y="5783612"/>
                  <a:ext cx="168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0" name="Γραφή 459">
                  <a:extLst>
                    <a:ext uri="{FF2B5EF4-FFF2-40B4-BE49-F238E27FC236}">
                      <a16:creationId xmlns:a16="http://schemas.microsoft.com/office/drawing/2014/main" id="{A69BEEFE-1AEF-DE98-CC0F-61C94303CCB6}"/>
                    </a:ext>
                  </a:extLst>
                </p14:cNvPr>
                <p14:cNvContentPartPr/>
                <p14:nvPr/>
              </p14:nvContentPartPr>
              <p14:xfrm>
                <a:off x="8982713" y="5650052"/>
                <a:ext cx="101880" cy="179280"/>
              </p14:xfrm>
            </p:contentPart>
          </mc:Choice>
          <mc:Fallback>
            <p:pic>
              <p:nvPicPr>
                <p:cNvPr id="460" name="Γραφή 459">
                  <a:extLst>
                    <a:ext uri="{FF2B5EF4-FFF2-40B4-BE49-F238E27FC236}">
                      <a16:creationId xmlns:a16="http://schemas.microsoft.com/office/drawing/2014/main" id="{A69BEEFE-1AEF-DE98-CC0F-61C94303CCB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965073" y="5632052"/>
                  <a:ext cx="13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1" name="Γραφή 460">
                  <a:extLst>
                    <a:ext uri="{FF2B5EF4-FFF2-40B4-BE49-F238E27FC236}">
                      <a16:creationId xmlns:a16="http://schemas.microsoft.com/office/drawing/2014/main" id="{F4A0A40C-00DD-F146-536A-8F9E367CD56E}"/>
                    </a:ext>
                  </a:extLst>
                </p14:cNvPr>
                <p14:cNvContentPartPr/>
                <p14:nvPr/>
              </p14:nvContentPartPr>
              <p14:xfrm>
                <a:off x="8713073" y="6016532"/>
                <a:ext cx="295200" cy="30600"/>
              </p14:xfrm>
            </p:contentPart>
          </mc:Choice>
          <mc:Fallback>
            <p:pic>
              <p:nvPicPr>
                <p:cNvPr id="461" name="Γραφή 460">
                  <a:extLst>
                    <a:ext uri="{FF2B5EF4-FFF2-40B4-BE49-F238E27FC236}">
                      <a16:creationId xmlns:a16="http://schemas.microsoft.com/office/drawing/2014/main" id="{F4A0A40C-00DD-F146-536A-8F9E367CD56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695073" y="5998892"/>
                  <a:ext cx="330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2" name="Γραφή 461">
                  <a:extLst>
                    <a:ext uri="{FF2B5EF4-FFF2-40B4-BE49-F238E27FC236}">
                      <a16:creationId xmlns:a16="http://schemas.microsoft.com/office/drawing/2014/main" id="{F516F303-DC1E-44CE-6969-E5FDAA7D1C66}"/>
                    </a:ext>
                  </a:extLst>
                </p14:cNvPr>
                <p14:cNvContentPartPr/>
                <p14:nvPr/>
              </p14:nvContentPartPr>
              <p14:xfrm>
                <a:off x="8741513" y="6114812"/>
                <a:ext cx="250920" cy="118440"/>
              </p14:xfrm>
            </p:contentPart>
          </mc:Choice>
          <mc:Fallback>
            <p:pic>
              <p:nvPicPr>
                <p:cNvPr id="462" name="Γραφή 461">
                  <a:extLst>
                    <a:ext uri="{FF2B5EF4-FFF2-40B4-BE49-F238E27FC236}">
                      <a16:creationId xmlns:a16="http://schemas.microsoft.com/office/drawing/2014/main" id="{F516F303-DC1E-44CE-6969-E5FDAA7D1C6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723513" y="6097172"/>
                  <a:ext cx="28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3" name="Γραφή 462">
                  <a:extLst>
                    <a:ext uri="{FF2B5EF4-FFF2-40B4-BE49-F238E27FC236}">
                      <a16:creationId xmlns:a16="http://schemas.microsoft.com/office/drawing/2014/main" id="{52332F60-64A0-BC81-50F7-5E818FA86837}"/>
                    </a:ext>
                  </a:extLst>
                </p14:cNvPr>
                <p14:cNvContentPartPr/>
                <p14:nvPr/>
              </p14:nvContentPartPr>
              <p14:xfrm>
                <a:off x="6521753" y="5665172"/>
                <a:ext cx="307080" cy="752400"/>
              </p14:xfrm>
            </p:contentPart>
          </mc:Choice>
          <mc:Fallback>
            <p:pic>
              <p:nvPicPr>
                <p:cNvPr id="463" name="Γραφή 462">
                  <a:extLst>
                    <a:ext uri="{FF2B5EF4-FFF2-40B4-BE49-F238E27FC236}">
                      <a16:creationId xmlns:a16="http://schemas.microsoft.com/office/drawing/2014/main" id="{52332F60-64A0-BC81-50F7-5E818FA86837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503753" y="5647172"/>
                  <a:ext cx="34272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4" name="Γραφή 463">
                  <a:extLst>
                    <a:ext uri="{FF2B5EF4-FFF2-40B4-BE49-F238E27FC236}">
                      <a16:creationId xmlns:a16="http://schemas.microsoft.com/office/drawing/2014/main" id="{8110BB86-99C9-AAB8-6428-5E06E12408E7}"/>
                    </a:ext>
                  </a:extLst>
                </p14:cNvPr>
                <p14:cNvContentPartPr/>
                <p14:nvPr/>
              </p14:nvContentPartPr>
              <p14:xfrm>
                <a:off x="6603113" y="5640692"/>
                <a:ext cx="218160" cy="22320"/>
              </p14:xfrm>
            </p:contentPart>
          </mc:Choice>
          <mc:Fallback>
            <p:pic>
              <p:nvPicPr>
                <p:cNvPr id="464" name="Γραφή 463">
                  <a:extLst>
                    <a:ext uri="{FF2B5EF4-FFF2-40B4-BE49-F238E27FC236}">
                      <a16:creationId xmlns:a16="http://schemas.microsoft.com/office/drawing/2014/main" id="{8110BB86-99C9-AAB8-6428-5E06E12408E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585113" y="5623052"/>
                  <a:ext cx="253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5" name="Γραφή 464">
                  <a:extLst>
                    <a:ext uri="{FF2B5EF4-FFF2-40B4-BE49-F238E27FC236}">
                      <a16:creationId xmlns:a16="http://schemas.microsoft.com/office/drawing/2014/main" id="{B03CED21-1661-2C09-440C-33E2EA11A89E}"/>
                    </a:ext>
                  </a:extLst>
                </p14:cNvPr>
                <p14:cNvContentPartPr/>
                <p14:nvPr/>
              </p14:nvContentPartPr>
              <p14:xfrm>
                <a:off x="9202673" y="5726372"/>
                <a:ext cx="258480" cy="652680"/>
              </p14:xfrm>
            </p:contentPart>
          </mc:Choice>
          <mc:Fallback>
            <p:pic>
              <p:nvPicPr>
                <p:cNvPr id="465" name="Γραφή 464">
                  <a:extLst>
                    <a:ext uri="{FF2B5EF4-FFF2-40B4-BE49-F238E27FC236}">
                      <a16:creationId xmlns:a16="http://schemas.microsoft.com/office/drawing/2014/main" id="{B03CED21-1661-2C09-440C-33E2EA11A89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185033" y="5708372"/>
                  <a:ext cx="29412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6" name="Γραφή 465">
                  <a:extLst>
                    <a:ext uri="{FF2B5EF4-FFF2-40B4-BE49-F238E27FC236}">
                      <a16:creationId xmlns:a16="http://schemas.microsoft.com/office/drawing/2014/main" id="{62FA2961-C26D-77BE-7F79-27EDBBB2F8BC}"/>
                    </a:ext>
                  </a:extLst>
                </p14:cNvPr>
                <p14:cNvContentPartPr/>
                <p14:nvPr/>
              </p14:nvContentPartPr>
              <p14:xfrm>
                <a:off x="9392393" y="6409292"/>
                <a:ext cx="211680" cy="27360"/>
              </p14:xfrm>
            </p:contentPart>
          </mc:Choice>
          <mc:Fallback>
            <p:pic>
              <p:nvPicPr>
                <p:cNvPr id="466" name="Γραφή 465">
                  <a:extLst>
                    <a:ext uri="{FF2B5EF4-FFF2-40B4-BE49-F238E27FC236}">
                      <a16:creationId xmlns:a16="http://schemas.microsoft.com/office/drawing/2014/main" id="{62FA2961-C26D-77BE-7F79-27EDBBB2F8B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374753" y="6391652"/>
                  <a:ext cx="247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7" name="Γραφή 466">
                  <a:extLst>
                    <a:ext uri="{FF2B5EF4-FFF2-40B4-BE49-F238E27FC236}">
                      <a16:creationId xmlns:a16="http://schemas.microsoft.com/office/drawing/2014/main" id="{8A278452-E174-43AC-94C0-BDAC6A74C380}"/>
                    </a:ext>
                  </a:extLst>
                </p14:cNvPr>
                <p14:cNvContentPartPr/>
                <p14:nvPr/>
              </p14:nvContentPartPr>
              <p14:xfrm>
                <a:off x="9611273" y="6305612"/>
                <a:ext cx="14760" cy="161640"/>
              </p14:xfrm>
            </p:contentPart>
          </mc:Choice>
          <mc:Fallback>
            <p:pic>
              <p:nvPicPr>
                <p:cNvPr id="467" name="Γραφή 466">
                  <a:extLst>
                    <a:ext uri="{FF2B5EF4-FFF2-40B4-BE49-F238E27FC236}">
                      <a16:creationId xmlns:a16="http://schemas.microsoft.com/office/drawing/2014/main" id="{8A278452-E174-43AC-94C0-BDAC6A74C38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593273" y="6287612"/>
                  <a:ext cx="50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9" name="Γραφή 468">
                  <a:extLst>
                    <a:ext uri="{FF2B5EF4-FFF2-40B4-BE49-F238E27FC236}">
                      <a16:creationId xmlns:a16="http://schemas.microsoft.com/office/drawing/2014/main" id="{EE3264B8-431D-7E98-D782-DB6FD2FB063B}"/>
                    </a:ext>
                  </a:extLst>
                </p14:cNvPr>
                <p14:cNvContentPartPr/>
                <p14:nvPr/>
              </p14:nvContentPartPr>
              <p14:xfrm>
                <a:off x="9449273" y="5529452"/>
                <a:ext cx="212760" cy="244800"/>
              </p14:xfrm>
            </p:contentPart>
          </mc:Choice>
          <mc:Fallback>
            <p:pic>
              <p:nvPicPr>
                <p:cNvPr id="469" name="Γραφή 468">
                  <a:extLst>
                    <a:ext uri="{FF2B5EF4-FFF2-40B4-BE49-F238E27FC236}">
                      <a16:creationId xmlns:a16="http://schemas.microsoft.com/office/drawing/2014/main" id="{EE3264B8-431D-7E98-D782-DB6FD2FB063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9431633" y="5511452"/>
                  <a:ext cx="248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2" name="Γραφή 471">
                  <a:extLst>
                    <a:ext uri="{FF2B5EF4-FFF2-40B4-BE49-F238E27FC236}">
                      <a16:creationId xmlns:a16="http://schemas.microsoft.com/office/drawing/2014/main" id="{0E05D829-1F6E-68DC-9B0A-23CBDB542A2F}"/>
                    </a:ext>
                  </a:extLst>
                </p14:cNvPr>
                <p14:cNvContentPartPr/>
                <p14:nvPr/>
              </p14:nvContentPartPr>
              <p14:xfrm>
                <a:off x="9701273" y="6017972"/>
                <a:ext cx="218520" cy="284040"/>
              </p14:xfrm>
            </p:contentPart>
          </mc:Choice>
          <mc:Fallback>
            <p:pic>
              <p:nvPicPr>
                <p:cNvPr id="472" name="Γραφή 471">
                  <a:extLst>
                    <a:ext uri="{FF2B5EF4-FFF2-40B4-BE49-F238E27FC236}">
                      <a16:creationId xmlns:a16="http://schemas.microsoft.com/office/drawing/2014/main" id="{0E05D829-1F6E-68DC-9B0A-23CBDB542A2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9683633" y="6000332"/>
                  <a:ext cx="254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3" name="Γραφή 472">
                  <a:extLst>
                    <a:ext uri="{FF2B5EF4-FFF2-40B4-BE49-F238E27FC236}">
                      <a16:creationId xmlns:a16="http://schemas.microsoft.com/office/drawing/2014/main" id="{ED75D857-5D50-2222-10AE-29D8FD06B449}"/>
                    </a:ext>
                  </a:extLst>
                </p14:cNvPr>
                <p14:cNvContentPartPr/>
                <p14:nvPr/>
              </p14:nvContentPartPr>
              <p14:xfrm>
                <a:off x="10049393" y="6150812"/>
                <a:ext cx="268560" cy="221400"/>
              </p14:xfrm>
            </p:contentPart>
          </mc:Choice>
          <mc:Fallback>
            <p:pic>
              <p:nvPicPr>
                <p:cNvPr id="473" name="Γραφή 472">
                  <a:extLst>
                    <a:ext uri="{FF2B5EF4-FFF2-40B4-BE49-F238E27FC236}">
                      <a16:creationId xmlns:a16="http://schemas.microsoft.com/office/drawing/2014/main" id="{ED75D857-5D50-2222-10AE-29D8FD06B44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031753" y="6132812"/>
                  <a:ext cx="30420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271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9A48240-ED79-65B9-7F0B-6AF573FCFF68}"/>
              </a:ext>
            </a:extLst>
          </p:cNvPr>
          <p:cNvGrpSpPr/>
          <p:nvPr/>
        </p:nvGrpSpPr>
        <p:grpSpPr>
          <a:xfrm>
            <a:off x="1634393" y="422492"/>
            <a:ext cx="1520640" cy="540720"/>
            <a:chOff x="1634393" y="422492"/>
            <a:chExt cx="152064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Γραφή 1">
                  <a:extLst>
                    <a:ext uri="{FF2B5EF4-FFF2-40B4-BE49-F238E27FC236}">
                      <a16:creationId xmlns:a16="http://schemas.microsoft.com/office/drawing/2014/main" id="{E19F4E2B-19BE-8BAC-BCB7-0981FC2A01BD}"/>
                    </a:ext>
                  </a:extLst>
                </p14:cNvPr>
                <p14:cNvContentPartPr/>
                <p14:nvPr/>
              </p14:nvContentPartPr>
              <p14:xfrm>
                <a:off x="1634393" y="422492"/>
                <a:ext cx="162720" cy="540720"/>
              </p14:xfrm>
            </p:contentPart>
          </mc:Choice>
          <mc:Fallback>
            <p:pic>
              <p:nvPicPr>
                <p:cNvPr id="2" name="Γραφή 1">
                  <a:extLst>
                    <a:ext uri="{FF2B5EF4-FFF2-40B4-BE49-F238E27FC236}">
                      <a16:creationId xmlns:a16="http://schemas.microsoft.com/office/drawing/2014/main" id="{E19F4E2B-19BE-8BAC-BCB7-0981FC2A01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16393" y="404492"/>
                  <a:ext cx="1983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Γραφή 2">
                  <a:extLst>
                    <a:ext uri="{FF2B5EF4-FFF2-40B4-BE49-F238E27FC236}">
                      <a16:creationId xmlns:a16="http://schemas.microsoft.com/office/drawing/2014/main" id="{DC669F4B-7182-8ED8-F7EF-EC2DB348295E}"/>
                    </a:ext>
                  </a:extLst>
                </p14:cNvPr>
                <p14:cNvContentPartPr/>
                <p14:nvPr/>
              </p14:nvContentPartPr>
              <p14:xfrm>
                <a:off x="1967753" y="725252"/>
                <a:ext cx="252720" cy="32040"/>
              </p14:xfrm>
            </p:contentPart>
          </mc:Choice>
          <mc:Fallback>
            <p:pic>
              <p:nvPicPr>
                <p:cNvPr id="3" name="Γραφή 2">
                  <a:extLst>
                    <a:ext uri="{FF2B5EF4-FFF2-40B4-BE49-F238E27FC236}">
                      <a16:creationId xmlns:a16="http://schemas.microsoft.com/office/drawing/2014/main" id="{DC669F4B-7182-8ED8-F7EF-EC2DB34829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0113" y="707252"/>
                  <a:ext cx="288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6B774FBC-92DD-15BD-8B36-6167B55F28C7}"/>
                    </a:ext>
                  </a:extLst>
                </p14:cNvPr>
                <p14:cNvContentPartPr/>
                <p14:nvPr/>
              </p14:nvContentPartPr>
              <p14:xfrm>
                <a:off x="1964513" y="670892"/>
                <a:ext cx="206640" cy="576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6B774FBC-92DD-15BD-8B36-6167B55F28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6513" y="652892"/>
                  <a:ext cx="24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1E62B9AB-4EBB-2190-49D2-59A17C077B98}"/>
                    </a:ext>
                  </a:extLst>
                </p14:cNvPr>
                <p14:cNvContentPartPr/>
                <p14:nvPr/>
              </p14:nvContentPartPr>
              <p14:xfrm>
                <a:off x="2384993" y="463172"/>
                <a:ext cx="70560" cy="28512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1E62B9AB-4EBB-2190-49D2-59A17C077B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7353" y="445532"/>
                  <a:ext cx="106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0834941B-9330-832E-9387-F5A338A73C7F}"/>
                    </a:ext>
                  </a:extLst>
                </p14:cNvPr>
                <p14:cNvContentPartPr/>
                <p14:nvPr/>
              </p14:nvContentPartPr>
              <p14:xfrm>
                <a:off x="2283833" y="593852"/>
                <a:ext cx="211680" cy="1332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0834941B-9330-832E-9387-F5A338A73C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5833" y="576212"/>
                  <a:ext cx="247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EB31F8C9-436D-1343-DE31-5FB88170A35D}"/>
                    </a:ext>
                  </a:extLst>
                </p14:cNvPr>
                <p14:cNvContentPartPr/>
                <p14:nvPr/>
              </p14:nvContentPartPr>
              <p14:xfrm>
                <a:off x="2541953" y="561092"/>
                <a:ext cx="83160" cy="15840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EB31F8C9-436D-1343-DE31-5FB88170A3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3953" y="543452"/>
                  <a:ext cx="118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B82B82B3-60F5-BE71-3E42-44A52BCBE0F8}"/>
                    </a:ext>
                  </a:extLst>
                </p14:cNvPr>
                <p14:cNvContentPartPr/>
                <p14:nvPr/>
              </p14:nvContentPartPr>
              <p14:xfrm>
                <a:off x="2620433" y="583052"/>
                <a:ext cx="57600" cy="15768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B82B82B3-60F5-BE71-3E42-44A52BCBE0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02793" y="565052"/>
                  <a:ext cx="9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9BB5118C-01F9-F428-2798-CFD5F6C86100}"/>
                    </a:ext>
                  </a:extLst>
                </p14:cNvPr>
                <p14:cNvContentPartPr/>
                <p14:nvPr/>
              </p14:nvContentPartPr>
              <p14:xfrm>
                <a:off x="2750393" y="592772"/>
                <a:ext cx="109800" cy="172800"/>
              </p14:xfrm>
            </p:contentPart>
          </mc:Choice>
          <mc:Fallback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9BB5118C-01F9-F428-2798-CFD5F6C861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2753" y="575132"/>
                  <a:ext cx="145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E3E864C4-007E-F93A-01C3-45519596AFBF}"/>
                    </a:ext>
                  </a:extLst>
                </p14:cNvPr>
                <p14:cNvContentPartPr/>
                <p14:nvPr/>
              </p14:nvContentPartPr>
              <p14:xfrm>
                <a:off x="2961713" y="540932"/>
                <a:ext cx="151200" cy="189720"/>
              </p14:xfrm>
            </p:contentPart>
          </mc:Choice>
          <mc:Fallback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E3E864C4-007E-F93A-01C3-45519596AF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43713" y="523292"/>
                  <a:ext cx="18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78EF243D-5C6E-4908-2C1B-F91CFF826710}"/>
                    </a:ext>
                  </a:extLst>
                </p14:cNvPr>
                <p14:cNvContentPartPr/>
                <p14:nvPr/>
              </p14:nvContentPartPr>
              <p14:xfrm>
                <a:off x="2975753" y="508172"/>
                <a:ext cx="179280" cy="31392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78EF243D-5C6E-4908-2C1B-F91CFF8267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8113" y="490532"/>
                  <a:ext cx="21492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BF3D93F3-5093-80E1-941A-88606FF9FE4E}"/>
                  </a:ext>
                </a:extLst>
              </p14:cNvPr>
              <p14:cNvContentPartPr/>
              <p14:nvPr/>
            </p14:nvContentPartPr>
            <p14:xfrm>
              <a:off x="3450953" y="783212"/>
              <a:ext cx="32400" cy="224280"/>
            </p14:xfrm>
          </p:contentPart>
        </mc:Choice>
        <mc:Fallback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id="{BF3D93F3-5093-80E1-941A-88606FF9FE4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2953" y="765572"/>
                <a:ext cx="6804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D2FC1E49-0877-A8A8-8949-966D6A9A871C}"/>
              </a:ext>
            </a:extLst>
          </p:cNvPr>
          <p:cNvGrpSpPr/>
          <p:nvPr/>
        </p:nvGrpSpPr>
        <p:grpSpPr>
          <a:xfrm>
            <a:off x="4367513" y="522932"/>
            <a:ext cx="2586240" cy="377640"/>
            <a:chOff x="4367513" y="522932"/>
            <a:chExt cx="258624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6EB79500-A268-1BB9-E3F3-2F2053C11548}"/>
                    </a:ext>
                  </a:extLst>
                </p14:cNvPr>
                <p14:cNvContentPartPr/>
                <p14:nvPr/>
              </p14:nvContentPartPr>
              <p14:xfrm>
                <a:off x="4367513" y="599252"/>
                <a:ext cx="258480" cy="24228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6EB79500-A268-1BB9-E3F3-2F2053C115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49873" y="581252"/>
                  <a:ext cx="294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59423F0A-FE43-6703-D40B-0C80AFD31979}"/>
                    </a:ext>
                  </a:extLst>
                </p14:cNvPr>
                <p14:cNvContentPartPr/>
                <p14:nvPr/>
              </p14:nvContentPartPr>
              <p14:xfrm>
                <a:off x="4405313" y="626612"/>
                <a:ext cx="197280" cy="225000"/>
              </p14:xfrm>
            </p:contentPart>
          </mc:Choice>
          <mc:Fallback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59423F0A-FE43-6703-D40B-0C80AFD319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87313" y="608972"/>
                  <a:ext cx="232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A1FD3209-C25A-AD48-FB9B-88240EE3B363}"/>
                    </a:ext>
                  </a:extLst>
                </p14:cNvPr>
                <p14:cNvContentPartPr/>
                <p14:nvPr/>
              </p14:nvContentPartPr>
              <p14:xfrm>
                <a:off x="4787273" y="768812"/>
                <a:ext cx="240840" cy="15840"/>
              </p14:xfrm>
            </p:contentPart>
          </mc:Choice>
          <mc:Fallback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A1FD3209-C25A-AD48-FB9B-88240EE3B3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69633" y="750812"/>
                  <a:ext cx="27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24F9F900-8BC9-04E6-6238-3A805B4FF98C}"/>
                    </a:ext>
                  </a:extLst>
                </p14:cNvPr>
                <p14:cNvContentPartPr/>
                <p14:nvPr/>
              </p14:nvContentPartPr>
              <p14:xfrm>
                <a:off x="4784753" y="682052"/>
                <a:ext cx="218160" cy="1152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24F9F900-8BC9-04E6-6238-3A805B4FF9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67113" y="664412"/>
                  <a:ext cx="253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BB4E141B-0CCC-A8D9-DCE7-5477702190CB}"/>
                    </a:ext>
                  </a:extLst>
                </p14:cNvPr>
                <p14:cNvContentPartPr/>
                <p14:nvPr/>
              </p14:nvContentPartPr>
              <p14:xfrm>
                <a:off x="5154833" y="522932"/>
                <a:ext cx="185040" cy="29916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BB4E141B-0CCC-A8D9-DCE7-5477702190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36833" y="505292"/>
                  <a:ext cx="2206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F7DD9594-31F0-4428-6EB9-C73CB7AB1A6C}"/>
                    </a:ext>
                  </a:extLst>
                </p14:cNvPr>
                <p14:cNvContentPartPr/>
                <p14:nvPr/>
              </p14:nvContentPartPr>
              <p14:xfrm>
                <a:off x="5417633" y="624092"/>
                <a:ext cx="194400" cy="175320"/>
              </p14:xfrm>
            </p:contentPart>
          </mc:Choice>
          <mc:Fallback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id="{F7DD9594-31F0-4428-6EB9-C73CB7AB1A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99633" y="606452"/>
                  <a:ext cx="230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2FA33C84-742D-B68C-1EF5-8F0CC37F26D1}"/>
                    </a:ext>
                  </a:extLst>
                </p14:cNvPr>
                <p14:cNvContentPartPr/>
                <p14:nvPr/>
              </p14:nvContentPartPr>
              <p14:xfrm>
                <a:off x="5722913" y="641372"/>
                <a:ext cx="155880" cy="154440"/>
              </p14:xfrm>
            </p:contentPart>
          </mc:Choice>
          <mc:Fallback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2FA33C84-742D-B68C-1EF5-8F0CC37F26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05273" y="623732"/>
                  <a:ext cx="191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0DC8736C-8BC2-14C6-602E-C7D8ACF3B640}"/>
                    </a:ext>
                  </a:extLst>
                </p14:cNvPr>
                <p14:cNvContentPartPr/>
                <p14:nvPr/>
              </p14:nvContentPartPr>
              <p14:xfrm>
                <a:off x="6029993" y="523652"/>
                <a:ext cx="164520" cy="28260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0DC8736C-8BC2-14C6-602E-C7D8ACF3B6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12353" y="506012"/>
                  <a:ext cx="200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FDB41AAB-3AE4-5933-05F1-C2A0FA272E57}"/>
                    </a:ext>
                  </a:extLst>
                </p14:cNvPr>
                <p14:cNvContentPartPr/>
                <p14:nvPr/>
              </p14:nvContentPartPr>
              <p14:xfrm>
                <a:off x="5986433" y="639212"/>
                <a:ext cx="197280" cy="32760"/>
              </p14:xfrm>
            </p:contentPart>
          </mc:Choice>
          <mc:Fallback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FDB41AAB-3AE4-5933-05F1-C2A0FA272E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68433" y="621212"/>
                  <a:ext cx="232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54A4608A-C3ED-2775-F70C-1C31A8D24528}"/>
                    </a:ext>
                  </a:extLst>
                </p14:cNvPr>
                <p14:cNvContentPartPr/>
                <p14:nvPr/>
              </p14:nvContentPartPr>
              <p14:xfrm>
                <a:off x="6298193" y="617972"/>
                <a:ext cx="119520" cy="16200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54A4608A-C3ED-2775-F70C-1C31A8D24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0193" y="599972"/>
                  <a:ext cx="155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D99E7471-C072-77F7-3479-D0A5BC75277B}"/>
                    </a:ext>
                  </a:extLst>
                </p14:cNvPr>
                <p14:cNvContentPartPr/>
                <p14:nvPr/>
              </p14:nvContentPartPr>
              <p14:xfrm>
                <a:off x="6435353" y="672692"/>
                <a:ext cx="38160" cy="11916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D99E7471-C072-77F7-3479-D0A5BC7527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17353" y="655052"/>
                  <a:ext cx="73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06CC16EC-3507-FF5D-3D7C-75CED52E7362}"/>
                    </a:ext>
                  </a:extLst>
                </p14:cNvPr>
                <p14:cNvContentPartPr/>
                <p14:nvPr/>
              </p14:nvContentPartPr>
              <p14:xfrm>
                <a:off x="6528593" y="684212"/>
                <a:ext cx="105120" cy="114120"/>
              </p14:xfrm>
            </p:contentPart>
          </mc:Choice>
          <mc:Fallback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id="{06CC16EC-3507-FF5D-3D7C-75CED52E73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10593" y="666572"/>
                  <a:ext cx="14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Γραφή 27">
                  <a:extLst>
                    <a:ext uri="{FF2B5EF4-FFF2-40B4-BE49-F238E27FC236}">
                      <a16:creationId xmlns:a16="http://schemas.microsoft.com/office/drawing/2014/main" id="{914DB673-3C8E-0A8F-379F-455CC92C580C}"/>
                    </a:ext>
                  </a:extLst>
                </p14:cNvPr>
                <p14:cNvContentPartPr/>
                <p14:nvPr/>
              </p14:nvContentPartPr>
              <p14:xfrm>
                <a:off x="6800033" y="646772"/>
                <a:ext cx="153720" cy="253800"/>
              </p14:xfrm>
            </p:contentPart>
          </mc:Choice>
          <mc:Fallback>
            <p:pic>
              <p:nvPicPr>
                <p:cNvPr id="28" name="Γραφή 27">
                  <a:extLst>
                    <a:ext uri="{FF2B5EF4-FFF2-40B4-BE49-F238E27FC236}">
                      <a16:creationId xmlns:a16="http://schemas.microsoft.com/office/drawing/2014/main" id="{914DB673-3C8E-0A8F-379F-455CC92C58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2033" y="628772"/>
                  <a:ext cx="18936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Ομάδα 44">
            <a:extLst>
              <a:ext uri="{FF2B5EF4-FFF2-40B4-BE49-F238E27FC236}">
                <a16:creationId xmlns:a16="http://schemas.microsoft.com/office/drawing/2014/main" id="{39176B17-F0DF-F0D5-74AC-3186727F2D45}"/>
              </a:ext>
            </a:extLst>
          </p:cNvPr>
          <p:cNvGrpSpPr/>
          <p:nvPr/>
        </p:nvGrpSpPr>
        <p:grpSpPr>
          <a:xfrm>
            <a:off x="3538073" y="162572"/>
            <a:ext cx="1982880" cy="276480"/>
            <a:chOff x="3538073" y="162572"/>
            <a:chExt cx="19828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E72B624A-1A1E-D21B-28F6-1F50F9300FE6}"/>
                    </a:ext>
                  </a:extLst>
                </p14:cNvPr>
                <p14:cNvContentPartPr/>
                <p14:nvPr/>
              </p14:nvContentPartPr>
              <p14:xfrm>
                <a:off x="3538073" y="243212"/>
                <a:ext cx="190440" cy="12744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E72B624A-1A1E-D21B-28F6-1F50F9300F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0073" y="225572"/>
                  <a:ext cx="22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Γραφή 30">
                  <a:extLst>
                    <a:ext uri="{FF2B5EF4-FFF2-40B4-BE49-F238E27FC236}">
                      <a16:creationId xmlns:a16="http://schemas.microsoft.com/office/drawing/2014/main" id="{5DA915FE-F36C-170B-EC71-D6DEE299E7CB}"/>
                    </a:ext>
                  </a:extLst>
                </p14:cNvPr>
                <p14:cNvContentPartPr/>
                <p14:nvPr/>
              </p14:nvContentPartPr>
              <p14:xfrm>
                <a:off x="3619433" y="219812"/>
                <a:ext cx="151920" cy="167040"/>
              </p14:xfrm>
            </p:contentPart>
          </mc:Choice>
          <mc:Fallback>
            <p:pic>
              <p:nvPicPr>
                <p:cNvPr id="31" name="Γραφή 30">
                  <a:extLst>
                    <a:ext uri="{FF2B5EF4-FFF2-40B4-BE49-F238E27FC236}">
                      <a16:creationId xmlns:a16="http://schemas.microsoft.com/office/drawing/2014/main" id="{5DA915FE-F36C-170B-EC71-D6DEE299E7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01433" y="202172"/>
                  <a:ext cx="187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Γραφή 31">
                  <a:extLst>
                    <a:ext uri="{FF2B5EF4-FFF2-40B4-BE49-F238E27FC236}">
                      <a16:creationId xmlns:a16="http://schemas.microsoft.com/office/drawing/2014/main" id="{9BF097D5-4A51-4A93-2E67-DAA5FA60C851}"/>
                    </a:ext>
                  </a:extLst>
                </p14:cNvPr>
                <p14:cNvContentPartPr/>
                <p14:nvPr/>
              </p14:nvContentPartPr>
              <p14:xfrm>
                <a:off x="3866393" y="236732"/>
                <a:ext cx="122760" cy="165960"/>
              </p14:xfrm>
            </p:contentPart>
          </mc:Choice>
          <mc:Fallback>
            <p:pic>
              <p:nvPicPr>
                <p:cNvPr id="32" name="Γραφή 31">
                  <a:extLst>
                    <a:ext uri="{FF2B5EF4-FFF2-40B4-BE49-F238E27FC236}">
                      <a16:creationId xmlns:a16="http://schemas.microsoft.com/office/drawing/2014/main" id="{9BF097D5-4A51-4A93-2E67-DAA5FA60C8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8753" y="219092"/>
                  <a:ext cx="158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Γραφή 32">
                  <a:extLst>
                    <a:ext uri="{FF2B5EF4-FFF2-40B4-BE49-F238E27FC236}">
                      <a16:creationId xmlns:a16="http://schemas.microsoft.com/office/drawing/2014/main" id="{F03BBE02-6063-76DD-5689-6CF98E229260}"/>
                    </a:ext>
                  </a:extLst>
                </p14:cNvPr>
                <p14:cNvContentPartPr/>
                <p14:nvPr/>
              </p14:nvContentPartPr>
              <p14:xfrm>
                <a:off x="3908513" y="320252"/>
                <a:ext cx="147960" cy="2520"/>
              </p14:xfrm>
            </p:contentPart>
          </mc:Choice>
          <mc:Fallback>
            <p:pic>
              <p:nvPicPr>
                <p:cNvPr id="33" name="Γραφή 32">
                  <a:extLst>
                    <a:ext uri="{FF2B5EF4-FFF2-40B4-BE49-F238E27FC236}">
                      <a16:creationId xmlns:a16="http://schemas.microsoft.com/office/drawing/2014/main" id="{F03BBE02-6063-76DD-5689-6CF98E2292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0513" y="302252"/>
                  <a:ext cx="183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Γραφή 33">
                  <a:extLst>
                    <a:ext uri="{FF2B5EF4-FFF2-40B4-BE49-F238E27FC236}">
                      <a16:creationId xmlns:a16="http://schemas.microsoft.com/office/drawing/2014/main" id="{2BCD5E37-0531-287A-F1E1-6C26553F8B40}"/>
                    </a:ext>
                  </a:extLst>
                </p14:cNvPr>
                <p14:cNvContentPartPr/>
                <p14:nvPr/>
              </p14:nvContentPartPr>
              <p14:xfrm>
                <a:off x="4075913" y="162572"/>
                <a:ext cx="169920" cy="240480"/>
              </p14:xfrm>
            </p:contentPart>
          </mc:Choice>
          <mc:Fallback>
            <p:pic>
              <p:nvPicPr>
                <p:cNvPr id="34" name="Γραφή 33">
                  <a:extLst>
                    <a:ext uri="{FF2B5EF4-FFF2-40B4-BE49-F238E27FC236}">
                      <a16:creationId xmlns:a16="http://schemas.microsoft.com/office/drawing/2014/main" id="{2BCD5E37-0531-287A-F1E1-6C26553F8B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8273" y="144932"/>
                  <a:ext cx="205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Γραφή 34">
                  <a:extLst>
                    <a:ext uri="{FF2B5EF4-FFF2-40B4-BE49-F238E27FC236}">
                      <a16:creationId xmlns:a16="http://schemas.microsoft.com/office/drawing/2014/main" id="{D3024BA6-51B3-3C2A-4ACD-83208DB520DC}"/>
                    </a:ext>
                  </a:extLst>
                </p14:cNvPr>
                <p14:cNvContentPartPr/>
                <p14:nvPr/>
              </p14:nvContentPartPr>
              <p14:xfrm>
                <a:off x="4113713" y="182012"/>
                <a:ext cx="126000" cy="14040"/>
              </p14:xfrm>
            </p:contentPart>
          </mc:Choice>
          <mc:Fallback>
            <p:pic>
              <p:nvPicPr>
                <p:cNvPr id="35" name="Γραφή 34">
                  <a:extLst>
                    <a:ext uri="{FF2B5EF4-FFF2-40B4-BE49-F238E27FC236}">
                      <a16:creationId xmlns:a16="http://schemas.microsoft.com/office/drawing/2014/main" id="{D3024BA6-51B3-3C2A-4ACD-83208DB520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95713" y="164372"/>
                  <a:ext cx="161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Γραφή 35">
                  <a:extLst>
                    <a:ext uri="{FF2B5EF4-FFF2-40B4-BE49-F238E27FC236}">
                      <a16:creationId xmlns:a16="http://schemas.microsoft.com/office/drawing/2014/main" id="{AE826E2D-FC0C-55FA-764C-AC1629A6118F}"/>
                    </a:ext>
                  </a:extLst>
                </p14:cNvPr>
                <p14:cNvContentPartPr/>
                <p14:nvPr/>
              </p14:nvContentPartPr>
              <p14:xfrm>
                <a:off x="4183193" y="265172"/>
                <a:ext cx="172800" cy="6480"/>
              </p14:xfrm>
            </p:contentPart>
          </mc:Choice>
          <mc:Fallback>
            <p:pic>
              <p:nvPicPr>
                <p:cNvPr id="36" name="Γραφή 35">
                  <a:extLst>
                    <a:ext uri="{FF2B5EF4-FFF2-40B4-BE49-F238E27FC236}">
                      <a16:creationId xmlns:a16="http://schemas.microsoft.com/office/drawing/2014/main" id="{AE826E2D-FC0C-55FA-764C-AC1629A611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65553" y="247172"/>
                  <a:ext cx="20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71A25BED-781C-C3EE-B39C-1DBCCAF8729F}"/>
                    </a:ext>
                  </a:extLst>
                </p14:cNvPr>
                <p14:cNvContentPartPr/>
                <p14:nvPr/>
              </p14:nvContentPartPr>
              <p14:xfrm>
                <a:off x="4384433" y="210092"/>
                <a:ext cx="112320" cy="138960"/>
              </p14:xfrm>
            </p:contentPart>
          </mc:Choice>
          <mc:Fallback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71A25BED-781C-C3EE-B39C-1DBCCAF872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6433" y="192452"/>
                  <a:ext cx="147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3E81440F-2FD7-73F5-F568-94FA9FF40BAB}"/>
                    </a:ext>
                  </a:extLst>
                </p14:cNvPr>
                <p14:cNvContentPartPr/>
                <p14:nvPr/>
              </p14:nvContentPartPr>
              <p14:xfrm>
                <a:off x="4507553" y="170852"/>
                <a:ext cx="133560" cy="268200"/>
              </p14:xfrm>
            </p:contentPart>
          </mc:Choice>
          <mc:Fallback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3E81440F-2FD7-73F5-F568-94FA9FF40B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89553" y="152852"/>
                  <a:ext cx="169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32414DE2-85CC-8203-7028-1DAEF70C0504}"/>
                    </a:ext>
                  </a:extLst>
                </p14:cNvPr>
                <p14:cNvContentPartPr/>
                <p14:nvPr/>
              </p14:nvContentPartPr>
              <p14:xfrm>
                <a:off x="4646513" y="300092"/>
                <a:ext cx="103320" cy="10404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32414DE2-85CC-8203-7028-1DAEF70C05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28873" y="282092"/>
                  <a:ext cx="138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C3764D2B-8986-1082-16E4-C0C9931771AF}"/>
                    </a:ext>
                  </a:extLst>
                </p14:cNvPr>
                <p14:cNvContentPartPr/>
                <p14:nvPr/>
              </p14:nvContentPartPr>
              <p14:xfrm>
                <a:off x="4800953" y="305852"/>
                <a:ext cx="38880" cy="124200"/>
              </p14:xfrm>
            </p:contentPart>
          </mc:Choice>
          <mc:Fallback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C3764D2B-8986-1082-16E4-C0C9931771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82953" y="287852"/>
                  <a:ext cx="74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0FE0FA65-92E4-2F69-3156-768D25AF13BD}"/>
                    </a:ext>
                  </a:extLst>
                </p14:cNvPr>
                <p14:cNvContentPartPr/>
                <p14:nvPr/>
              </p14:nvContentPartPr>
              <p14:xfrm>
                <a:off x="4957553" y="209012"/>
                <a:ext cx="107640" cy="14112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0FE0FA65-92E4-2F69-3156-768D25AF13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39553" y="191372"/>
                  <a:ext cx="143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F226E076-7089-AFAB-173C-51F4039F4656}"/>
                    </a:ext>
                  </a:extLst>
                </p14:cNvPr>
                <p14:cNvContentPartPr/>
                <p14:nvPr/>
              </p14:nvContentPartPr>
              <p14:xfrm>
                <a:off x="5143313" y="171572"/>
                <a:ext cx="94320" cy="201240"/>
              </p14:xfrm>
            </p:contentPart>
          </mc:Choice>
          <mc:Fallback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F226E076-7089-AFAB-173C-51F4039F46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25673" y="153572"/>
                  <a:ext cx="12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C4F4C14E-FFB3-B29F-DF09-8840409E7F97}"/>
                    </a:ext>
                  </a:extLst>
                </p14:cNvPr>
                <p14:cNvContentPartPr/>
                <p14:nvPr/>
              </p14:nvContentPartPr>
              <p14:xfrm>
                <a:off x="5223233" y="290372"/>
                <a:ext cx="74880" cy="110160"/>
              </p14:xfrm>
            </p:contentPart>
          </mc:Choice>
          <mc:Fallback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C4F4C14E-FFB3-B29F-DF09-8840409E7F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05233" y="272732"/>
                  <a:ext cx="110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659ECBA4-015A-3704-3A5B-3E9DA4A431AD}"/>
                    </a:ext>
                  </a:extLst>
                </p14:cNvPr>
                <p14:cNvContentPartPr/>
                <p14:nvPr/>
              </p14:nvContentPartPr>
              <p14:xfrm>
                <a:off x="5420873" y="166172"/>
                <a:ext cx="100080" cy="24480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659ECBA4-015A-3704-3A5B-3E9DA4A431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02873" y="148532"/>
                  <a:ext cx="13572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AD8AA194-3921-9BFD-3F80-6CF0E4FC409B}"/>
              </a:ext>
            </a:extLst>
          </p:cNvPr>
          <p:cNvGrpSpPr/>
          <p:nvPr/>
        </p:nvGrpSpPr>
        <p:grpSpPr>
          <a:xfrm>
            <a:off x="7822073" y="384332"/>
            <a:ext cx="2342880" cy="986040"/>
            <a:chOff x="7822073" y="384332"/>
            <a:chExt cx="2342880" cy="9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3D925BB1-25A8-CFFD-2156-3B3B6F39CB55}"/>
                    </a:ext>
                  </a:extLst>
                </p14:cNvPr>
                <p14:cNvContentPartPr/>
                <p14:nvPr/>
              </p14:nvContentPartPr>
              <p14:xfrm>
                <a:off x="7962833" y="384332"/>
                <a:ext cx="271080" cy="383040"/>
              </p14:xfrm>
            </p:contentPart>
          </mc:Choice>
          <mc:Fallback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3D925BB1-25A8-CFFD-2156-3B3B6F39CB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44833" y="366332"/>
                  <a:ext cx="3067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58461231-2AEA-9C1F-1D8B-C140024B8909}"/>
                    </a:ext>
                  </a:extLst>
                </p14:cNvPr>
                <p14:cNvContentPartPr/>
                <p14:nvPr/>
              </p14:nvContentPartPr>
              <p14:xfrm>
                <a:off x="7822073" y="862412"/>
                <a:ext cx="471960" cy="6876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58461231-2AEA-9C1F-1D8B-C140024B89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04433" y="844772"/>
                  <a:ext cx="507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4DC14221-1DB2-619B-FDD1-EB96EFF5851A}"/>
                    </a:ext>
                  </a:extLst>
                </p14:cNvPr>
                <p14:cNvContentPartPr/>
                <p14:nvPr/>
              </p14:nvContentPartPr>
              <p14:xfrm>
                <a:off x="7837193" y="967892"/>
                <a:ext cx="179640" cy="25344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4DC14221-1DB2-619B-FDD1-EB96EFF585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19193" y="950252"/>
                  <a:ext cx="215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BAC899E5-782D-BB28-5F6A-FEA9C7C67BB1}"/>
                    </a:ext>
                  </a:extLst>
                </p14:cNvPr>
                <p14:cNvContentPartPr/>
                <p14:nvPr/>
              </p14:nvContentPartPr>
              <p14:xfrm>
                <a:off x="8094593" y="1073732"/>
                <a:ext cx="172080" cy="296640"/>
              </p14:xfrm>
            </p:contentPart>
          </mc:Choice>
          <mc:Fallback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BAC899E5-782D-BB28-5F6A-FEA9C7C67B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76593" y="1055732"/>
                  <a:ext cx="207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9B963639-00A8-FA90-4D1B-164DDE631BEE}"/>
                    </a:ext>
                  </a:extLst>
                </p14:cNvPr>
                <p14:cNvContentPartPr/>
                <p14:nvPr/>
              </p14:nvContentPartPr>
              <p14:xfrm>
                <a:off x="8441273" y="463892"/>
                <a:ext cx="208080" cy="739800"/>
              </p14:xfrm>
            </p:contentPart>
          </mc:Choice>
          <mc:Fallback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9B963639-00A8-FA90-4D1B-164DDE631B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23273" y="446252"/>
                  <a:ext cx="24372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Γραφή 50">
                  <a:extLst>
                    <a:ext uri="{FF2B5EF4-FFF2-40B4-BE49-F238E27FC236}">
                      <a16:creationId xmlns:a16="http://schemas.microsoft.com/office/drawing/2014/main" id="{E9265D4C-93A7-11C6-7E5F-5706B9333CAD}"/>
                    </a:ext>
                  </a:extLst>
                </p14:cNvPr>
                <p14:cNvContentPartPr/>
                <p14:nvPr/>
              </p14:nvContentPartPr>
              <p14:xfrm>
                <a:off x="8478713" y="773132"/>
                <a:ext cx="187560" cy="239760"/>
              </p14:xfrm>
            </p:contentPart>
          </mc:Choice>
          <mc:Fallback>
            <p:pic>
              <p:nvPicPr>
                <p:cNvPr id="51" name="Γραφή 50">
                  <a:extLst>
                    <a:ext uri="{FF2B5EF4-FFF2-40B4-BE49-F238E27FC236}">
                      <a16:creationId xmlns:a16="http://schemas.microsoft.com/office/drawing/2014/main" id="{E9265D4C-93A7-11C6-7E5F-5706B9333C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60713" y="755132"/>
                  <a:ext cx="223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Γραφή 51">
                  <a:extLst>
                    <a:ext uri="{FF2B5EF4-FFF2-40B4-BE49-F238E27FC236}">
                      <a16:creationId xmlns:a16="http://schemas.microsoft.com/office/drawing/2014/main" id="{8EB2F047-374E-44D3-7376-BB1926E0F721}"/>
                    </a:ext>
                  </a:extLst>
                </p14:cNvPr>
                <p14:cNvContentPartPr/>
                <p14:nvPr/>
              </p14:nvContentPartPr>
              <p14:xfrm>
                <a:off x="8747993" y="850892"/>
                <a:ext cx="171360" cy="122040"/>
              </p14:xfrm>
            </p:contentPart>
          </mc:Choice>
          <mc:Fallback>
            <p:pic>
              <p:nvPicPr>
                <p:cNvPr id="52" name="Γραφή 51">
                  <a:extLst>
                    <a:ext uri="{FF2B5EF4-FFF2-40B4-BE49-F238E27FC236}">
                      <a16:creationId xmlns:a16="http://schemas.microsoft.com/office/drawing/2014/main" id="{8EB2F047-374E-44D3-7376-BB1926E0F7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30353" y="833252"/>
                  <a:ext cx="207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EFA6719D-852A-8FE5-AE4D-597AD6562E6B}"/>
                    </a:ext>
                  </a:extLst>
                </p14:cNvPr>
                <p14:cNvContentPartPr/>
                <p14:nvPr/>
              </p14:nvContentPartPr>
              <p14:xfrm>
                <a:off x="8953913" y="835052"/>
                <a:ext cx="159840" cy="128520"/>
              </p14:xfrm>
            </p:contentPart>
          </mc:Choice>
          <mc:Fallback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EFA6719D-852A-8FE5-AE4D-597AD6562E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36273" y="817412"/>
                  <a:ext cx="195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0C388FEC-590C-C2B5-129C-4F0AB06B3514}"/>
                    </a:ext>
                  </a:extLst>
                </p14:cNvPr>
                <p14:cNvContentPartPr/>
                <p14:nvPr/>
              </p14:nvContentPartPr>
              <p14:xfrm>
                <a:off x="9193673" y="661892"/>
                <a:ext cx="124560" cy="317160"/>
              </p14:xfrm>
            </p:contentPart>
          </mc:Choice>
          <mc:Fallback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0C388FEC-590C-C2B5-129C-4F0AB06B35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76033" y="643892"/>
                  <a:ext cx="160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Γραφή 54">
                  <a:extLst>
                    <a:ext uri="{FF2B5EF4-FFF2-40B4-BE49-F238E27FC236}">
                      <a16:creationId xmlns:a16="http://schemas.microsoft.com/office/drawing/2014/main" id="{023A4A69-C0C4-148D-454A-6F54EE7C3805}"/>
                    </a:ext>
                  </a:extLst>
                </p14:cNvPr>
                <p14:cNvContentPartPr/>
                <p14:nvPr/>
              </p14:nvContentPartPr>
              <p14:xfrm>
                <a:off x="9119153" y="759092"/>
                <a:ext cx="198000" cy="63000"/>
              </p14:xfrm>
            </p:contentPart>
          </mc:Choice>
          <mc:Fallback>
            <p:pic>
              <p:nvPicPr>
                <p:cNvPr id="55" name="Γραφή 54">
                  <a:extLst>
                    <a:ext uri="{FF2B5EF4-FFF2-40B4-BE49-F238E27FC236}">
                      <a16:creationId xmlns:a16="http://schemas.microsoft.com/office/drawing/2014/main" id="{023A4A69-C0C4-148D-454A-6F54EE7C38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01513" y="741092"/>
                  <a:ext cx="233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409AE3CA-E9D7-09E5-BB58-5017E9C29267}"/>
                    </a:ext>
                  </a:extLst>
                </p14:cNvPr>
                <p14:cNvContentPartPr/>
                <p14:nvPr/>
              </p14:nvContentPartPr>
              <p14:xfrm>
                <a:off x="9389873" y="807332"/>
                <a:ext cx="83520" cy="127440"/>
              </p14:xfrm>
            </p:contentPart>
          </mc:Choice>
          <mc:Fallback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409AE3CA-E9D7-09E5-BB58-5017E9C292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72233" y="789332"/>
                  <a:ext cx="11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2F63FC10-2EEA-1248-3F66-59EAB220A1E6}"/>
                    </a:ext>
                  </a:extLst>
                </p14:cNvPr>
                <p14:cNvContentPartPr/>
                <p14:nvPr/>
              </p14:nvContentPartPr>
              <p14:xfrm>
                <a:off x="9448553" y="824612"/>
                <a:ext cx="58320" cy="13680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2F63FC10-2EEA-1248-3F66-59EAB220A1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30913" y="806972"/>
                  <a:ext cx="93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BFA73819-83F6-53C5-0838-0780AEC43E21}"/>
                    </a:ext>
                  </a:extLst>
                </p14:cNvPr>
                <p14:cNvContentPartPr/>
                <p14:nvPr/>
              </p14:nvContentPartPr>
              <p14:xfrm>
                <a:off x="9558353" y="816332"/>
                <a:ext cx="128520" cy="135360"/>
              </p14:xfrm>
            </p:contentPart>
          </mc:Choice>
          <mc:Fallback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BFA73819-83F6-53C5-0838-0780AEC43E2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40713" y="798692"/>
                  <a:ext cx="164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EAA26F4D-2D6A-8E7B-1BF0-ACC1FD6EA722}"/>
                    </a:ext>
                  </a:extLst>
                </p14:cNvPr>
                <p14:cNvContentPartPr/>
                <p14:nvPr/>
              </p14:nvContentPartPr>
              <p14:xfrm>
                <a:off x="9839153" y="784652"/>
                <a:ext cx="133560" cy="26388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EAA26F4D-2D6A-8E7B-1BF0-ACC1FD6EA7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21513" y="767012"/>
                  <a:ext cx="169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CF7F6CAF-C098-6C12-DAF9-2904D54AD30E}"/>
                    </a:ext>
                  </a:extLst>
                </p14:cNvPr>
                <p14:cNvContentPartPr/>
                <p14:nvPr/>
              </p14:nvContentPartPr>
              <p14:xfrm>
                <a:off x="10000073" y="501332"/>
                <a:ext cx="164880" cy="71604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CF7F6CAF-C098-6C12-DAF9-2904D54AD3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82073" y="483332"/>
                  <a:ext cx="200520" cy="75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Γραφή 61">
                <a:extLst>
                  <a:ext uri="{FF2B5EF4-FFF2-40B4-BE49-F238E27FC236}">
                    <a16:creationId xmlns:a16="http://schemas.microsoft.com/office/drawing/2014/main" id="{CD9387CB-439D-DF68-A4C4-43954C8B4F2B}"/>
                  </a:ext>
                </a:extLst>
              </p14:cNvPr>
              <p14:cNvContentPartPr/>
              <p14:nvPr/>
            </p14:nvContentPartPr>
            <p14:xfrm>
              <a:off x="1081073" y="1501772"/>
              <a:ext cx="137520" cy="323280"/>
            </p14:xfrm>
          </p:contentPart>
        </mc:Choice>
        <mc:Fallback>
          <p:pic>
            <p:nvPicPr>
              <p:cNvPr id="62" name="Γραφή 61">
                <a:extLst>
                  <a:ext uri="{FF2B5EF4-FFF2-40B4-BE49-F238E27FC236}">
                    <a16:creationId xmlns:a16="http://schemas.microsoft.com/office/drawing/2014/main" id="{CD9387CB-439D-DF68-A4C4-43954C8B4F2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63073" y="1484132"/>
                <a:ext cx="17316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Ομάδα 110">
            <a:extLst>
              <a:ext uri="{FF2B5EF4-FFF2-40B4-BE49-F238E27FC236}">
                <a16:creationId xmlns:a16="http://schemas.microsoft.com/office/drawing/2014/main" id="{C7B4A42B-06FF-041A-CCD3-6F158B29366A}"/>
              </a:ext>
            </a:extLst>
          </p:cNvPr>
          <p:cNvGrpSpPr/>
          <p:nvPr/>
        </p:nvGrpSpPr>
        <p:grpSpPr>
          <a:xfrm>
            <a:off x="638993" y="1022972"/>
            <a:ext cx="3203280" cy="1678320"/>
            <a:chOff x="638993" y="1022972"/>
            <a:chExt cx="3203280" cy="16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C63661FB-1786-060E-9F08-CEEEE3DBA4DA}"/>
                    </a:ext>
                  </a:extLst>
                </p14:cNvPr>
                <p14:cNvContentPartPr/>
                <p14:nvPr/>
              </p14:nvContentPartPr>
              <p14:xfrm>
                <a:off x="1025993" y="1022972"/>
                <a:ext cx="128520" cy="317880"/>
              </p14:xfrm>
            </p:contentPart>
          </mc:Choice>
          <mc:Fallback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C63661FB-1786-060E-9F08-CEEEE3DBA4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8353" y="1004972"/>
                  <a:ext cx="164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7D11EEB4-C296-6C3B-D9C8-F44D25B04F19}"/>
                    </a:ext>
                  </a:extLst>
                </p14:cNvPr>
                <p14:cNvContentPartPr/>
                <p14:nvPr/>
              </p14:nvContentPartPr>
              <p14:xfrm>
                <a:off x="1268993" y="1221332"/>
                <a:ext cx="185400" cy="2448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7D11EEB4-C296-6C3B-D9C8-F44D25B04F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51353" y="1203332"/>
                  <a:ext cx="221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D0CB379E-A184-54B7-2709-DFB087E4E971}"/>
                    </a:ext>
                  </a:extLst>
                </p14:cNvPr>
                <p14:cNvContentPartPr/>
                <p14:nvPr/>
              </p14:nvContentPartPr>
              <p14:xfrm>
                <a:off x="1284113" y="1166252"/>
                <a:ext cx="171360" cy="23040"/>
              </p14:xfrm>
            </p:contentPart>
          </mc:Choice>
          <mc:Fallback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D0CB379E-A184-54B7-2709-DFB087E4E9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66473" y="1148252"/>
                  <a:ext cx="207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62CF9D54-DA0E-9B2D-F68D-32F91176AC2D}"/>
                    </a:ext>
                  </a:extLst>
                </p14:cNvPr>
                <p14:cNvContentPartPr/>
                <p14:nvPr/>
              </p14:nvContentPartPr>
              <p14:xfrm>
                <a:off x="1522793" y="1111172"/>
                <a:ext cx="165600" cy="200160"/>
              </p14:xfrm>
            </p:contentPart>
          </mc:Choice>
          <mc:Fallback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62CF9D54-DA0E-9B2D-F68D-32F91176AC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05153" y="1093532"/>
                  <a:ext cx="201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Γραφή 66">
                  <a:extLst>
                    <a:ext uri="{FF2B5EF4-FFF2-40B4-BE49-F238E27FC236}">
                      <a16:creationId xmlns:a16="http://schemas.microsoft.com/office/drawing/2014/main" id="{DED13A7C-5B3C-8C69-BC57-18FCF25DDC4C}"/>
                    </a:ext>
                  </a:extLst>
                </p14:cNvPr>
                <p14:cNvContentPartPr/>
                <p14:nvPr/>
              </p14:nvContentPartPr>
              <p14:xfrm>
                <a:off x="1777673" y="1109012"/>
                <a:ext cx="106200" cy="196200"/>
              </p14:xfrm>
            </p:contentPart>
          </mc:Choice>
          <mc:Fallback>
            <p:pic>
              <p:nvPicPr>
                <p:cNvPr id="67" name="Γραφή 66">
                  <a:extLst>
                    <a:ext uri="{FF2B5EF4-FFF2-40B4-BE49-F238E27FC236}">
                      <a16:creationId xmlns:a16="http://schemas.microsoft.com/office/drawing/2014/main" id="{DED13A7C-5B3C-8C69-BC57-18FCF25DDC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59673" y="1091372"/>
                  <a:ext cx="141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Γραφή 67">
                  <a:extLst>
                    <a:ext uri="{FF2B5EF4-FFF2-40B4-BE49-F238E27FC236}">
                      <a16:creationId xmlns:a16="http://schemas.microsoft.com/office/drawing/2014/main" id="{193E2ABA-D5F8-B9FC-0CFE-26FE4D48AB75}"/>
                    </a:ext>
                  </a:extLst>
                </p14:cNvPr>
                <p14:cNvContentPartPr/>
                <p14:nvPr/>
              </p14:nvContentPartPr>
              <p14:xfrm>
                <a:off x="1889993" y="1213052"/>
                <a:ext cx="93240" cy="76320"/>
              </p14:xfrm>
            </p:contentPart>
          </mc:Choice>
          <mc:Fallback>
            <p:pic>
              <p:nvPicPr>
                <p:cNvPr id="68" name="Γραφή 67">
                  <a:extLst>
                    <a:ext uri="{FF2B5EF4-FFF2-40B4-BE49-F238E27FC236}">
                      <a16:creationId xmlns:a16="http://schemas.microsoft.com/office/drawing/2014/main" id="{193E2ABA-D5F8-B9FC-0CFE-26FE4D48AB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71993" y="1195052"/>
                  <a:ext cx="12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Γραφή 68">
                  <a:extLst>
                    <a:ext uri="{FF2B5EF4-FFF2-40B4-BE49-F238E27FC236}">
                      <a16:creationId xmlns:a16="http://schemas.microsoft.com/office/drawing/2014/main" id="{448AE41E-CEC6-9171-5337-345E07CFC0C9}"/>
                    </a:ext>
                  </a:extLst>
                </p14:cNvPr>
                <p14:cNvContentPartPr/>
                <p14:nvPr/>
              </p14:nvContentPartPr>
              <p14:xfrm>
                <a:off x="1886033" y="1167332"/>
                <a:ext cx="83880" cy="178200"/>
              </p14:xfrm>
            </p:contentPart>
          </mc:Choice>
          <mc:Fallback>
            <p:pic>
              <p:nvPicPr>
                <p:cNvPr id="69" name="Γραφή 68">
                  <a:extLst>
                    <a:ext uri="{FF2B5EF4-FFF2-40B4-BE49-F238E27FC236}">
                      <a16:creationId xmlns:a16="http://schemas.microsoft.com/office/drawing/2014/main" id="{448AE41E-CEC6-9171-5337-345E07CFC0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68393" y="1149692"/>
                  <a:ext cx="11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50B6A5D6-9AF2-7DE7-5376-E206B0BBE33C}"/>
                    </a:ext>
                  </a:extLst>
                </p14:cNvPr>
                <p14:cNvContentPartPr/>
                <p14:nvPr/>
              </p14:nvContentPartPr>
              <p14:xfrm>
                <a:off x="2018153" y="1143572"/>
                <a:ext cx="84240" cy="24156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50B6A5D6-9AF2-7DE7-5376-E206B0BBE3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00153" y="1125932"/>
                  <a:ext cx="119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D404DC33-3A1C-F69C-A42A-57A2B0054A66}"/>
                    </a:ext>
                  </a:extLst>
                </p14:cNvPr>
                <p14:cNvContentPartPr/>
                <p14:nvPr/>
              </p14:nvContentPartPr>
              <p14:xfrm>
                <a:off x="2286353" y="1292252"/>
                <a:ext cx="15480" cy="10224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D404DC33-3A1C-F69C-A42A-57A2B0054A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68353" y="1274252"/>
                  <a:ext cx="51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Γραφή 71">
                  <a:extLst>
                    <a:ext uri="{FF2B5EF4-FFF2-40B4-BE49-F238E27FC236}">
                      <a16:creationId xmlns:a16="http://schemas.microsoft.com/office/drawing/2014/main" id="{358188C2-C829-26FA-0862-3A8F7D1B413C}"/>
                    </a:ext>
                  </a:extLst>
                </p14:cNvPr>
                <p14:cNvContentPartPr/>
                <p14:nvPr/>
              </p14:nvContentPartPr>
              <p14:xfrm>
                <a:off x="2577953" y="1209092"/>
                <a:ext cx="186840" cy="178560"/>
              </p14:xfrm>
            </p:contentPart>
          </mc:Choice>
          <mc:Fallback>
            <p:pic>
              <p:nvPicPr>
                <p:cNvPr id="72" name="Γραφή 71">
                  <a:extLst>
                    <a:ext uri="{FF2B5EF4-FFF2-40B4-BE49-F238E27FC236}">
                      <a16:creationId xmlns:a16="http://schemas.microsoft.com/office/drawing/2014/main" id="{358188C2-C829-26FA-0862-3A8F7D1B41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59953" y="1191452"/>
                  <a:ext cx="22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7652E9E5-D9CA-7ECB-082C-9133E75C8D97}"/>
                    </a:ext>
                  </a:extLst>
                </p14:cNvPr>
                <p14:cNvContentPartPr/>
                <p14:nvPr/>
              </p14:nvContentPartPr>
              <p14:xfrm>
                <a:off x="2622953" y="1249772"/>
                <a:ext cx="141120" cy="158760"/>
              </p14:xfrm>
            </p:contentPart>
          </mc:Choice>
          <mc:Fallback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7652E9E5-D9CA-7ECB-082C-9133E75C8D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05313" y="1232132"/>
                  <a:ext cx="17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Γραφή 73">
                  <a:extLst>
                    <a:ext uri="{FF2B5EF4-FFF2-40B4-BE49-F238E27FC236}">
                      <a16:creationId xmlns:a16="http://schemas.microsoft.com/office/drawing/2014/main" id="{2AE67223-06A5-CED4-41EC-E70EA9370D64}"/>
                    </a:ext>
                  </a:extLst>
                </p14:cNvPr>
                <p14:cNvContentPartPr/>
                <p14:nvPr/>
              </p14:nvContentPartPr>
              <p14:xfrm>
                <a:off x="2861993" y="1323932"/>
                <a:ext cx="185400" cy="5760"/>
              </p14:xfrm>
            </p:contentPart>
          </mc:Choice>
          <mc:Fallback>
            <p:pic>
              <p:nvPicPr>
                <p:cNvPr id="74" name="Γραφή 73">
                  <a:extLst>
                    <a:ext uri="{FF2B5EF4-FFF2-40B4-BE49-F238E27FC236}">
                      <a16:creationId xmlns:a16="http://schemas.microsoft.com/office/drawing/2014/main" id="{2AE67223-06A5-CED4-41EC-E70EA9370D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43993" y="1305932"/>
                  <a:ext cx="221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Γραφή 74">
                  <a:extLst>
                    <a:ext uri="{FF2B5EF4-FFF2-40B4-BE49-F238E27FC236}">
                      <a16:creationId xmlns:a16="http://schemas.microsoft.com/office/drawing/2014/main" id="{6718344B-B7F4-84B3-4268-7A9AF1F685AB}"/>
                    </a:ext>
                  </a:extLst>
                </p14:cNvPr>
                <p14:cNvContentPartPr/>
                <p14:nvPr/>
              </p14:nvContentPartPr>
              <p14:xfrm>
                <a:off x="2942273" y="1228892"/>
                <a:ext cx="326160" cy="124560"/>
              </p14:xfrm>
            </p:contentPart>
          </mc:Choice>
          <mc:Fallback>
            <p:pic>
              <p:nvPicPr>
                <p:cNvPr id="75" name="Γραφή 74">
                  <a:extLst>
                    <a:ext uri="{FF2B5EF4-FFF2-40B4-BE49-F238E27FC236}">
                      <a16:creationId xmlns:a16="http://schemas.microsoft.com/office/drawing/2014/main" id="{6718344B-B7F4-84B3-4268-7A9AF1F685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24633" y="1211252"/>
                  <a:ext cx="361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AA99C2BD-65B0-9087-79C0-F626AB75BC54}"/>
                    </a:ext>
                  </a:extLst>
                </p14:cNvPr>
                <p14:cNvContentPartPr/>
                <p14:nvPr/>
              </p14:nvContentPartPr>
              <p14:xfrm>
                <a:off x="3168713" y="1211252"/>
                <a:ext cx="122760" cy="151920"/>
              </p14:xfrm>
            </p:contentPart>
          </mc:Choice>
          <mc:Fallback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AA99C2BD-65B0-9087-79C0-F626AB75BC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50713" y="1193612"/>
                  <a:ext cx="158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7" name="Γραφή 76">
                  <a:extLst>
                    <a:ext uri="{FF2B5EF4-FFF2-40B4-BE49-F238E27FC236}">
                      <a16:creationId xmlns:a16="http://schemas.microsoft.com/office/drawing/2014/main" id="{87132F74-F27A-DB75-8674-540200931C40}"/>
                    </a:ext>
                  </a:extLst>
                </p14:cNvPr>
                <p14:cNvContentPartPr/>
                <p14:nvPr/>
              </p14:nvContentPartPr>
              <p14:xfrm>
                <a:off x="3322073" y="1155092"/>
                <a:ext cx="93960" cy="205920"/>
              </p14:xfrm>
            </p:contentPart>
          </mc:Choice>
          <mc:Fallback>
            <p:pic>
              <p:nvPicPr>
                <p:cNvPr id="77" name="Γραφή 76">
                  <a:extLst>
                    <a:ext uri="{FF2B5EF4-FFF2-40B4-BE49-F238E27FC236}">
                      <a16:creationId xmlns:a16="http://schemas.microsoft.com/office/drawing/2014/main" id="{87132F74-F27A-DB75-8674-540200931C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04433" y="1137092"/>
                  <a:ext cx="129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8" name="Γραφή 77">
                  <a:extLst>
                    <a:ext uri="{FF2B5EF4-FFF2-40B4-BE49-F238E27FC236}">
                      <a16:creationId xmlns:a16="http://schemas.microsoft.com/office/drawing/2014/main" id="{7B726DE6-F2DC-87FC-AE2C-D819CA44F7C1}"/>
                    </a:ext>
                  </a:extLst>
                </p14:cNvPr>
                <p14:cNvContentPartPr/>
                <p14:nvPr/>
              </p14:nvContentPartPr>
              <p14:xfrm>
                <a:off x="3440873" y="1213772"/>
                <a:ext cx="109080" cy="193320"/>
              </p14:xfrm>
            </p:contentPart>
          </mc:Choice>
          <mc:Fallback>
            <p:pic>
              <p:nvPicPr>
                <p:cNvPr id="78" name="Γραφή 77">
                  <a:extLst>
                    <a:ext uri="{FF2B5EF4-FFF2-40B4-BE49-F238E27FC236}">
                      <a16:creationId xmlns:a16="http://schemas.microsoft.com/office/drawing/2014/main" id="{7B726DE6-F2DC-87FC-AE2C-D819CA44F7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22873" y="1195772"/>
                  <a:ext cx="14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9" name="Γραφή 78">
                  <a:extLst>
                    <a:ext uri="{FF2B5EF4-FFF2-40B4-BE49-F238E27FC236}">
                      <a16:creationId xmlns:a16="http://schemas.microsoft.com/office/drawing/2014/main" id="{223D0460-D53A-0B2D-FA1B-4ABB17581023}"/>
                    </a:ext>
                  </a:extLst>
                </p14:cNvPr>
                <p14:cNvContentPartPr/>
                <p14:nvPr/>
              </p14:nvContentPartPr>
              <p14:xfrm>
                <a:off x="3622673" y="1108292"/>
                <a:ext cx="100080" cy="273240"/>
              </p14:xfrm>
            </p:contentPart>
          </mc:Choice>
          <mc:Fallback>
            <p:pic>
              <p:nvPicPr>
                <p:cNvPr id="79" name="Γραφή 78">
                  <a:extLst>
                    <a:ext uri="{FF2B5EF4-FFF2-40B4-BE49-F238E27FC236}">
                      <a16:creationId xmlns:a16="http://schemas.microsoft.com/office/drawing/2014/main" id="{223D0460-D53A-0B2D-FA1B-4ABB175810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05033" y="1090292"/>
                  <a:ext cx="135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Γραφή 81">
                  <a:extLst>
                    <a:ext uri="{FF2B5EF4-FFF2-40B4-BE49-F238E27FC236}">
                      <a16:creationId xmlns:a16="http://schemas.microsoft.com/office/drawing/2014/main" id="{709B7797-801B-E9EB-5CEC-0DAF46867686}"/>
                    </a:ext>
                  </a:extLst>
                </p14:cNvPr>
                <p14:cNvContentPartPr/>
                <p14:nvPr/>
              </p14:nvContentPartPr>
              <p14:xfrm>
                <a:off x="1232993" y="1589972"/>
                <a:ext cx="291600" cy="156240"/>
              </p14:xfrm>
            </p:contentPart>
          </mc:Choice>
          <mc:Fallback>
            <p:pic>
              <p:nvPicPr>
                <p:cNvPr id="82" name="Γραφή 81">
                  <a:extLst>
                    <a:ext uri="{FF2B5EF4-FFF2-40B4-BE49-F238E27FC236}">
                      <a16:creationId xmlns:a16="http://schemas.microsoft.com/office/drawing/2014/main" id="{709B7797-801B-E9EB-5CEC-0DAF468676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15353" y="1572332"/>
                  <a:ext cx="327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B97B0259-0F17-E4B2-97F8-00641B43DCCF}"/>
                    </a:ext>
                  </a:extLst>
                </p14:cNvPr>
                <p14:cNvContentPartPr/>
                <p14:nvPr/>
              </p14:nvContentPartPr>
              <p14:xfrm>
                <a:off x="1289153" y="1563692"/>
                <a:ext cx="218880" cy="228960"/>
              </p14:xfrm>
            </p:contentPart>
          </mc:Choice>
          <mc:Fallback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B97B0259-0F17-E4B2-97F8-00641B43DC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71153" y="1545692"/>
                  <a:ext cx="254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AF41B948-1CE6-3378-1551-23B498C1FBCC}"/>
                    </a:ext>
                  </a:extLst>
                </p14:cNvPr>
                <p14:cNvContentPartPr/>
                <p14:nvPr/>
              </p14:nvContentPartPr>
              <p14:xfrm>
                <a:off x="1046873" y="1907492"/>
                <a:ext cx="482400" cy="30600"/>
              </p14:xfrm>
            </p:contentPart>
          </mc:Choice>
          <mc:Fallback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AF41B948-1CE6-3378-1551-23B498C1FB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33" y="1889852"/>
                  <a:ext cx="51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CE458D51-7486-07B5-9961-74090C52CD5B}"/>
                    </a:ext>
                  </a:extLst>
                </p14:cNvPr>
                <p14:cNvContentPartPr/>
                <p14:nvPr/>
              </p14:nvContentPartPr>
              <p14:xfrm>
                <a:off x="1073153" y="1975532"/>
                <a:ext cx="190440" cy="197280"/>
              </p14:xfrm>
            </p:contentPart>
          </mc:Choice>
          <mc:Fallback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CE458D51-7486-07B5-9961-74090C52CD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5153" y="1957532"/>
                  <a:ext cx="226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B4747BC5-C1D8-8134-66FC-F33ACF8DAC1E}"/>
                    </a:ext>
                  </a:extLst>
                </p14:cNvPr>
                <p14:cNvContentPartPr/>
                <p14:nvPr/>
              </p14:nvContentPartPr>
              <p14:xfrm>
                <a:off x="1333793" y="2065172"/>
                <a:ext cx="227520" cy="25416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B4747BC5-C1D8-8134-66FC-F33ACF8DAC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15793" y="2047172"/>
                  <a:ext cx="263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EB80BB5E-35C7-A597-F0C0-A17A2108A3E1}"/>
                    </a:ext>
                  </a:extLst>
                </p14:cNvPr>
                <p14:cNvContentPartPr/>
                <p14:nvPr/>
              </p14:nvContentPartPr>
              <p14:xfrm>
                <a:off x="1729073" y="1952132"/>
                <a:ext cx="241560" cy="2520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EB80BB5E-35C7-A597-F0C0-A17A2108A3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11073" y="1934492"/>
                  <a:ext cx="27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5443B64C-BE5F-40CC-AA0F-D3E80B8A3E9A}"/>
                    </a:ext>
                  </a:extLst>
                </p14:cNvPr>
                <p14:cNvContentPartPr/>
                <p14:nvPr/>
              </p14:nvContentPartPr>
              <p14:xfrm>
                <a:off x="1693073" y="1848092"/>
                <a:ext cx="272520" cy="4032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5443B64C-BE5F-40CC-AA0F-D3E80B8A3E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75073" y="1830092"/>
                  <a:ext cx="308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DA10A4EA-D496-BF74-B154-EF0BEBD720BF}"/>
                    </a:ext>
                  </a:extLst>
                </p14:cNvPr>
                <p14:cNvContentPartPr/>
                <p14:nvPr/>
              </p14:nvContentPartPr>
              <p14:xfrm>
                <a:off x="2192393" y="1908212"/>
                <a:ext cx="610200" cy="7812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DA10A4EA-D496-BF74-B154-EF0BEBD720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74753" y="1890572"/>
                  <a:ext cx="64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5F5F2182-9789-C25A-E4F3-A53006AB840E}"/>
                    </a:ext>
                  </a:extLst>
                </p14:cNvPr>
                <p14:cNvContentPartPr/>
                <p14:nvPr/>
              </p14:nvContentPartPr>
              <p14:xfrm>
                <a:off x="2384993" y="1539212"/>
                <a:ext cx="69120" cy="26244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5F5F2182-9789-C25A-E4F3-A53006AB84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67353" y="1521212"/>
                  <a:ext cx="1047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C4E1F931-DB08-086E-AD76-302B4745E1CB}"/>
                    </a:ext>
                  </a:extLst>
                </p14:cNvPr>
                <p14:cNvContentPartPr/>
                <p14:nvPr/>
              </p14:nvContentPartPr>
              <p14:xfrm>
                <a:off x="2166833" y="2003612"/>
                <a:ext cx="208800" cy="20592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C4E1F931-DB08-086E-AD76-302B4745E1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48833" y="1985612"/>
                  <a:ext cx="244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Γραφή 93">
                  <a:extLst>
                    <a:ext uri="{FF2B5EF4-FFF2-40B4-BE49-F238E27FC236}">
                      <a16:creationId xmlns:a16="http://schemas.microsoft.com/office/drawing/2014/main" id="{2BB55278-FF2F-C59A-3E3E-E6B931D92FBC}"/>
                    </a:ext>
                  </a:extLst>
                </p14:cNvPr>
                <p14:cNvContentPartPr/>
                <p14:nvPr/>
              </p14:nvContentPartPr>
              <p14:xfrm>
                <a:off x="2409113" y="2114852"/>
                <a:ext cx="152280" cy="208440"/>
              </p14:xfrm>
            </p:contentPart>
          </mc:Choice>
          <mc:Fallback>
            <p:pic>
              <p:nvPicPr>
                <p:cNvPr id="94" name="Γραφή 93">
                  <a:extLst>
                    <a:ext uri="{FF2B5EF4-FFF2-40B4-BE49-F238E27FC236}">
                      <a16:creationId xmlns:a16="http://schemas.microsoft.com/office/drawing/2014/main" id="{2BB55278-FF2F-C59A-3E3E-E6B931D92F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91473" y="2097212"/>
                  <a:ext cx="187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33E88942-62F8-EB78-7C62-DF32C3B206F0}"/>
                    </a:ext>
                  </a:extLst>
                </p14:cNvPr>
                <p14:cNvContentPartPr/>
                <p14:nvPr/>
              </p14:nvContentPartPr>
              <p14:xfrm>
                <a:off x="2186633" y="2314652"/>
                <a:ext cx="398160" cy="5112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33E88942-62F8-EB78-7C62-DF32C3B206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68633" y="2296652"/>
                  <a:ext cx="433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A5C53946-9C01-2877-9503-BB08163FC8B4}"/>
                    </a:ext>
                  </a:extLst>
                </p14:cNvPr>
                <p14:cNvContentPartPr/>
                <p14:nvPr/>
              </p14:nvContentPartPr>
              <p14:xfrm>
                <a:off x="2260073" y="2406092"/>
                <a:ext cx="151920" cy="14148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A5C53946-9C01-2877-9503-BB08163FC8B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42433" y="2388092"/>
                  <a:ext cx="18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E027A7C1-9197-AA89-65FA-64A2D4D0D2DF}"/>
                    </a:ext>
                  </a:extLst>
                </p14:cNvPr>
                <p14:cNvContentPartPr/>
                <p14:nvPr/>
              </p14:nvContentPartPr>
              <p14:xfrm>
                <a:off x="2509913" y="2462612"/>
                <a:ext cx="83160" cy="10332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E027A7C1-9197-AA89-65FA-64A2D4D0D2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92273" y="2444612"/>
                  <a:ext cx="118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27414CCB-E5CE-6B61-C225-75E87A2AD3AD}"/>
                    </a:ext>
                  </a:extLst>
                </p14:cNvPr>
                <p14:cNvContentPartPr/>
                <p14:nvPr/>
              </p14:nvContentPartPr>
              <p14:xfrm>
                <a:off x="2426033" y="2477012"/>
                <a:ext cx="170280" cy="189000"/>
              </p14:xfrm>
            </p:contentPart>
          </mc:Choice>
          <mc:Fallback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27414CCB-E5CE-6B61-C225-75E87A2AD3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08393" y="2459012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C7EFC9EE-984D-1FB2-CFB3-85AD52E7AC3F}"/>
                    </a:ext>
                  </a:extLst>
                </p14:cNvPr>
                <p14:cNvContentPartPr/>
                <p14:nvPr/>
              </p14:nvContentPartPr>
              <p14:xfrm>
                <a:off x="2976833" y="2050052"/>
                <a:ext cx="246600" cy="3384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C7EFC9EE-984D-1FB2-CFB3-85AD52E7AC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58833" y="2032052"/>
                  <a:ext cx="282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2AC72B47-0055-EA7A-F9B4-0DA466F1B0BB}"/>
                    </a:ext>
                  </a:extLst>
                </p14:cNvPr>
                <p14:cNvContentPartPr/>
                <p14:nvPr/>
              </p14:nvContentPartPr>
              <p14:xfrm>
                <a:off x="2969993" y="1933772"/>
                <a:ext cx="222480" cy="42480"/>
              </p14:xfrm>
            </p:contentPart>
          </mc:Choice>
          <mc:Fallback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2AC72B47-0055-EA7A-F9B4-0DA466F1B0B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51993" y="1916132"/>
                  <a:ext cx="25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DB97B76A-20A6-BC1B-443F-0250E99CC48D}"/>
                    </a:ext>
                  </a:extLst>
                </p14:cNvPr>
                <p14:cNvContentPartPr/>
                <p14:nvPr/>
              </p14:nvContentPartPr>
              <p14:xfrm>
                <a:off x="3274913" y="1622012"/>
                <a:ext cx="98640" cy="314640"/>
              </p14:xfrm>
            </p:contentPart>
          </mc:Choice>
          <mc:Fallback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DB97B76A-20A6-BC1B-443F-0250E99CC4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56913" y="1604012"/>
                  <a:ext cx="134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781F27AE-1C67-CA39-FF79-3B9C606B3861}"/>
                    </a:ext>
                  </a:extLst>
                </p14:cNvPr>
                <p14:cNvContentPartPr/>
                <p14:nvPr/>
              </p14:nvContentPartPr>
              <p14:xfrm>
                <a:off x="3485153" y="1783652"/>
                <a:ext cx="164520" cy="13248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781F27AE-1C67-CA39-FF79-3B9C606B386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67513" y="1765652"/>
                  <a:ext cx="200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0F1A7BD3-CBB7-B5DD-2E15-769ABD63F628}"/>
                    </a:ext>
                  </a:extLst>
                </p14:cNvPr>
                <p14:cNvContentPartPr/>
                <p14:nvPr/>
              </p14:nvContentPartPr>
              <p14:xfrm>
                <a:off x="3486953" y="1801292"/>
                <a:ext cx="103320" cy="109800"/>
              </p14:xfrm>
            </p:contentPart>
          </mc:Choice>
          <mc:Fallback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0F1A7BD3-CBB7-B5DD-2E15-769ABD63F6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69313" y="1783292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0882CDC1-A639-1310-F2A6-9229DA771D26}"/>
                    </a:ext>
                  </a:extLst>
                </p14:cNvPr>
                <p14:cNvContentPartPr/>
                <p14:nvPr/>
              </p14:nvContentPartPr>
              <p14:xfrm>
                <a:off x="3233153" y="1934492"/>
                <a:ext cx="361440" cy="4032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0882CDC1-A639-1310-F2A6-9229DA771D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15153" y="1916852"/>
                  <a:ext cx="397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F740473C-16E2-8B1C-FE8E-D015A5CBDCF8}"/>
                    </a:ext>
                  </a:extLst>
                </p14:cNvPr>
                <p14:cNvContentPartPr/>
                <p14:nvPr/>
              </p14:nvContentPartPr>
              <p14:xfrm>
                <a:off x="3214433" y="2028092"/>
                <a:ext cx="147960" cy="23256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F740473C-16E2-8B1C-FE8E-D015A5CBDC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96793" y="2010452"/>
                  <a:ext cx="183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2F254515-225A-6F38-6869-50F4C32BAB19}"/>
                    </a:ext>
                  </a:extLst>
                </p14:cNvPr>
                <p14:cNvContentPartPr/>
                <p14:nvPr/>
              </p14:nvContentPartPr>
              <p14:xfrm>
                <a:off x="3351953" y="2119172"/>
                <a:ext cx="222480" cy="225360"/>
              </p14:xfrm>
            </p:contentPart>
          </mc:Choice>
          <mc:Fallback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2F254515-225A-6F38-6869-50F4C32BAB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34313" y="2101532"/>
                  <a:ext cx="258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E456FDAF-6A6D-52C2-7A2F-689393E5D603}"/>
                    </a:ext>
                  </a:extLst>
                </p14:cNvPr>
                <p14:cNvContentPartPr/>
                <p14:nvPr/>
              </p14:nvContentPartPr>
              <p14:xfrm>
                <a:off x="638993" y="1373612"/>
                <a:ext cx="3203280" cy="132768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E456FDAF-6A6D-52C2-7A2F-689393E5D6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0993" y="1355972"/>
                  <a:ext cx="3238920" cy="13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Ομάδα 133">
            <a:extLst>
              <a:ext uri="{FF2B5EF4-FFF2-40B4-BE49-F238E27FC236}">
                <a16:creationId xmlns:a16="http://schemas.microsoft.com/office/drawing/2014/main" id="{12F61B29-06FF-5562-AD07-EFC0183935CD}"/>
              </a:ext>
            </a:extLst>
          </p:cNvPr>
          <p:cNvGrpSpPr/>
          <p:nvPr/>
        </p:nvGrpSpPr>
        <p:grpSpPr>
          <a:xfrm>
            <a:off x="5252033" y="1759892"/>
            <a:ext cx="2191680" cy="992160"/>
            <a:chOff x="5252033" y="1759892"/>
            <a:chExt cx="2191680" cy="9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93467F62-DBA6-4BD6-AF4F-F9223D6D9C90}"/>
                    </a:ext>
                  </a:extLst>
                </p14:cNvPr>
                <p14:cNvContentPartPr/>
                <p14:nvPr/>
              </p14:nvContentPartPr>
              <p14:xfrm>
                <a:off x="5304953" y="1759892"/>
                <a:ext cx="274320" cy="385920"/>
              </p14:xfrm>
            </p:contentPart>
          </mc:Choice>
          <mc:Fallback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93467F62-DBA6-4BD6-AF4F-F9223D6D9C9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96313" y="1751252"/>
                  <a:ext cx="2919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C50DB0D2-4355-C4A9-C066-DAA24E3BAE1B}"/>
                    </a:ext>
                  </a:extLst>
                </p14:cNvPr>
                <p14:cNvContentPartPr/>
                <p14:nvPr/>
              </p14:nvContentPartPr>
              <p14:xfrm>
                <a:off x="5636873" y="1939892"/>
                <a:ext cx="186480" cy="183600"/>
              </p14:xfrm>
            </p:contentPart>
          </mc:Choice>
          <mc:Fallback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C50DB0D2-4355-C4A9-C066-DAA24E3BAE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28233" y="1930892"/>
                  <a:ext cx="204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BE43B8EA-CB07-6D30-FC82-95F926C8DC5D}"/>
                    </a:ext>
                  </a:extLst>
                </p14:cNvPr>
                <p14:cNvContentPartPr/>
                <p14:nvPr/>
              </p14:nvContentPartPr>
              <p14:xfrm>
                <a:off x="5629313" y="1975532"/>
                <a:ext cx="166320" cy="160920"/>
              </p14:xfrm>
            </p:contentPart>
          </mc:Choice>
          <mc:Fallback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BE43B8EA-CB07-6D30-FC82-95F926C8DC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20673" y="1966532"/>
                  <a:ext cx="183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EA2E3930-C6D1-32F1-818F-9432130355DB}"/>
                    </a:ext>
                  </a:extLst>
                </p14:cNvPr>
                <p14:cNvContentPartPr/>
                <p14:nvPr/>
              </p14:nvContentPartPr>
              <p14:xfrm>
                <a:off x="5252033" y="2226092"/>
                <a:ext cx="572760" cy="5184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EA2E3930-C6D1-32F1-818F-9432130355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3033" y="2217452"/>
                  <a:ext cx="590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38CA7933-AF8D-5FAB-4F15-ED52C4C3387B}"/>
                    </a:ext>
                  </a:extLst>
                </p14:cNvPr>
                <p14:cNvContentPartPr/>
                <p14:nvPr/>
              </p14:nvContentPartPr>
              <p14:xfrm>
                <a:off x="5313593" y="2377292"/>
                <a:ext cx="137160" cy="21168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38CA7933-AF8D-5FAB-4F15-ED52C4C3387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04593" y="2368652"/>
                  <a:ext cx="154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152F1A5C-EC6C-015E-438A-96DEFB83CD59}"/>
                    </a:ext>
                  </a:extLst>
                </p14:cNvPr>
                <p14:cNvContentPartPr/>
                <p14:nvPr/>
              </p14:nvContentPartPr>
              <p14:xfrm>
                <a:off x="5513393" y="2443532"/>
                <a:ext cx="227160" cy="242280"/>
              </p14:xfrm>
            </p:contentPart>
          </mc:Choice>
          <mc:Fallback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152F1A5C-EC6C-015E-438A-96DEFB83CD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04753" y="2434532"/>
                  <a:ext cx="244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6BE869EC-8AA3-044F-CBC4-2D9752DBCD91}"/>
                    </a:ext>
                  </a:extLst>
                </p14:cNvPr>
                <p14:cNvContentPartPr/>
                <p14:nvPr/>
              </p14:nvContentPartPr>
              <p14:xfrm>
                <a:off x="5993273" y="2256692"/>
                <a:ext cx="245160" cy="4104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6BE869EC-8AA3-044F-CBC4-2D9752DBCD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84273" y="2247692"/>
                  <a:ext cx="262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DBB0EAB7-B176-EC54-8135-5BB04CA26970}"/>
                    </a:ext>
                  </a:extLst>
                </p14:cNvPr>
                <p14:cNvContentPartPr/>
                <p14:nvPr/>
              </p14:nvContentPartPr>
              <p14:xfrm>
                <a:off x="6020633" y="2169932"/>
                <a:ext cx="244080" cy="1980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DBB0EAB7-B176-EC54-8135-5BB04CA269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11993" y="2161292"/>
                  <a:ext cx="26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C8058832-4DAF-B5F8-7614-F1644F2E7891}"/>
                    </a:ext>
                  </a:extLst>
                </p14:cNvPr>
                <p14:cNvContentPartPr/>
                <p14:nvPr/>
              </p14:nvContentPartPr>
              <p14:xfrm>
                <a:off x="6425633" y="1969052"/>
                <a:ext cx="444240" cy="31248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C8058832-4DAF-B5F8-7614-F1644F2E78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16633" y="1960052"/>
                  <a:ext cx="461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2DDFBEC2-B30A-51B8-7F73-9A52A584E661}"/>
                    </a:ext>
                  </a:extLst>
                </p14:cNvPr>
                <p14:cNvContentPartPr/>
                <p14:nvPr/>
              </p14:nvContentPartPr>
              <p14:xfrm>
                <a:off x="6872753" y="1962572"/>
                <a:ext cx="15480" cy="4500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2DDFBEC2-B30A-51B8-7F73-9A52A584E6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64113" y="1953572"/>
                  <a:ext cx="3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3E963BCC-8039-753D-6DF6-DD5F1691C4C1}"/>
                    </a:ext>
                  </a:extLst>
                </p14:cNvPr>
                <p14:cNvContentPartPr/>
                <p14:nvPr/>
              </p14:nvContentPartPr>
              <p14:xfrm>
                <a:off x="6971753" y="2076332"/>
                <a:ext cx="257040" cy="20628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3E963BCC-8039-753D-6DF6-DD5F1691C4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63113" y="2067692"/>
                  <a:ext cx="274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D81D4A7F-F08B-BDF6-A47D-6410C592A8F3}"/>
                    </a:ext>
                  </a:extLst>
                </p14:cNvPr>
                <p14:cNvContentPartPr/>
                <p14:nvPr/>
              </p14:nvContentPartPr>
              <p14:xfrm>
                <a:off x="6530033" y="2493572"/>
                <a:ext cx="172440" cy="16992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D81D4A7F-F08B-BDF6-A47D-6410C592A8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21393" y="2484572"/>
                  <a:ext cx="190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188D7C7E-9662-05E4-007E-C212021C4039}"/>
                    </a:ext>
                  </a:extLst>
                </p14:cNvPr>
                <p14:cNvContentPartPr/>
                <p14:nvPr/>
              </p14:nvContentPartPr>
              <p14:xfrm>
                <a:off x="6876353" y="2491772"/>
                <a:ext cx="360" cy="2664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188D7C7E-9662-05E4-007E-C212021C40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67353" y="2483132"/>
                  <a:ext cx="18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6534F0C1-C487-0342-532D-52E1C4535293}"/>
                    </a:ext>
                  </a:extLst>
                </p14:cNvPr>
                <p14:cNvContentPartPr/>
                <p14:nvPr/>
              </p14:nvContentPartPr>
              <p14:xfrm>
                <a:off x="6714713" y="2539292"/>
                <a:ext cx="138240" cy="21276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6534F0C1-C487-0342-532D-52E1C45352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05713" y="2530652"/>
                  <a:ext cx="15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C6D4D8A8-4391-ED46-08EA-8142549EFBF4}"/>
                    </a:ext>
                  </a:extLst>
                </p14:cNvPr>
                <p14:cNvContentPartPr/>
                <p14:nvPr/>
              </p14:nvContentPartPr>
              <p14:xfrm>
                <a:off x="7003793" y="2578532"/>
                <a:ext cx="158040" cy="2592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C6D4D8A8-4391-ED46-08EA-8142549EFBF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94793" y="2569892"/>
                  <a:ext cx="17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816B3FCF-DE17-1B47-B37B-539D01795110}"/>
                    </a:ext>
                  </a:extLst>
                </p14:cNvPr>
                <p14:cNvContentPartPr/>
                <p14:nvPr/>
              </p14:nvContentPartPr>
              <p14:xfrm>
                <a:off x="7139513" y="2512292"/>
                <a:ext cx="105120" cy="14832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816B3FCF-DE17-1B47-B37B-539D017951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30513" y="2503652"/>
                  <a:ext cx="122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5D41205F-6E52-DDBB-A811-06EA7D5BA801}"/>
                    </a:ext>
                  </a:extLst>
                </p14:cNvPr>
                <p14:cNvContentPartPr/>
                <p14:nvPr/>
              </p14:nvContentPartPr>
              <p14:xfrm>
                <a:off x="7309433" y="2592212"/>
                <a:ext cx="134280" cy="9612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5D41205F-6E52-DDBB-A811-06EA7D5BA80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00793" y="2583212"/>
                  <a:ext cx="1519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Ομάδα 140">
            <a:extLst>
              <a:ext uri="{FF2B5EF4-FFF2-40B4-BE49-F238E27FC236}">
                <a16:creationId xmlns:a16="http://schemas.microsoft.com/office/drawing/2014/main" id="{B5294345-370F-4946-586C-B27B19A392FF}"/>
              </a:ext>
            </a:extLst>
          </p:cNvPr>
          <p:cNvGrpSpPr/>
          <p:nvPr/>
        </p:nvGrpSpPr>
        <p:grpSpPr>
          <a:xfrm>
            <a:off x="7819553" y="2342012"/>
            <a:ext cx="421920" cy="283320"/>
            <a:chOff x="7819553" y="2342012"/>
            <a:chExt cx="4219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2B8C7DC7-93F4-B1DF-5BCB-BA35E8214FEA}"/>
                    </a:ext>
                  </a:extLst>
                </p14:cNvPr>
                <p14:cNvContentPartPr/>
                <p14:nvPr/>
              </p14:nvContentPartPr>
              <p14:xfrm>
                <a:off x="7819553" y="2342012"/>
                <a:ext cx="177840" cy="18720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2B8C7DC7-93F4-B1DF-5BCB-BA35E8214FE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10913" y="2333012"/>
                  <a:ext cx="195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9B4F0BD2-EB90-2165-CD60-8897C3AC83DD}"/>
                    </a:ext>
                  </a:extLst>
                </p14:cNvPr>
                <p14:cNvContentPartPr/>
                <p14:nvPr/>
              </p14:nvContentPartPr>
              <p14:xfrm>
                <a:off x="8025473" y="2366132"/>
                <a:ext cx="216000" cy="25920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9B4F0BD2-EB90-2165-CD60-8897C3AC83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16833" y="2357132"/>
                  <a:ext cx="2336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Ομάδα 149">
            <a:extLst>
              <a:ext uri="{FF2B5EF4-FFF2-40B4-BE49-F238E27FC236}">
                <a16:creationId xmlns:a16="http://schemas.microsoft.com/office/drawing/2014/main" id="{35AEC489-A5D9-A251-EA67-7CC1456CA5C1}"/>
              </a:ext>
            </a:extLst>
          </p:cNvPr>
          <p:cNvGrpSpPr/>
          <p:nvPr/>
        </p:nvGrpSpPr>
        <p:grpSpPr>
          <a:xfrm>
            <a:off x="7678793" y="1795532"/>
            <a:ext cx="1667160" cy="432720"/>
            <a:chOff x="7678793" y="1795532"/>
            <a:chExt cx="16671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197E5BFC-7A36-DBFE-707B-C05EADC7905F}"/>
                    </a:ext>
                  </a:extLst>
                </p14:cNvPr>
                <p14:cNvContentPartPr/>
                <p14:nvPr/>
              </p14:nvContentPartPr>
              <p14:xfrm>
                <a:off x="7743593" y="1920452"/>
                <a:ext cx="245880" cy="22860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197E5BFC-7A36-DBFE-707B-C05EADC790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34593" y="1911812"/>
                  <a:ext cx="263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D876F844-28F6-B02D-CE1D-1D79EBCB32F7}"/>
                    </a:ext>
                  </a:extLst>
                </p14:cNvPr>
                <p14:cNvContentPartPr/>
                <p14:nvPr/>
              </p14:nvContentPartPr>
              <p14:xfrm>
                <a:off x="8111153" y="1960412"/>
                <a:ext cx="149760" cy="11376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D876F844-28F6-B02D-CE1D-1D79EBCB32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02513" y="1951412"/>
                  <a:ext cx="16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DBAD1DCF-030B-7B43-3BFB-02D8EF3B34F3}"/>
                    </a:ext>
                  </a:extLst>
                </p14:cNvPr>
                <p14:cNvContentPartPr/>
                <p14:nvPr/>
              </p14:nvContentPartPr>
              <p14:xfrm>
                <a:off x="8113673" y="1940612"/>
                <a:ext cx="174600" cy="16308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DBAD1DCF-030B-7B43-3BFB-02D8EF3B34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05033" y="1931972"/>
                  <a:ext cx="192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5A478646-85DA-0193-C003-1097D19A6A38}"/>
                    </a:ext>
                  </a:extLst>
                </p14:cNvPr>
                <p14:cNvContentPartPr/>
                <p14:nvPr/>
              </p14:nvContentPartPr>
              <p14:xfrm>
                <a:off x="7678793" y="2185412"/>
                <a:ext cx="455400" cy="4284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5A478646-85DA-0193-C003-1097D19A6A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70153" y="2176412"/>
                  <a:ext cx="473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A30BB72A-4CA9-3241-0806-609733456B44}"/>
                    </a:ext>
                  </a:extLst>
                </p14:cNvPr>
                <p14:cNvContentPartPr/>
                <p14:nvPr/>
              </p14:nvContentPartPr>
              <p14:xfrm>
                <a:off x="8429753" y="2185052"/>
                <a:ext cx="338760" cy="2088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A30BB72A-4CA9-3241-0806-609733456B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20753" y="2176052"/>
                  <a:ext cx="356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8F9FB316-58E8-4DED-41C8-8E5F73A11D69}"/>
                    </a:ext>
                  </a:extLst>
                </p14:cNvPr>
                <p14:cNvContentPartPr/>
                <p14:nvPr/>
              </p14:nvContentPartPr>
              <p14:xfrm>
                <a:off x="8422913" y="2030252"/>
                <a:ext cx="235080" cy="3672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8F9FB316-58E8-4DED-41C8-8E5F73A11D6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14273" y="2021612"/>
                  <a:ext cx="252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617599FD-E3A0-01BE-6417-0133C10AAA40}"/>
                    </a:ext>
                  </a:extLst>
                </p14:cNvPr>
                <p14:cNvContentPartPr/>
                <p14:nvPr/>
              </p14:nvContentPartPr>
              <p14:xfrm>
                <a:off x="8823593" y="1795532"/>
                <a:ext cx="250200" cy="30600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617599FD-E3A0-01BE-6417-0133C10AAA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14593" y="1786532"/>
                  <a:ext cx="267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776F948C-75DB-AB18-4781-CD364014728C}"/>
                    </a:ext>
                  </a:extLst>
                </p14:cNvPr>
                <p14:cNvContentPartPr/>
                <p14:nvPr/>
              </p14:nvContentPartPr>
              <p14:xfrm>
                <a:off x="9080633" y="1983092"/>
                <a:ext cx="23040" cy="14724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776F948C-75DB-AB18-4781-CD364014728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71993" y="1974092"/>
                  <a:ext cx="40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318B280F-E2F4-77BD-F19F-7C50BCD1C4A3}"/>
                    </a:ext>
                  </a:extLst>
                </p14:cNvPr>
                <p14:cNvContentPartPr/>
                <p14:nvPr/>
              </p14:nvContentPartPr>
              <p14:xfrm>
                <a:off x="9120953" y="1939172"/>
                <a:ext cx="16200" cy="1008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318B280F-E2F4-77BD-F19F-7C50BCD1C4A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12313" y="193053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6F288B8A-167D-7F63-46EA-A28D69E80ECD}"/>
                    </a:ext>
                  </a:extLst>
                </p14:cNvPr>
                <p14:cNvContentPartPr/>
                <p14:nvPr/>
              </p14:nvContentPartPr>
              <p14:xfrm>
                <a:off x="9120953" y="1948172"/>
                <a:ext cx="225000" cy="17820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6F288B8A-167D-7F63-46EA-A28D69E80E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12313" y="1939532"/>
                  <a:ext cx="2426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Ομάδα 156">
            <a:extLst>
              <a:ext uri="{FF2B5EF4-FFF2-40B4-BE49-F238E27FC236}">
                <a16:creationId xmlns:a16="http://schemas.microsoft.com/office/drawing/2014/main" id="{F022D210-AFA9-9D72-4E71-A6DE2CCEBD57}"/>
              </a:ext>
            </a:extLst>
          </p:cNvPr>
          <p:cNvGrpSpPr/>
          <p:nvPr/>
        </p:nvGrpSpPr>
        <p:grpSpPr>
          <a:xfrm>
            <a:off x="8738993" y="2323292"/>
            <a:ext cx="966600" cy="288360"/>
            <a:chOff x="8738993" y="2323292"/>
            <a:chExt cx="96660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63A94255-DE1E-FD46-74B7-143F57789DD2}"/>
                    </a:ext>
                  </a:extLst>
                </p14:cNvPr>
                <p14:cNvContentPartPr/>
                <p14:nvPr/>
              </p14:nvContentPartPr>
              <p14:xfrm>
                <a:off x="8738993" y="2323292"/>
                <a:ext cx="183240" cy="26280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63A94255-DE1E-FD46-74B7-143F57789DD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29993" y="2314292"/>
                  <a:ext cx="20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1CAE577A-5301-104F-1C10-EA7F0AD9DF4C}"/>
                    </a:ext>
                  </a:extLst>
                </p14:cNvPr>
                <p14:cNvContentPartPr/>
                <p14:nvPr/>
              </p14:nvContentPartPr>
              <p14:xfrm>
                <a:off x="9029873" y="2360732"/>
                <a:ext cx="147600" cy="25092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1CAE577A-5301-104F-1C10-EA7F0AD9DF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21233" y="2351732"/>
                  <a:ext cx="165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E7372858-0423-B0B4-E013-2A7FEA15EE1C}"/>
                    </a:ext>
                  </a:extLst>
                </p14:cNvPr>
                <p14:cNvContentPartPr/>
                <p14:nvPr/>
              </p14:nvContentPartPr>
              <p14:xfrm>
                <a:off x="9233273" y="2507252"/>
                <a:ext cx="177120" cy="15840"/>
              </p14:xfrm>
            </p:contentPart>
          </mc:Choice>
          <mc:Fallback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E7372858-0423-B0B4-E013-2A7FEA15EE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24273" y="2498612"/>
                  <a:ext cx="19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E49E855F-6E15-4972-2F82-CEF1BDB91112}"/>
                    </a:ext>
                  </a:extLst>
                </p14:cNvPr>
                <p14:cNvContentPartPr/>
                <p14:nvPr/>
              </p14:nvContentPartPr>
              <p14:xfrm>
                <a:off x="9401753" y="2433092"/>
                <a:ext cx="96120" cy="14508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E49E855F-6E15-4972-2F82-CEF1BDB9111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92753" y="2424452"/>
                  <a:ext cx="113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427D1F1C-C260-C759-F518-0F8E6F836746}"/>
                    </a:ext>
                  </a:extLst>
                </p14:cNvPr>
                <p14:cNvContentPartPr/>
                <p14:nvPr/>
              </p14:nvContentPartPr>
              <p14:xfrm>
                <a:off x="9558353" y="2455772"/>
                <a:ext cx="147240" cy="10116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427D1F1C-C260-C759-F518-0F8E6F8367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49713" y="2446772"/>
                  <a:ext cx="1648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56" name="Γραφή 155">
                <a:extLst>
                  <a:ext uri="{FF2B5EF4-FFF2-40B4-BE49-F238E27FC236}">
                    <a16:creationId xmlns:a16="http://schemas.microsoft.com/office/drawing/2014/main" id="{BE5B8797-E77A-F3E8-25CA-259E23007C8F}"/>
                  </a:ext>
                </a:extLst>
              </p14:cNvPr>
              <p14:cNvContentPartPr/>
              <p14:nvPr/>
            </p14:nvContentPartPr>
            <p14:xfrm>
              <a:off x="9893513" y="2058332"/>
              <a:ext cx="1753920" cy="47880"/>
            </p14:xfrm>
          </p:contentPart>
        </mc:Choice>
        <mc:Fallback>
          <p:pic>
            <p:nvPicPr>
              <p:cNvPr id="156" name="Γραφή 155">
                <a:extLst>
                  <a:ext uri="{FF2B5EF4-FFF2-40B4-BE49-F238E27FC236}">
                    <a16:creationId xmlns:a16="http://schemas.microsoft.com/office/drawing/2014/main" id="{BE5B8797-E77A-F3E8-25CA-259E23007C8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884873" y="2049692"/>
                <a:ext cx="177156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Ομάδα 176">
            <a:extLst>
              <a:ext uri="{FF2B5EF4-FFF2-40B4-BE49-F238E27FC236}">
                <a16:creationId xmlns:a16="http://schemas.microsoft.com/office/drawing/2014/main" id="{6208087F-F4F5-7F48-8A0B-DE26BF17BAF8}"/>
              </a:ext>
            </a:extLst>
          </p:cNvPr>
          <p:cNvGrpSpPr/>
          <p:nvPr/>
        </p:nvGrpSpPr>
        <p:grpSpPr>
          <a:xfrm>
            <a:off x="9948953" y="1598252"/>
            <a:ext cx="2040840" cy="414720"/>
            <a:chOff x="9948953" y="1598252"/>
            <a:chExt cx="204084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Γραφή 157">
                  <a:extLst>
                    <a:ext uri="{FF2B5EF4-FFF2-40B4-BE49-F238E27FC236}">
                      <a16:creationId xmlns:a16="http://schemas.microsoft.com/office/drawing/2014/main" id="{618F6995-F7DA-8C50-950F-9BE454EF568B}"/>
                    </a:ext>
                  </a:extLst>
                </p14:cNvPr>
                <p14:cNvContentPartPr/>
                <p14:nvPr/>
              </p14:nvContentPartPr>
              <p14:xfrm>
                <a:off x="9948953" y="1774652"/>
                <a:ext cx="206640" cy="204840"/>
              </p14:xfrm>
            </p:contentPart>
          </mc:Choice>
          <mc:Fallback>
            <p:pic>
              <p:nvPicPr>
                <p:cNvPr id="158" name="Γραφή 157">
                  <a:extLst>
                    <a:ext uri="{FF2B5EF4-FFF2-40B4-BE49-F238E27FC236}">
                      <a16:creationId xmlns:a16="http://schemas.microsoft.com/office/drawing/2014/main" id="{618F6995-F7DA-8C50-950F-9BE454EF568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9953" y="1766012"/>
                  <a:ext cx="224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DCCDAA31-A0B9-14C3-09AE-939BD140B444}"/>
                    </a:ext>
                  </a:extLst>
                </p14:cNvPr>
                <p14:cNvContentPartPr/>
                <p14:nvPr/>
              </p14:nvContentPartPr>
              <p14:xfrm>
                <a:off x="9988193" y="1770692"/>
                <a:ext cx="153720" cy="22644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DCCDAA31-A0B9-14C3-09AE-939BD140B4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79193" y="1761692"/>
                  <a:ext cx="171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46DD8AE5-C213-F84B-28EE-921DE85B3121}"/>
                    </a:ext>
                  </a:extLst>
                </p14:cNvPr>
                <p14:cNvContentPartPr/>
                <p14:nvPr/>
              </p14:nvContentPartPr>
              <p14:xfrm>
                <a:off x="10248473" y="1640372"/>
                <a:ext cx="131400" cy="357840"/>
              </p14:xfrm>
            </p:contentPart>
          </mc:Choice>
          <mc:Fallback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46DD8AE5-C213-F84B-28EE-921DE85B312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39833" y="1631732"/>
                  <a:ext cx="149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D28CAF0D-7178-E07C-79C1-499A75F9FD0F}"/>
                    </a:ext>
                  </a:extLst>
                </p14:cNvPr>
                <p14:cNvContentPartPr/>
                <p14:nvPr/>
              </p14:nvContentPartPr>
              <p14:xfrm>
                <a:off x="10346753" y="1754492"/>
                <a:ext cx="146880" cy="258480"/>
              </p14:xfrm>
            </p:contentPart>
          </mc:Choice>
          <mc:Fallback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D28CAF0D-7178-E07C-79C1-499A75F9FD0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38113" y="1745492"/>
                  <a:ext cx="164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5C2E1303-1BA6-D79B-C94B-2FCCE6F1D0FC}"/>
                    </a:ext>
                  </a:extLst>
                </p14:cNvPr>
                <p14:cNvContentPartPr/>
                <p14:nvPr/>
              </p14:nvContentPartPr>
              <p14:xfrm>
                <a:off x="10607033" y="1896332"/>
                <a:ext cx="132480" cy="23040"/>
              </p14:xfrm>
            </p:contentPart>
          </mc:Choice>
          <mc:Fallback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5C2E1303-1BA6-D79B-C94B-2FCCE6F1D0F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98033" y="1887332"/>
                  <a:ext cx="15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4F031774-109C-58D9-6E14-C9D676E08960}"/>
                    </a:ext>
                  </a:extLst>
                </p14:cNvPr>
                <p14:cNvContentPartPr/>
                <p14:nvPr/>
              </p14:nvContentPartPr>
              <p14:xfrm>
                <a:off x="10657793" y="1809572"/>
                <a:ext cx="22320" cy="176760"/>
              </p14:xfrm>
            </p:contentPart>
          </mc:Choice>
          <mc:Fallback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4F031774-109C-58D9-6E14-C9D676E0896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48793" y="1800572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Γραφή 164">
                  <a:extLst>
                    <a:ext uri="{FF2B5EF4-FFF2-40B4-BE49-F238E27FC236}">
                      <a16:creationId xmlns:a16="http://schemas.microsoft.com/office/drawing/2014/main" id="{EE575A39-426E-F99F-957D-24BD158AE24B}"/>
                    </a:ext>
                  </a:extLst>
                </p14:cNvPr>
                <p14:cNvContentPartPr/>
                <p14:nvPr/>
              </p14:nvContentPartPr>
              <p14:xfrm>
                <a:off x="10753913" y="1765652"/>
                <a:ext cx="128520" cy="188280"/>
              </p14:xfrm>
            </p:contentPart>
          </mc:Choice>
          <mc:Fallback>
            <p:pic>
              <p:nvPicPr>
                <p:cNvPr id="165" name="Γραφή 164">
                  <a:extLst>
                    <a:ext uri="{FF2B5EF4-FFF2-40B4-BE49-F238E27FC236}">
                      <a16:creationId xmlns:a16="http://schemas.microsoft.com/office/drawing/2014/main" id="{EE575A39-426E-F99F-957D-24BD158AE2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45273" y="1757012"/>
                  <a:ext cx="146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6" name="Γραφή 165">
                  <a:extLst>
                    <a:ext uri="{FF2B5EF4-FFF2-40B4-BE49-F238E27FC236}">
                      <a16:creationId xmlns:a16="http://schemas.microsoft.com/office/drawing/2014/main" id="{A121BADB-2B14-DDFA-6852-05BE79E9E753}"/>
                    </a:ext>
                  </a:extLst>
                </p14:cNvPr>
                <p14:cNvContentPartPr/>
                <p14:nvPr/>
              </p14:nvContentPartPr>
              <p14:xfrm>
                <a:off x="10967753" y="1767092"/>
                <a:ext cx="129240" cy="189000"/>
              </p14:xfrm>
            </p:contentPart>
          </mc:Choice>
          <mc:Fallback>
            <p:pic>
              <p:nvPicPr>
                <p:cNvPr id="166" name="Γραφή 165">
                  <a:extLst>
                    <a:ext uri="{FF2B5EF4-FFF2-40B4-BE49-F238E27FC236}">
                      <a16:creationId xmlns:a16="http://schemas.microsoft.com/office/drawing/2014/main" id="{A121BADB-2B14-DDFA-6852-05BE79E9E75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58753" y="1758452"/>
                  <a:ext cx="146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" name="Γραφή 166">
                  <a:extLst>
                    <a:ext uri="{FF2B5EF4-FFF2-40B4-BE49-F238E27FC236}">
                      <a16:creationId xmlns:a16="http://schemas.microsoft.com/office/drawing/2014/main" id="{F0F67A34-6DDC-439C-156C-8B478A91394E}"/>
                    </a:ext>
                  </a:extLst>
                </p14:cNvPr>
                <p14:cNvContentPartPr/>
                <p14:nvPr/>
              </p14:nvContentPartPr>
              <p14:xfrm>
                <a:off x="11159633" y="1598252"/>
                <a:ext cx="38160" cy="361440"/>
              </p14:xfrm>
            </p:contentPart>
          </mc:Choice>
          <mc:Fallback>
            <p:pic>
              <p:nvPicPr>
                <p:cNvPr id="167" name="Γραφή 166">
                  <a:extLst>
                    <a:ext uri="{FF2B5EF4-FFF2-40B4-BE49-F238E27FC236}">
                      <a16:creationId xmlns:a16="http://schemas.microsoft.com/office/drawing/2014/main" id="{F0F67A34-6DDC-439C-156C-8B478A9139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50633" y="1589612"/>
                  <a:ext cx="55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8" name="Γραφή 167">
                  <a:extLst>
                    <a:ext uri="{FF2B5EF4-FFF2-40B4-BE49-F238E27FC236}">
                      <a16:creationId xmlns:a16="http://schemas.microsoft.com/office/drawing/2014/main" id="{B669038C-68E9-CEE2-DBA2-68C5B7F0DCD0}"/>
                    </a:ext>
                  </a:extLst>
                </p14:cNvPr>
                <p14:cNvContentPartPr/>
                <p14:nvPr/>
              </p14:nvContentPartPr>
              <p14:xfrm>
                <a:off x="11306153" y="1859972"/>
                <a:ext cx="137880" cy="43920"/>
              </p14:xfrm>
            </p:contentPart>
          </mc:Choice>
          <mc:Fallback>
            <p:pic>
              <p:nvPicPr>
                <p:cNvPr id="168" name="Γραφή 167">
                  <a:extLst>
                    <a:ext uri="{FF2B5EF4-FFF2-40B4-BE49-F238E27FC236}">
                      <a16:creationId xmlns:a16="http://schemas.microsoft.com/office/drawing/2014/main" id="{B669038C-68E9-CEE2-DBA2-68C5B7F0DC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97513" y="1851332"/>
                  <a:ext cx="155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61A812EC-AB74-977E-D644-37A79CC77424}"/>
                    </a:ext>
                  </a:extLst>
                </p14:cNvPr>
                <p14:cNvContentPartPr/>
                <p14:nvPr/>
              </p14:nvContentPartPr>
              <p14:xfrm>
                <a:off x="11436113" y="1751252"/>
                <a:ext cx="146880" cy="15660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61A812EC-AB74-977E-D644-37A79CC774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27113" y="1742612"/>
                  <a:ext cx="164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0" name="Γραφή 169">
                  <a:extLst>
                    <a:ext uri="{FF2B5EF4-FFF2-40B4-BE49-F238E27FC236}">
                      <a16:creationId xmlns:a16="http://schemas.microsoft.com/office/drawing/2014/main" id="{0E97B9F6-83B6-700B-0532-7C0275B53F8F}"/>
                    </a:ext>
                  </a:extLst>
                </p14:cNvPr>
                <p14:cNvContentPartPr/>
                <p14:nvPr/>
              </p14:nvContentPartPr>
              <p14:xfrm>
                <a:off x="11467793" y="1691132"/>
                <a:ext cx="119520" cy="213840"/>
              </p14:xfrm>
            </p:contentPart>
          </mc:Choice>
          <mc:Fallback>
            <p:pic>
              <p:nvPicPr>
                <p:cNvPr id="170" name="Γραφή 169">
                  <a:extLst>
                    <a:ext uri="{FF2B5EF4-FFF2-40B4-BE49-F238E27FC236}">
                      <a16:creationId xmlns:a16="http://schemas.microsoft.com/office/drawing/2014/main" id="{0E97B9F6-83B6-700B-0532-7C0275B53F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459153" y="1682492"/>
                  <a:ext cx="137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12398503-9658-1FA6-3629-6B4538B92E71}"/>
                    </a:ext>
                  </a:extLst>
                </p14:cNvPr>
                <p14:cNvContentPartPr/>
                <p14:nvPr/>
              </p14:nvContentPartPr>
              <p14:xfrm>
                <a:off x="11642033" y="1660172"/>
                <a:ext cx="74880" cy="19872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12398503-9658-1FA6-3629-6B4538B92E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33393" y="1651172"/>
                  <a:ext cx="92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47CA37DE-8829-8B12-AC28-BA830CBE54FD}"/>
                    </a:ext>
                  </a:extLst>
                </p14:cNvPr>
                <p14:cNvContentPartPr/>
                <p14:nvPr/>
              </p14:nvContentPartPr>
              <p14:xfrm>
                <a:off x="11724113" y="1774292"/>
                <a:ext cx="124920" cy="16128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47CA37DE-8829-8B12-AC28-BA830CBE54F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15473" y="1765652"/>
                  <a:ext cx="142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3" name="Γραφή 172">
                  <a:extLst>
                    <a:ext uri="{FF2B5EF4-FFF2-40B4-BE49-F238E27FC236}">
                      <a16:creationId xmlns:a16="http://schemas.microsoft.com/office/drawing/2014/main" id="{435A0113-CC58-8F16-D425-F3999D972675}"/>
                    </a:ext>
                  </a:extLst>
                </p14:cNvPr>
                <p14:cNvContentPartPr/>
                <p14:nvPr/>
              </p14:nvContentPartPr>
              <p14:xfrm>
                <a:off x="11886113" y="1684292"/>
                <a:ext cx="103680" cy="277920"/>
              </p14:xfrm>
            </p:contentPart>
          </mc:Choice>
          <mc:Fallback>
            <p:pic>
              <p:nvPicPr>
                <p:cNvPr id="173" name="Γραφή 172">
                  <a:extLst>
                    <a:ext uri="{FF2B5EF4-FFF2-40B4-BE49-F238E27FC236}">
                      <a16:creationId xmlns:a16="http://schemas.microsoft.com/office/drawing/2014/main" id="{435A0113-CC58-8F16-D425-F3999D9726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877113" y="1675652"/>
                  <a:ext cx="1213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Ομάδα 175">
            <a:extLst>
              <a:ext uri="{FF2B5EF4-FFF2-40B4-BE49-F238E27FC236}">
                <a16:creationId xmlns:a16="http://schemas.microsoft.com/office/drawing/2014/main" id="{1055754B-28E7-85BD-0AB6-4271C8D427FF}"/>
              </a:ext>
            </a:extLst>
          </p:cNvPr>
          <p:cNvGrpSpPr/>
          <p:nvPr/>
        </p:nvGrpSpPr>
        <p:grpSpPr>
          <a:xfrm>
            <a:off x="11056673" y="2169212"/>
            <a:ext cx="398880" cy="375840"/>
            <a:chOff x="11056673" y="2169212"/>
            <a:chExt cx="39888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43D74F91-1FEC-8475-DF52-E37ACFE3AD6A}"/>
                    </a:ext>
                  </a:extLst>
                </p14:cNvPr>
                <p14:cNvContentPartPr/>
                <p14:nvPr/>
              </p14:nvContentPartPr>
              <p14:xfrm>
                <a:off x="11056673" y="2169212"/>
                <a:ext cx="213480" cy="258840"/>
              </p14:xfrm>
            </p:contentPart>
          </mc:Choice>
          <mc:Fallback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43D74F91-1FEC-8475-DF52-E37ACFE3AD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48033" y="2160572"/>
                  <a:ext cx="231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E6088FC0-A89F-F6BC-885C-8CA8D1E5A291}"/>
                    </a:ext>
                  </a:extLst>
                </p14:cNvPr>
                <p14:cNvContentPartPr/>
                <p14:nvPr/>
              </p14:nvContentPartPr>
              <p14:xfrm>
                <a:off x="11329553" y="2225732"/>
                <a:ext cx="126000" cy="319320"/>
              </p14:xfrm>
            </p:contentPart>
          </mc:Choice>
          <mc:Fallback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E6088FC0-A89F-F6BC-885C-8CA8D1E5A29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20913" y="2217092"/>
                  <a:ext cx="14364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Ομάδα 209">
            <a:extLst>
              <a:ext uri="{FF2B5EF4-FFF2-40B4-BE49-F238E27FC236}">
                <a16:creationId xmlns:a16="http://schemas.microsoft.com/office/drawing/2014/main" id="{9598A1F6-F285-AE6F-DEDD-80234999B5C8}"/>
              </a:ext>
            </a:extLst>
          </p:cNvPr>
          <p:cNvGrpSpPr/>
          <p:nvPr/>
        </p:nvGrpSpPr>
        <p:grpSpPr>
          <a:xfrm>
            <a:off x="8324633" y="2985692"/>
            <a:ext cx="1512360" cy="624240"/>
            <a:chOff x="8324633" y="2985692"/>
            <a:chExt cx="151236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8" name="Γραφή 177">
                  <a:extLst>
                    <a:ext uri="{FF2B5EF4-FFF2-40B4-BE49-F238E27FC236}">
                      <a16:creationId xmlns:a16="http://schemas.microsoft.com/office/drawing/2014/main" id="{74751497-6E5B-3233-CD8C-B6A256614292}"/>
                    </a:ext>
                  </a:extLst>
                </p14:cNvPr>
                <p14:cNvContentPartPr/>
                <p14:nvPr/>
              </p14:nvContentPartPr>
              <p14:xfrm>
                <a:off x="8324633" y="3270452"/>
                <a:ext cx="317880" cy="16920"/>
              </p14:xfrm>
            </p:contentPart>
          </mc:Choice>
          <mc:Fallback>
            <p:pic>
              <p:nvPicPr>
                <p:cNvPr id="178" name="Γραφή 177">
                  <a:extLst>
                    <a:ext uri="{FF2B5EF4-FFF2-40B4-BE49-F238E27FC236}">
                      <a16:creationId xmlns:a16="http://schemas.microsoft.com/office/drawing/2014/main" id="{74751497-6E5B-3233-CD8C-B6A2566142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15633" y="3261452"/>
                  <a:ext cx="335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D4B2ED4E-2985-F900-F4E1-0B286A9CDAF6}"/>
                    </a:ext>
                  </a:extLst>
                </p14:cNvPr>
                <p14:cNvContentPartPr/>
                <p14:nvPr/>
              </p14:nvContentPartPr>
              <p14:xfrm>
                <a:off x="8358473" y="3166772"/>
                <a:ext cx="321120" cy="19080"/>
              </p14:xfrm>
            </p:contentPart>
          </mc:Choice>
          <mc:Fallback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D4B2ED4E-2985-F900-F4E1-0B286A9CDA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49833" y="3158132"/>
                  <a:ext cx="338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1" name="Γραφή 180">
                  <a:extLst>
                    <a:ext uri="{FF2B5EF4-FFF2-40B4-BE49-F238E27FC236}">
                      <a16:creationId xmlns:a16="http://schemas.microsoft.com/office/drawing/2014/main" id="{406E00B5-B867-7053-7406-F82239913796}"/>
                    </a:ext>
                  </a:extLst>
                </p14:cNvPr>
                <p14:cNvContentPartPr/>
                <p14:nvPr/>
              </p14:nvContentPartPr>
              <p14:xfrm>
                <a:off x="8847713" y="3006212"/>
                <a:ext cx="306000" cy="228600"/>
              </p14:xfrm>
            </p:contentPart>
          </mc:Choice>
          <mc:Fallback>
            <p:pic>
              <p:nvPicPr>
                <p:cNvPr id="181" name="Γραφή 180">
                  <a:extLst>
                    <a:ext uri="{FF2B5EF4-FFF2-40B4-BE49-F238E27FC236}">
                      <a16:creationId xmlns:a16="http://schemas.microsoft.com/office/drawing/2014/main" id="{406E00B5-B867-7053-7406-F8223991379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39073" y="2997212"/>
                  <a:ext cx="323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2" name="Γραφή 181">
                  <a:extLst>
                    <a:ext uri="{FF2B5EF4-FFF2-40B4-BE49-F238E27FC236}">
                      <a16:creationId xmlns:a16="http://schemas.microsoft.com/office/drawing/2014/main" id="{FAB0087C-3944-05CC-0028-41C1A0E04433}"/>
                    </a:ext>
                  </a:extLst>
                </p14:cNvPr>
                <p14:cNvContentPartPr/>
                <p14:nvPr/>
              </p14:nvContentPartPr>
              <p14:xfrm>
                <a:off x="9155513" y="2985692"/>
                <a:ext cx="18720" cy="52560"/>
              </p14:xfrm>
            </p:contentPart>
          </mc:Choice>
          <mc:Fallback>
            <p:pic>
              <p:nvPicPr>
                <p:cNvPr id="182" name="Γραφή 181">
                  <a:extLst>
                    <a:ext uri="{FF2B5EF4-FFF2-40B4-BE49-F238E27FC236}">
                      <a16:creationId xmlns:a16="http://schemas.microsoft.com/office/drawing/2014/main" id="{FAB0087C-3944-05CC-0028-41C1A0E0443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46513" y="2977052"/>
                  <a:ext cx="36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4" name="Γραφή 183">
                  <a:extLst>
                    <a:ext uri="{FF2B5EF4-FFF2-40B4-BE49-F238E27FC236}">
                      <a16:creationId xmlns:a16="http://schemas.microsoft.com/office/drawing/2014/main" id="{90B381E2-BF3A-1F85-3D26-AFAE1C47291B}"/>
                    </a:ext>
                  </a:extLst>
                </p14:cNvPr>
                <p14:cNvContentPartPr/>
                <p14:nvPr/>
              </p14:nvContentPartPr>
              <p14:xfrm>
                <a:off x="9202313" y="3100532"/>
                <a:ext cx="323640" cy="106560"/>
              </p14:xfrm>
            </p:contentPart>
          </mc:Choice>
          <mc:Fallback>
            <p:pic>
              <p:nvPicPr>
                <p:cNvPr id="184" name="Γραφή 183">
                  <a:extLst>
                    <a:ext uri="{FF2B5EF4-FFF2-40B4-BE49-F238E27FC236}">
                      <a16:creationId xmlns:a16="http://schemas.microsoft.com/office/drawing/2014/main" id="{90B381E2-BF3A-1F85-3D26-AFAE1C4729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93313" y="3091532"/>
                  <a:ext cx="341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Γραφή 185">
                  <a:extLst>
                    <a:ext uri="{FF2B5EF4-FFF2-40B4-BE49-F238E27FC236}">
                      <a16:creationId xmlns:a16="http://schemas.microsoft.com/office/drawing/2014/main" id="{485E2D03-EA41-0A2A-9DA1-0FE0D7A97FF9}"/>
                    </a:ext>
                  </a:extLst>
                </p14:cNvPr>
                <p14:cNvContentPartPr/>
                <p14:nvPr/>
              </p14:nvContentPartPr>
              <p14:xfrm>
                <a:off x="8909993" y="3333812"/>
                <a:ext cx="182880" cy="266400"/>
              </p14:xfrm>
            </p:contentPart>
          </mc:Choice>
          <mc:Fallback>
            <p:pic>
              <p:nvPicPr>
                <p:cNvPr id="186" name="Γραφή 185">
                  <a:extLst>
                    <a:ext uri="{FF2B5EF4-FFF2-40B4-BE49-F238E27FC236}">
                      <a16:creationId xmlns:a16="http://schemas.microsoft.com/office/drawing/2014/main" id="{485E2D03-EA41-0A2A-9DA1-0FE0D7A97F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00993" y="3324812"/>
                  <a:ext cx="200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Γραφή 186">
                  <a:extLst>
                    <a:ext uri="{FF2B5EF4-FFF2-40B4-BE49-F238E27FC236}">
                      <a16:creationId xmlns:a16="http://schemas.microsoft.com/office/drawing/2014/main" id="{10CCA3E4-F4D2-2F8B-6863-956B23A50E8B}"/>
                    </a:ext>
                  </a:extLst>
                </p14:cNvPr>
                <p14:cNvContentPartPr/>
                <p14:nvPr/>
              </p14:nvContentPartPr>
              <p14:xfrm>
                <a:off x="9224273" y="3393212"/>
                <a:ext cx="93960" cy="154080"/>
              </p14:xfrm>
            </p:contentPart>
          </mc:Choice>
          <mc:Fallback>
            <p:pic>
              <p:nvPicPr>
                <p:cNvPr id="187" name="Γραφή 186">
                  <a:extLst>
                    <a:ext uri="{FF2B5EF4-FFF2-40B4-BE49-F238E27FC236}">
                      <a16:creationId xmlns:a16="http://schemas.microsoft.com/office/drawing/2014/main" id="{10CCA3E4-F4D2-2F8B-6863-956B23A50E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15273" y="3384572"/>
                  <a:ext cx="11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Γραφή 187">
                  <a:extLst>
                    <a:ext uri="{FF2B5EF4-FFF2-40B4-BE49-F238E27FC236}">
                      <a16:creationId xmlns:a16="http://schemas.microsoft.com/office/drawing/2014/main" id="{0C70E006-2244-3CB1-E524-27515B900C98}"/>
                    </a:ext>
                  </a:extLst>
                </p14:cNvPr>
                <p14:cNvContentPartPr/>
                <p14:nvPr/>
              </p14:nvContentPartPr>
              <p14:xfrm>
                <a:off x="9179633" y="3426332"/>
                <a:ext cx="167040" cy="183600"/>
              </p14:xfrm>
            </p:contentPart>
          </mc:Choice>
          <mc:Fallback>
            <p:pic>
              <p:nvPicPr>
                <p:cNvPr id="188" name="Γραφή 187">
                  <a:extLst>
                    <a:ext uri="{FF2B5EF4-FFF2-40B4-BE49-F238E27FC236}">
                      <a16:creationId xmlns:a16="http://schemas.microsoft.com/office/drawing/2014/main" id="{0C70E006-2244-3CB1-E524-27515B900C9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70993" y="3417332"/>
                  <a:ext cx="18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Γραφή 188">
                  <a:extLst>
                    <a:ext uri="{FF2B5EF4-FFF2-40B4-BE49-F238E27FC236}">
                      <a16:creationId xmlns:a16="http://schemas.microsoft.com/office/drawing/2014/main" id="{DDD919FC-A094-733F-BA26-7C4214E56563}"/>
                    </a:ext>
                  </a:extLst>
                </p14:cNvPr>
                <p14:cNvContentPartPr/>
                <p14:nvPr/>
              </p14:nvContentPartPr>
              <p14:xfrm>
                <a:off x="9369713" y="3488252"/>
                <a:ext cx="156240" cy="20880"/>
              </p14:xfrm>
            </p:contentPart>
          </mc:Choice>
          <mc:Fallback>
            <p:pic>
              <p:nvPicPr>
                <p:cNvPr id="189" name="Γραφή 188">
                  <a:extLst>
                    <a:ext uri="{FF2B5EF4-FFF2-40B4-BE49-F238E27FC236}">
                      <a16:creationId xmlns:a16="http://schemas.microsoft.com/office/drawing/2014/main" id="{DDD919FC-A094-733F-BA26-7C4214E565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61073" y="3479252"/>
                  <a:ext cx="173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Γραφή 189">
                  <a:extLst>
                    <a:ext uri="{FF2B5EF4-FFF2-40B4-BE49-F238E27FC236}">
                      <a16:creationId xmlns:a16="http://schemas.microsoft.com/office/drawing/2014/main" id="{8C564483-45C4-3D75-90E0-DED0CF039763}"/>
                    </a:ext>
                  </a:extLst>
                </p14:cNvPr>
                <p14:cNvContentPartPr/>
                <p14:nvPr/>
              </p14:nvContentPartPr>
              <p14:xfrm>
                <a:off x="9565913" y="3399692"/>
                <a:ext cx="60120" cy="144360"/>
              </p14:xfrm>
            </p:contentPart>
          </mc:Choice>
          <mc:Fallback>
            <p:pic>
              <p:nvPicPr>
                <p:cNvPr id="190" name="Γραφή 189">
                  <a:extLst>
                    <a:ext uri="{FF2B5EF4-FFF2-40B4-BE49-F238E27FC236}">
                      <a16:creationId xmlns:a16="http://schemas.microsoft.com/office/drawing/2014/main" id="{8C564483-45C4-3D75-90E0-DED0CF0397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57273" y="3391052"/>
                  <a:ext cx="77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Γραφή 190">
                  <a:extLst>
                    <a:ext uri="{FF2B5EF4-FFF2-40B4-BE49-F238E27FC236}">
                      <a16:creationId xmlns:a16="http://schemas.microsoft.com/office/drawing/2014/main" id="{273D9A0B-9C62-E78E-324B-C88AE74FC87B}"/>
                    </a:ext>
                  </a:extLst>
                </p14:cNvPr>
                <p14:cNvContentPartPr/>
                <p14:nvPr/>
              </p14:nvContentPartPr>
              <p14:xfrm>
                <a:off x="9725393" y="3480692"/>
                <a:ext cx="111600" cy="94680"/>
              </p14:xfrm>
            </p:contentPart>
          </mc:Choice>
          <mc:Fallback>
            <p:pic>
              <p:nvPicPr>
                <p:cNvPr id="191" name="Γραφή 190">
                  <a:extLst>
                    <a:ext uri="{FF2B5EF4-FFF2-40B4-BE49-F238E27FC236}">
                      <a16:creationId xmlns:a16="http://schemas.microsoft.com/office/drawing/2014/main" id="{273D9A0B-9C62-E78E-324B-C88AE74FC87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16393" y="3471692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Ομάδα 216">
            <a:extLst>
              <a:ext uri="{FF2B5EF4-FFF2-40B4-BE49-F238E27FC236}">
                <a16:creationId xmlns:a16="http://schemas.microsoft.com/office/drawing/2014/main" id="{9033E35C-479E-57FA-D046-D09B8FFE88CC}"/>
              </a:ext>
            </a:extLst>
          </p:cNvPr>
          <p:cNvGrpSpPr/>
          <p:nvPr/>
        </p:nvGrpSpPr>
        <p:grpSpPr>
          <a:xfrm>
            <a:off x="10300673" y="675212"/>
            <a:ext cx="1220400" cy="475920"/>
            <a:chOff x="10300673" y="675212"/>
            <a:chExt cx="122040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" name="Γραφή 210">
                  <a:extLst>
                    <a:ext uri="{FF2B5EF4-FFF2-40B4-BE49-F238E27FC236}">
                      <a16:creationId xmlns:a16="http://schemas.microsoft.com/office/drawing/2014/main" id="{D5B832DF-7C23-DD7C-8A26-9FF00B11BF3F}"/>
                    </a:ext>
                  </a:extLst>
                </p14:cNvPr>
                <p14:cNvContentPartPr/>
                <p14:nvPr/>
              </p14:nvContentPartPr>
              <p14:xfrm>
                <a:off x="10313633" y="891212"/>
                <a:ext cx="171000" cy="21600"/>
              </p14:xfrm>
            </p:contentPart>
          </mc:Choice>
          <mc:Fallback>
            <p:pic>
              <p:nvPicPr>
                <p:cNvPr id="211" name="Γραφή 210">
                  <a:extLst>
                    <a:ext uri="{FF2B5EF4-FFF2-40B4-BE49-F238E27FC236}">
                      <a16:creationId xmlns:a16="http://schemas.microsoft.com/office/drawing/2014/main" id="{D5B832DF-7C23-DD7C-8A26-9FF00B11BF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04633" y="882212"/>
                  <a:ext cx="188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" name="Γραφή 211">
                  <a:extLst>
                    <a:ext uri="{FF2B5EF4-FFF2-40B4-BE49-F238E27FC236}">
                      <a16:creationId xmlns:a16="http://schemas.microsoft.com/office/drawing/2014/main" id="{798DF273-FEE0-625A-278F-8838EFA7E17E}"/>
                    </a:ext>
                  </a:extLst>
                </p14:cNvPr>
                <p14:cNvContentPartPr/>
                <p14:nvPr/>
              </p14:nvContentPartPr>
              <p14:xfrm>
                <a:off x="10300673" y="822452"/>
                <a:ext cx="298800" cy="24480"/>
              </p14:xfrm>
            </p:contentPart>
          </mc:Choice>
          <mc:Fallback>
            <p:pic>
              <p:nvPicPr>
                <p:cNvPr id="212" name="Γραφή 211">
                  <a:extLst>
                    <a:ext uri="{FF2B5EF4-FFF2-40B4-BE49-F238E27FC236}">
                      <a16:creationId xmlns:a16="http://schemas.microsoft.com/office/drawing/2014/main" id="{798DF273-FEE0-625A-278F-8838EFA7E1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92033" y="813452"/>
                  <a:ext cx="316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3" name="Γραφή 212">
                  <a:extLst>
                    <a:ext uri="{FF2B5EF4-FFF2-40B4-BE49-F238E27FC236}">
                      <a16:creationId xmlns:a16="http://schemas.microsoft.com/office/drawing/2014/main" id="{6CDF0A13-3FCB-8762-DD84-F7A6F2409889}"/>
                    </a:ext>
                  </a:extLst>
                </p14:cNvPr>
                <p14:cNvContentPartPr/>
                <p14:nvPr/>
              </p14:nvContentPartPr>
              <p14:xfrm>
                <a:off x="10632953" y="790412"/>
                <a:ext cx="183600" cy="360720"/>
              </p14:xfrm>
            </p:contentPart>
          </mc:Choice>
          <mc:Fallback>
            <p:pic>
              <p:nvPicPr>
                <p:cNvPr id="213" name="Γραφή 212">
                  <a:extLst>
                    <a:ext uri="{FF2B5EF4-FFF2-40B4-BE49-F238E27FC236}">
                      <a16:creationId xmlns:a16="http://schemas.microsoft.com/office/drawing/2014/main" id="{6CDF0A13-3FCB-8762-DD84-F7A6F24098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24313" y="781412"/>
                  <a:ext cx="201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4" name="Γραφή 213">
                  <a:extLst>
                    <a:ext uri="{FF2B5EF4-FFF2-40B4-BE49-F238E27FC236}">
                      <a16:creationId xmlns:a16="http://schemas.microsoft.com/office/drawing/2014/main" id="{B0F38146-1A11-2ACF-7893-6B6D121A6BE0}"/>
                    </a:ext>
                  </a:extLst>
                </p14:cNvPr>
                <p14:cNvContentPartPr/>
                <p14:nvPr/>
              </p14:nvContentPartPr>
              <p14:xfrm>
                <a:off x="10952993" y="675212"/>
                <a:ext cx="90360" cy="312840"/>
              </p14:xfrm>
            </p:contentPart>
          </mc:Choice>
          <mc:Fallback>
            <p:pic>
              <p:nvPicPr>
                <p:cNvPr id="214" name="Γραφή 213">
                  <a:extLst>
                    <a:ext uri="{FF2B5EF4-FFF2-40B4-BE49-F238E27FC236}">
                      <a16:creationId xmlns:a16="http://schemas.microsoft.com/office/drawing/2014/main" id="{B0F38146-1A11-2ACF-7893-6B6D121A6BE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44353" y="666572"/>
                  <a:ext cx="108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5" name="Γραφή 214">
                  <a:extLst>
                    <a:ext uri="{FF2B5EF4-FFF2-40B4-BE49-F238E27FC236}">
                      <a16:creationId xmlns:a16="http://schemas.microsoft.com/office/drawing/2014/main" id="{F9A0450C-E294-3EB2-8FBB-E6FA25C62658}"/>
                    </a:ext>
                  </a:extLst>
                </p14:cNvPr>
                <p14:cNvContentPartPr/>
                <p14:nvPr/>
              </p14:nvContentPartPr>
              <p14:xfrm>
                <a:off x="11054873" y="819212"/>
                <a:ext cx="204840" cy="238680"/>
              </p14:xfrm>
            </p:contentPart>
          </mc:Choice>
          <mc:Fallback>
            <p:pic>
              <p:nvPicPr>
                <p:cNvPr id="215" name="Γραφή 214">
                  <a:extLst>
                    <a:ext uri="{FF2B5EF4-FFF2-40B4-BE49-F238E27FC236}">
                      <a16:creationId xmlns:a16="http://schemas.microsoft.com/office/drawing/2014/main" id="{F9A0450C-E294-3EB2-8FBB-E6FA25C6265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045873" y="810572"/>
                  <a:ext cx="222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5B10B830-CAA0-80E2-167D-3360893CBEF9}"/>
                    </a:ext>
                  </a:extLst>
                </p14:cNvPr>
                <p14:cNvContentPartPr/>
                <p14:nvPr/>
              </p14:nvContentPartPr>
              <p14:xfrm>
                <a:off x="11345753" y="808772"/>
                <a:ext cx="175320" cy="33300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5B10B830-CAA0-80E2-167D-3360893CBEF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36753" y="800132"/>
                  <a:ext cx="19296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8" name="Γραφή 217">
                <a:extLst>
                  <a:ext uri="{FF2B5EF4-FFF2-40B4-BE49-F238E27FC236}">
                    <a16:creationId xmlns:a16="http://schemas.microsoft.com/office/drawing/2014/main" id="{A036199D-C6C0-2320-B755-3F63601941D5}"/>
                  </a:ext>
                </a:extLst>
              </p14:cNvPr>
              <p14:cNvContentPartPr/>
              <p14:nvPr/>
            </p14:nvContentPartPr>
            <p14:xfrm>
              <a:off x="9926273" y="2827652"/>
              <a:ext cx="210240" cy="1126800"/>
            </p14:xfrm>
          </p:contentPart>
        </mc:Choice>
        <mc:Fallback>
          <p:pic>
            <p:nvPicPr>
              <p:cNvPr id="218" name="Γραφή 217">
                <a:extLst>
                  <a:ext uri="{FF2B5EF4-FFF2-40B4-BE49-F238E27FC236}">
                    <a16:creationId xmlns:a16="http://schemas.microsoft.com/office/drawing/2014/main" id="{A036199D-C6C0-2320-B755-3F63601941D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917633" y="2818652"/>
                <a:ext cx="22788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9" name="Γραφή 218">
                <a:extLst>
                  <a:ext uri="{FF2B5EF4-FFF2-40B4-BE49-F238E27FC236}">
                    <a16:creationId xmlns:a16="http://schemas.microsoft.com/office/drawing/2014/main" id="{2B6F2097-89D7-3D99-2567-4EFC8EA4DA62}"/>
                  </a:ext>
                </a:extLst>
              </p14:cNvPr>
              <p14:cNvContentPartPr/>
              <p14:nvPr/>
            </p14:nvContentPartPr>
            <p14:xfrm>
              <a:off x="9925913" y="2695892"/>
              <a:ext cx="109440" cy="360"/>
            </p14:xfrm>
          </p:contentPart>
        </mc:Choice>
        <mc:Fallback>
          <p:pic>
            <p:nvPicPr>
              <p:cNvPr id="219" name="Γραφή 218">
                <a:extLst>
                  <a:ext uri="{FF2B5EF4-FFF2-40B4-BE49-F238E27FC236}">
                    <a16:creationId xmlns:a16="http://schemas.microsoft.com/office/drawing/2014/main" id="{2B6F2097-89D7-3D99-2567-4EFC8EA4DA6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917273" y="2686892"/>
                <a:ext cx="127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20" name="Γραφή 219">
                <a:extLst>
                  <a:ext uri="{FF2B5EF4-FFF2-40B4-BE49-F238E27FC236}">
                    <a16:creationId xmlns:a16="http://schemas.microsoft.com/office/drawing/2014/main" id="{048BF6E4-07A4-7094-F992-4983284E48B8}"/>
                  </a:ext>
                </a:extLst>
              </p14:cNvPr>
              <p14:cNvContentPartPr/>
              <p14:nvPr/>
            </p14:nvContentPartPr>
            <p14:xfrm>
              <a:off x="11208233" y="2723972"/>
              <a:ext cx="198720" cy="1220760"/>
            </p14:xfrm>
          </p:contentPart>
        </mc:Choice>
        <mc:Fallback>
          <p:pic>
            <p:nvPicPr>
              <p:cNvPr id="220" name="Γραφή 219">
                <a:extLst>
                  <a:ext uri="{FF2B5EF4-FFF2-40B4-BE49-F238E27FC236}">
                    <a16:creationId xmlns:a16="http://schemas.microsoft.com/office/drawing/2014/main" id="{048BF6E4-07A4-7094-F992-4983284E48B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199233" y="2714972"/>
                <a:ext cx="216360" cy="12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1" name="Γραφή 220">
                <a:extLst>
                  <a:ext uri="{FF2B5EF4-FFF2-40B4-BE49-F238E27FC236}">
                    <a16:creationId xmlns:a16="http://schemas.microsoft.com/office/drawing/2014/main" id="{F140342F-FFF9-430E-A901-E20B67314B0B}"/>
                  </a:ext>
                </a:extLst>
              </p14:cNvPr>
              <p14:cNvContentPartPr/>
              <p14:nvPr/>
            </p14:nvContentPartPr>
            <p14:xfrm>
              <a:off x="10124273" y="3204932"/>
              <a:ext cx="828000" cy="92520"/>
            </p14:xfrm>
          </p:contentPart>
        </mc:Choice>
        <mc:Fallback>
          <p:pic>
            <p:nvPicPr>
              <p:cNvPr id="221" name="Γραφή 220">
                <a:extLst>
                  <a:ext uri="{FF2B5EF4-FFF2-40B4-BE49-F238E27FC236}">
                    <a16:creationId xmlns:a16="http://schemas.microsoft.com/office/drawing/2014/main" id="{F140342F-FFF9-430E-A901-E20B67314B0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15273" y="3195932"/>
                <a:ext cx="845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2" name="Γραφή 221">
                <a:extLst>
                  <a:ext uri="{FF2B5EF4-FFF2-40B4-BE49-F238E27FC236}">
                    <a16:creationId xmlns:a16="http://schemas.microsoft.com/office/drawing/2014/main" id="{29858F53-80E1-353C-86E9-FAFC240E8EBE}"/>
                  </a:ext>
                </a:extLst>
              </p14:cNvPr>
              <p14:cNvContentPartPr/>
              <p14:nvPr/>
            </p14:nvContentPartPr>
            <p14:xfrm>
              <a:off x="10510193" y="2784812"/>
              <a:ext cx="96480" cy="242280"/>
            </p14:xfrm>
          </p:contentPart>
        </mc:Choice>
        <mc:Fallback>
          <p:pic>
            <p:nvPicPr>
              <p:cNvPr id="222" name="Γραφή 221">
                <a:extLst>
                  <a:ext uri="{FF2B5EF4-FFF2-40B4-BE49-F238E27FC236}">
                    <a16:creationId xmlns:a16="http://schemas.microsoft.com/office/drawing/2014/main" id="{29858F53-80E1-353C-86E9-FAFC240E8EB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501553" y="2775812"/>
                <a:ext cx="11412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Ομάδα 239">
            <a:extLst>
              <a:ext uri="{FF2B5EF4-FFF2-40B4-BE49-F238E27FC236}">
                <a16:creationId xmlns:a16="http://schemas.microsoft.com/office/drawing/2014/main" id="{5CBA6786-3AF4-42B2-8E61-49788F3CE76C}"/>
              </a:ext>
            </a:extLst>
          </p:cNvPr>
          <p:cNvGrpSpPr/>
          <p:nvPr/>
        </p:nvGrpSpPr>
        <p:grpSpPr>
          <a:xfrm>
            <a:off x="10402913" y="3342452"/>
            <a:ext cx="522360" cy="665640"/>
            <a:chOff x="10402913" y="3342452"/>
            <a:chExt cx="52236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3C1F4B00-FB3C-C46F-3A67-195D8A5EA685}"/>
                    </a:ext>
                  </a:extLst>
                </p14:cNvPr>
                <p14:cNvContentPartPr/>
                <p14:nvPr/>
              </p14:nvContentPartPr>
              <p14:xfrm>
                <a:off x="10402913" y="3342452"/>
                <a:ext cx="173880" cy="23688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3C1F4B00-FB3C-C46F-3A67-195D8A5EA6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93913" y="3333452"/>
                  <a:ext cx="191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4" name="Γραφή 223">
                  <a:extLst>
                    <a:ext uri="{FF2B5EF4-FFF2-40B4-BE49-F238E27FC236}">
                      <a16:creationId xmlns:a16="http://schemas.microsoft.com/office/drawing/2014/main" id="{C97EF3E1-7C4C-F473-15E1-9820A0D11FE2}"/>
                    </a:ext>
                  </a:extLst>
                </p14:cNvPr>
                <p14:cNvContentPartPr/>
                <p14:nvPr/>
              </p14:nvContentPartPr>
              <p14:xfrm>
                <a:off x="10448993" y="3488612"/>
                <a:ext cx="43200" cy="56520"/>
              </p14:xfrm>
            </p:contentPart>
          </mc:Choice>
          <mc:Fallback>
            <p:pic>
              <p:nvPicPr>
                <p:cNvPr id="224" name="Γραφή 223">
                  <a:extLst>
                    <a:ext uri="{FF2B5EF4-FFF2-40B4-BE49-F238E27FC236}">
                      <a16:creationId xmlns:a16="http://schemas.microsoft.com/office/drawing/2014/main" id="{C97EF3E1-7C4C-F473-15E1-9820A0D11FE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40353" y="3479972"/>
                  <a:ext cx="6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42A74842-1546-E3A9-5719-E8221134D73B}"/>
                    </a:ext>
                  </a:extLst>
                </p14:cNvPr>
                <p14:cNvContentPartPr/>
                <p14:nvPr/>
              </p14:nvContentPartPr>
              <p14:xfrm>
                <a:off x="10416233" y="3528212"/>
                <a:ext cx="168120" cy="2304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42A74842-1546-E3A9-5719-E8221134D7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07593" y="3519212"/>
                  <a:ext cx="185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E668DEF0-70A7-8958-9337-FAA8B5A723DA}"/>
                    </a:ext>
                  </a:extLst>
                </p14:cNvPr>
                <p14:cNvContentPartPr/>
                <p14:nvPr/>
              </p14:nvContentPartPr>
              <p14:xfrm>
                <a:off x="10667873" y="3404372"/>
                <a:ext cx="157680" cy="18576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E668DEF0-70A7-8958-9337-FAA8B5A723D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58873" y="3395732"/>
                  <a:ext cx="175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7" name="Γραφή 226">
                  <a:extLst>
                    <a:ext uri="{FF2B5EF4-FFF2-40B4-BE49-F238E27FC236}">
                      <a16:creationId xmlns:a16="http://schemas.microsoft.com/office/drawing/2014/main" id="{816075BC-AD61-F694-B0F0-09D5485FDD01}"/>
                    </a:ext>
                  </a:extLst>
                </p14:cNvPr>
                <p14:cNvContentPartPr/>
                <p14:nvPr/>
              </p14:nvContentPartPr>
              <p14:xfrm>
                <a:off x="10428113" y="3635132"/>
                <a:ext cx="474480" cy="62280"/>
              </p14:xfrm>
            </p:contentPart>
          </mc:Choice>
          <mc:Fallback>
            <p:pic>
              <p:nvPicPr>
                <p:cNvPr id="227" name="Γραφή 226">
                  <a:extLst>
                    <a:ext uri="{FF2B5EF4-FFF2-40B4-BE49-F238E27FC236}">
                      <a16:creationId xmlns:a16="http://schemas.microsoft.com/office/drawing/2014/main" id="{816075BC-AD61-F694-B0F0-09D5485FDD0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19473" y="3626132"/>
                  <a:ext cx="492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8" name="Γραφή 227">
                  <a:extLst>
                    <a:ext uri="{FF2B5EF4-FFF2-40B4-BE49-F238E27FC236}">
                      <a16:creationId xmlns:a16="http://schemas.microsoft.com/office/drawing/2014/main" id="{BD8129F7-CD08-714C-BD1D-C0949D59E8DB}"/>
                    </a:ext>
                  </a:extLst>
                </p14:cNvPr>
                <p14:cNvContentPartPr/>
                <p14:nvPr/>
              </p14:nvContentPartPr>
              <p14:xfrm>
                <a:off x="10488233" y="3758972"/>
                <a:ext cx="196560" cy="188280"/>
              </p14:xfrm>
            </p:contentPart>
          </mc:Choice>
          <mc:Fallback>
            <p:pic>
              <p:nvPicPr>
                <p:cNvPr id="228" name="Γραφή 227">
                  <a:extLst>
                    <a:ext uri="{FF2B5EF4-FFF2-40B4-BE49-F238E27FC236}">
                      <a16:creationId xmlns:a16="http://schemas.microsoft.com/office/drawing/2014/main" id="{BD8129F7-CD08-714C-BD1D-C0949D59E8D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79233" y="3749972"/>
                  <a:ext cx="214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9" name="Γραφή 228">
                  <a:extLst>
                    <a:ext uri="{FF2B5EF4-FFF2-40B4-BE49-F238E27FC236}">
                      <a16:creationId xmlns:a16="http://schemas.microsoft.com/office/drawing/2014/main" id="{A2270D4B-4EA9-F83B-E275-659099535612}"/>
                    </a:ext>
                  </a:extLst>
                </p14:cNvPr>
                <p14:cNvContentPartPr/>
                <p14:nvPr/>
              </p14:nvContentPartPr>
              <p14:xfrm>
                <a:off x="10748873" y="3823052"/>
                <a:ext cx="142560" cy="87840"/>
              </p14:xfrm>
            </p:contentPart>
          </mc:Choice>
          <mc:Fallback>
            <p:pic>
              <p:nvPicPr>
                <p:cNvPr id="229" name="Γραφή 228">
                  <a:extLst>
                    <a:ext uri="{FF2B5EF4-FFF2-40B4-BE49-F238E27FC236}">
                      <a16:creationId xmlns:a16="http://schemas.microsoft.com/office/drawing/2014/main" id="{A2270D4B-4EA9-F83B-E275-6590995356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740233" y="3814052"/>
                  <a:ext cx="160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0" name="Γραφή 229">
                  <a:extLst>
                    <a:ext uri="{FF2B5EF4-FFF2-40B4-BE49-F238E27FC236}">
                      <a16:creationId xmlns:a16="http://schemas.microsoft.com/office/drawing/2014/main" id="{0AAC79C7-D55A-65DE-3AEF-24BE3D18D352}"/>
                    </a:ext>
                  </a:extLst>
                </p14:cNvPr>
                <p14:cNvContentPartPr/>
                <p14:nvPr/>
              </p14:nvContentPartPr>
              <p14:xfrm>
                <a:off x="10734833" y="3821972"/>
                <a:ext cx="190440" cy="186120"/>
              </p14:xfrm>
            </p:contentPart>
          </mc:Choice>
          <mc:Fallback>
            <p:pic>
              <p:nvPicPr>
                <p:cNvPr id="230" name="Γραφή 229">
                  <a:extLst>
                    <a:ext uri="{FF2B5EF4-FFF2-40B4-BE49-F238E27FC236}">
                      <a16:creationId xmlns:a16="http://schemas.microsoft.com/office/drawing/2014/main" id="{0AAC79C7-D55A-65DE-3AEF-24BE3D18D35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25833" y="3812972"/>
                  <a:ext cx="2080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Ομάδα 238">
            <a:extLst>
              <a:ext uri="{FF2B5EF4-FFF2-40B4-BE49-F238E27FC236}">
                <a16:creationId xmlns:a16="http://schemas.microsoft.com/office/drawing/2014/main" id="{71BAAD28-C7BF-0F30-61AF-8AAE2B0FB29C}"/>
              </a:ext>
            </a:extLst>
          </p:cNvPr>
          <p:cNvGrpSpPr/>
          <p:nvPr/>
        </p:nvGrpSpPr>
        <p:grpSpPr>
          <a:xfrm>
            <a:off x="11550233" y="3230132"/>
            <a:ext cx="344520" cy="162000"/>
            <a:chOff x="11550233" y="3230132"/>
            <a:chExt cx="34452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1" name="Γραφή 230">
                  <a:extLst>
                    <a:ext uri="{FF2B5EF4-FFF2-40B4-BE49-F238E27FC236}">
                      <a16:creationId xmlns:a16="http://schemas.microsoft.com/office/drawing/2014/main" id="{DCE37872-A87D-323C-064D-AF5F78CFA391}"/>
                    </a:ext>
                  </a:extLst>
                </p14:cNvPr>
                <p14:cNvContentPartPr/>
                <p14:nvPr/>
              </p14:nvContentPartPr>
              <p14:xfrm>
                <a:off x="11550233" y="3330572"/>
                <a:ext cx="261720" cy="61560"/>
              </p14:xfrm>
            </p:contentPart>
          </mc:Choice>
          <mc:Fallback>
            <p:pic>
              <p:nvPicPr>
                <p:cNvPr id="231" name="Γραφή 230">
                  <a:extLst>
                    <a:ext uri="{FF2B5EF4-FFF2-40B4-BE49-F238E27FC236}">
                      <a16:creationId xmlns:a16="http://schemas.microsoft.com/office/drawing/2014/main" id="{DCE37872-A87D-323C-064D-AF5F78CFA39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41233" y="3321572"/>
                  <a:ext cx="279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2" name="Γραφή 231">
                  <a:extLst>
                    <a:ext uri="{FF2B5EF4-FFF2-40B4-BE49-F238E27FC236}">
                      <a16:creationId xmlns:a16="http://schemas.microsoft.com/office/drawing/2014/main" id="{EDD324F2-C61A-4F69-B8AA-EB146F2010B4}"/>
                    </a:ext>
                  </a:extLst>
                </p14:cNvPr>
                <p14:cNvContentPartPr/>
                <p14:nvPr/>
              </p14:nvContentPartPr>
              <p14:xfrm>
                <a:off x="11591633" y="3230132"/>
                <a:ext cx="303120" cy="68760"/>
              </p14:xfrm>
            </p:contentPart>
          </mc:Choice>
          <mc:Fallback>
            <p:pic>
              <p:nvPicPr>
                <p:cNvPr id="232" name="Γραφή 231">
                  <a:extLst>
                    <a:ext uri="{FF2B5EF4-FFF2-40B4-BE49-F238E27FC236}">
                      <a16:creationId xmlns:a16="http://schemas.microsoft.com/office/drawing/2014/main" id="{EDD324F2-C61A-4F69-B8AA-EB146F2010B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582993" y="3221492"/>
                  <a:ext cx="3207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Ομάδα 237">
            <a:extLst>
              <a:ext uri="{FF2B5EF4-FFF2-40B4-BE49-F238E27FC236}">
                <a16:creationId xmlns:a16="http://schemas.microsoft.com/office/drawing/2014/main" id="{75937A4A-8C02-51A1-97CA-0FFDC323C322}"/>
              </a:ext>
            </a:extLst>
          </p:cNvPr>
          <p:cNvGrpSpPr/>
          <p:nvPr/>
        </p:nvGrpSpPr>
        <p:grpSpPr>
          <a:xfrm>
            <a:off x="9206633" y="4731692"/>
            <a:ext cx="267480" cy="74880"/>
            <a:chOff x="9206633" y="4731692"/>
            <a:chExt cx="26748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3" name="Γραφή 232">
                  <a:extLst>
                    <a:ext uri="{FF2B5EF4-FFF2-40B4-BE49-F238E27FC236}">
                      <a16:creationId xmlns:a16="http://schemas.microsoft.com/office/drawing/2014/main" id="{5A9DFFCB-E8C5-BA05-874C-9B84EC253717}"/>
                    </a:ext>
                  </a:extLst>
                </p14:cNvPr>
                <p14:cNvContentPartPr/>
                <p14:nvPr/>
              </p14:nvContentPartPr>
              <p14:xfrm>
                <a:off x="9209873" y="4795412"/>
                <a:ext cx="264240" cy="11160"/>
              </p14:xfrm>
            </p:contentPart>
          </mc:Choice>
          <mc:Fallback>
            <p:pic>
              <p:nvPicPr>
                <p:cNvPr id="233" name="Γραφή 232">
                  <a:extLst>
                    <a:ext uri="{FF2B5EF4-FFF2-40B4-BE49-F238E27FC236}">
                      <a16:creationId xmlns:a16="http://schemas.microsoft.com/office/drawing/2014/main" id="{5A9DFFCB-E8C5-BA05-874C-9B84EC25371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01233" y="4786412"/>
                  <a:ext cx="281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" name="Γραφή 233">
                  <a:extLst>
                    <a:ext uri="{FF2B5EF4-FFF2-40B4-BE49-F238E27FC236}">
                      <a16:creationId xmlns:a16="http://schemas.microsoft.com/office/drawing/2014/main" id="{732E26F3-67AD-9AFD-5CF9-D3C3D37722F6}"/>
                    </a:ext>
                  </a:extLst>
                </p14:cNvPr>
                <p14:cNvContentPartPr/>
                <p14:nvPr/>
              </p14:nvContentPartPr>
              <p14:xfrm>
                <a:off x="9206633" y="4731692"/>
                <a:ext cx="226440" cy="12600"/>
              </p14:xfrm>
            </p:contentPart>
          </mc:Choice>
          <mc:Fallback>
            <p:pic>
              <p:nvPicPr>
                <p:cNvPr id="234" name="Γραφή 233">
                  <a:extLst>
                    <a:ext uri="{FF2B5EF4-FFF2-40B4-BE49-F238E27FC236}">
                      <a16:creationId xmlns:a16="http://schemas.microsoft.com/office/drawing/2014/main" id="{732E26F3-67AD-9AFD-5CF9-D3C3D37722F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97633" y="4722692"/>
                  <a:ext cx="244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Ομάδα 258">
            <a:extLst>
              <a:ext uri="{FF2B5EF4-FFF2-40B4-BE49-F238E27FC236}">
                <a16:creationId xmlns:a16="http://schemas.microsoft.com/office/drawing/2014/main" id="{7E534058-F8D4-C95C-E179-39B4888662AD}"/>
              </a:ext>
            </a:extLst>
          </p:cNvPr>
          <p:cNvGrpSpPr/>
          <p:nvPr/>
        </p:nvGrpSpPr>
        <p:grpSpPr>
          <a:xfrm>
            <a:off x="9762113" y="4451612"/>
            <a:ext cx="1128240" cy="723600"/>
            <a:chOff x="9762113" y="4451612"/>
            <a:chExt cx="1128240" cy="72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5" name="Γραφή 234">
                  <a:extLst>
                    <a:ext uri="{FF2B5EF4-FFF2-40B4-BE49-F238E27FC236}">
                      <a16:creationId xmlns:a16="http://schemas.microsoft.com/office/drawing/2014/main" id="{F1E3532B-59C1-BE2E-D258-CB7080898CF7}"/>
                    </a:ext>
                  </a:extLst>
                </p14:cNvPr>
                <p14:cNvContentPartPr/>
                <p14:nvPr/>
              </p14:nvContentPartPr>
              <p14:xfrm>
                <a:off x="10094393" y="4451612"/>
                <a:ext cx="1440" cy="201240"/>
              </p14:xfrm>
            </p:contentPart>
          </mc:Choice>
          <mc:Fallback>
            <p:pic>
              <p:nvPicPr>
                <p:cNvPr id="235" name="Γραφή 234">
                  <a:extLst>
                    <a:ext uri="{FF2B5EF4-FFF2-40B4-BE49-F238E27FC236}">
                      <a16:creationId xmlns:a16="http://schemas.microsoft.com/office/drawing/2014/main" id="{F1E3532B-59C1-BE2E-D258-CB7080898CF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85753" y="4442972"/>
                  <a:ext cx="19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6" name="Γραφή 235">
                  <a:extLst>
                    <a:ext uri="{FF2B5EF4-FFF2-40B4-BE49-F238E27FC236}">
                      <a16:creationId xmlns:a16="http://schemas.microsoft.com/office/drawing/2014/main" id="{A6FE5851-C0C9-5987-D44A-43AED1D2964F}"/>
                    </a:ext>
                  </a:extLst>
                </p14:cNvPr>
                <p14:cNvContentPartPr/>
                <p14:nvPr/>
              </p14:nvContentPartPr>
              <p14:xfrm>
                <a:off x="9762113" y="4721972"/>
                <a:ext cx="577440" cy="70920"/>
              </p14:xfrm>
            </p:contentPart>
          </mc:Choice>
          <mc:Fallback>
            <p:pic>
              <p:nvPicPr>
                <p:cNvPr id="236" name="Γραφή 235">
                  <a:extLst>
                    <a:ext uri="{FF2B5EF4-FFF2-40B4-BE49-F238E27FC236}">
                      <a16:creationId xmlns:a16="http://schemas.microsoft.com/office/drawing/2014/main" id="{A6FE5851-C0C9-5987-D44A-43AED1D2964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53113" y="4713332"/>
                  <a:ext cx="595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1" name="Γραφή 240">
                  <a:extLst>
                    <a:ext uri="{FF2B5EF4-FFF2-40B4-BE49-F238E27FC236}">
                      <a16:creationId xmlns:a16="http://schemas.microsoft.com/office/drawing/2014/main" id="{9B6BD0B1-A44D-829E-6276-077E6C31C6FF}"/>
                    </a:ext>
                  </a:extLst>
                </p14:cNvPr>
                <p14:cNvContentPartPr/>
                <p14:nvPr/>
              </p14:nvContentPartPr>
              <p14:xfrm>
                <a:off x="9892793" y="4823492"/>
                <a:ext cx="142920" cy="232920"/>
              </p14:xfrm>
            </p:contentPart>
          </mc:Choice>
          <mc:Fallback>
            <p:pic>
              <p:nvPicPr>
                <p:cNvPr id="241" name="Γραφή 240">
                  <a:extLst>
                    <a:ext uri="{FF2B5EF4-FFF2-40B4-BE49-F238E27FC236}">
                      <a16:creationId xmlns:a16="http://schemas.microsoft.com/office/drawing/2014/main" id="{9B6BD0B1-A44D-829E-6276-077E6C31C6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83793" y="4814852"/>
                  <a:ext cx="160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2" name="Γραφή 241">
                  <a:extLst>
                    <a:ext uri="{FF2B5EF4-FFF2-40B4-BE49-F238E27FC236}">
                      <a16:creationId xmlns:a16="http://schemas.microsoft.com/office/drawing/2014/main" id="{013E4EEB-BC07-EFFB-8A55-494AD1499442}"/>
                    </a:ext>
                  </a:extLst>
                </p14:cNvPr>
                <p14:cNvContentPartPr/>
                <p14:nvPr/>
              </p14:nvContentPartPr>
              <p14:xfrm>
                <a:off x="10046153" y="4910972"/>
                <a:ext cx="132480" cy="212400"/>
              </p14:xfrm>
            </p:contentPart>
          </mc:Choice>
          <mc:Fallback>
            <p:pic>
              <p:nvPicPr>
                <p:cNvPr id="242" name="Γραφή 241">
                  <a:extLst>
                    <a:ext uri="{FF2B5EF4-FFF2-40B4-BE49-F238E27FC236}">
                      <a16:creationId xmlns:a16="http://schemas.microsoft.com/office/drawing/2014/main" id="{013E4EEB-BC07-EFFB-8A55-494AD14994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37153" y="4901972"/>
                  <a:ext cx="150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3" name="Γραφή 242">
                  <a:extLst>
                    <a:ext uri="{FF2B5EF4-FFF2-40B4-BE49-F238E27FC236}">
                      <a16:creationId xmlns:a16="http://schemas.microsoft.com/office/drawing/2014/main" id="{531D575B-E1CE-8151-6D93-38740A3E6300}"/>
                    </a:ext>
                  </a:extLst>
                </p14:cNvPr>
                <p14:cNvContentPartPr/>
                <p14:nvPr/>
              </p14:nvContentPartPr>
              <p14:xfrm>
                <a:off x="10221113" y="4880732"/>
                <a:ext cx="184680" cy="294480"/>
              </p14:xfrm>
            </p:contentPart>
          </mc:Choice>
          <mc:Fallback>
            <p:pic>
              <p:nvPicPr>
                <p:cNvPr id="243" name="Γραφή 242">
                  <a:extLst>
                    <a:ext uri="{FF2B5EF4-FFF2-40B4-BE49-F238E27FC236}">
                      <a16:creationId xmlns:a16="http://schemas.microsoft.com/office/drawing/2014/main" id="{531D575B-E1CE-8151-6D93-38740A3E630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12473" y="4872092"/>
                  <a:ext cx="202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4" name="Γραφή 243">
                  <a:extLst>
                    <a:ext uri="{FF2B5EF4-FFF2-40B4-BE49-F238E27FC236}">
                      <a16:creationId xmlns:a16="http://schemas.microsoft.com/office/drawing/2014/main" id="{B06A68E4-3104-A3EF-0ADB-B9AB3A91D407}"/>
                    </a:ext>
                  </a:extLst>
                </p14:cNvPr>
                <p14:cNvContentPartPr/>
                <p14:nvPr/>
              </p14:nvContentPartPr>
              <p14:xfrm>
                <a:off x="10293113" y="4926812"/>
                <a:ext cx="191520" cy="209160"/>
              </p14:xfrm>
            </p:contentPart>
          </mc:Choice>
          <mc:Fallback>
            <p:pic>
              <p:nvPicPr>
                <p:cNvPr id="244" name="Γραφή 243">
                  <a:extLst>
                    <a:ext uri="{FF2B5EF4-FFF2-40B4-BE49-F238E27FC236}">
                      <a16:creationId xmlns:a16="http://schemas.microsoft.com/office/drawing/2014/main" id="{B06A68E4-3104-A3EF-0ADB-B9AB3A91D40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84473" y="4918172"/>
                  <a:ext cx="209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A1725B9A-33EC-6EF0-376C-F40FA0D168A5}"/>
                    </a:ext>
                  </a:extLst>
                </p14:cNvPr>
                <p14:cNvContentPartPr/>
                <p14:nvPr/>
              </p14:nvContentPartPr>
              <p14:xfrm>
                <a:off x="10551953" y="4987292"/>
                <a:ext cx="99360" cy="11664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A1725B9A-33EC-6EF0-376C-F40FA0D168A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43313" y="4978292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6" name="Γραφή 245">
                  <a:extLst>
                    <a:ext uri="{FF2B5EF4-FFF2-40B4-BE49-F238E27FC236}">
                      <a16:creationId xmlns:a16="http://schemas.microsoft.com/office/drawing/2014/main" id="{6E2603CE-1491-7069-D357-39411C26096A}"/>
                    </a:ext>
                  </a:extLst>
                </p14:cNvPr>
                <p14:cNvContentPartPr/>
                <p14:nvPr/>
              </p14:nvContentPartPr>
              <p14:xfrm>
                <a:off x="10510193" y="4970732"/>
                <a:ext cx="142920" cy="167760"/>
              </p14:xfrm>
            </p:contentPart>
          </mc:Choice>
          <mc:Fallback>
            <p:pic>
              <p:nvPicPr>
                <p:cNvPr id="246" name="Γραφή 245">
                  <a:extLst>
                    <a:ext uri="{FF2B5EF4-FFF2-40B4-BE49-F238E27FC236}">
                      <a16:creationId xmlns:a16="http://schemas.microsoft.com/office/drawing/2014/main" id="{6E2603CE-1491-7069-D357-39411C26096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501553" y="4961732"/>
                  <a:ext cx="160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7" name="Γραφή 246">
                  <a:extLst>
                    <a:ext uri="{FF2B5EF4-FFF2-40B4-BE49-F238E27FC236}">
                      <a16:creationId xmlns:a16="http://schemas.microsoft.com/office/drawing/2014/main" id="{A9155E00-35AB-27BD-C3C7-C8058A6023A9}"/>
                    </a:ext>
                  </a:extLst>
                </p14:cNvPr>
                <p14:cNvContentPartPr/>
                <p14:nvPr/>
              </p14:nvContentPartPr>
              <p14:xfrm>
                <a:off x="10672553" y="4752572"/>
                <a:ext cx="217800" cy="21600"/>
              </p14:xfrm>
            </p:contentPart>
          </mc:Choice>
          <mc:Fallback>
            <p:pic>
              <p:nvPicPr>
                <p:cNvPr id="247" name="Γραφή 246">
                  <a:extLst>
                    <a:ext uri="{FF2B5EF4-FFF2-40B4-BE49-F238E27FC236}">
                      <a16:creationId xmlns:a16="http://schemas.microsoft.com/office/drawing/2014/main" id="{A9155E00-35AB-27BD-C3C7-C8058A6023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63553" y="4743932"/>
                  <a:ext cx="23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Γραφή 247">
                  <a:extLst>
                    <a:ext uri="{FF2B5EF4-FFF2-40B4-BE49-F238E27FC236}">
                      <a16:creationId xmlns:a16="http://schemas.microsoft.com/office/drawing/2014/main" id="{C354AD00-2F06-EB4E-BFE4-A10EB754C029}"/>
                    </a:ext>
                  </a:extLst>
                </p14:cNvPr>
                <p14:cNvContentPartPr/>
                <p14:nvPr/>
              </p14:nvContentPartPr>
              <p14:xfrm>
                <a:off x="10678673" y="4646372"/>
                <a:ext cx="177840" cy="34920"/>
              </p14:xfrm>
            </p:contentPart>
          </mc:Choice>
          <mc:Fallback>
            <p:pic>
              <p:nvPicPr>
                <p:cNvPr id="248" name="Γραφή 247">
                  <a:extLst>
                    <a:ext uri="{FF2B5EF4-FFF2-40B4-BE49-F238E27FC236}">
                      <a16:creationId xmlns:a16="http://schemas.microsoft.com/office/drawing/2014/main" id="{C354AD00-2F06-EB4E-BFE4-A10EB754C02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69673" y="4637372"/>
                  <a:ext cx="195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Ομάδα 256">
            <a:extLst>
              <a:ext uri="{FF2B5EF4-FFF2-40B4-BE49-F238E27FC236}">
                <a16:creationId xmlns:a16="http://schemas.microsoft.com/office/drawing/2014/main" id="{CB13924A-2021-BF9E-45CA-88B9B29AE882}"/>
              </a:ext>
            </a:extLst>
          </p:cNvPr>
          <p:cNvGrpSpPr/>
          <p:nvPr/>
        </p:nvGrpSpPr>
        <p:grpSpPr>
          <a:xfrm>
            <a:off x="11156393" y="4427492"/>
            <a:ext cx="714240" cy="823320"/>
            <a:chOff x="11156393" y="4427492"/>
            <a:chExt cx="714240" cy="82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Γραφή 248">
                  <a:extLst>
                    <a:ext uri="{FF2B5EF4-FFF2-40B4-BE49-F238E27FC236}">
                      <a16:creationId xmlns:a16="http://schemas.microsoft.com/office/drawing/2014/main" id="{67805262-CDEF-29BE-2636-968AAC3C68E0}"/>
                    </a:ext>
                  </a:extLst>
                </p14:cNvPr>
                <p14:cNvContentPartPr/>
                <p14:nvPr/>
              </p14:nvContentPartPr>
              <p14:xfrm>
                <a:off x="11156393" y="4693892"/>
                <a:ext cx="533160" cy="47880"/>
              </p14:xfrm>
            </p:contentPart>
          </mc:Choice>
          <mc:Fallback>
            <p:pic>
              <p:nvPicPr>
                <p:cNvPr id="249" name="Γραφή 248">
                  <a:extLst>
                    <a:ext uri="{FF2B5EF4-FFF2-40B4-BE49-F238E27FC236}">
                      <a16:creationId xmlns:a16="http://schemas.microsoft.com/office/drawing/2014/main" id="{67805262-CDEF-29BE-2636-968AAC3C68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47393" y="4684892"/>
                  <a:ext cx="550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0" name="Γραφή 249">
                  <a:extLst>
                    <a:ext uri="{FF2B5EF4-FFF2-40B4-BE49-F238E27FC236}">
                      <a16:creationId xmlns:a16="http://schemas.microsoft.com/office/drawing/2014/main" id="{E9ADEB9B-A7F9-8B5A-8195-DA8CE46F1581}"/>
                    </a:ext>
                  </a:extLst>
                </p14:cNvPr>
                <p14:cNvContentPartPr/>
                <p14:nvPr/>
              </p14:nvContentPartPr>
              <p14:xfrm>
                <a:off x="11343593" y="4427492"/>
                <a:ext cx="6480" cy="184680"/>
              </p14:xfrm>
            </p:contentPart>
          </mc:Choice>
          <mc:Fallback>
            <p:pic>
              <p:nvPicPr>
                <p:cNvPr id="250" name="Γραφή 249">
                  <a:extLst>
                    <a:ext uri="{FF2B5EF4-FFF2-40B4-BE49-F238E27FC236}">
                      <a16:creationId xmlns:a16="http://schemas.microsoft.com/office/drawing/2014/main" id="{E9ADEB9B-A7F9-8B5A-8195-DA8CE46F158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34953" y="4418492"/>
                  <a:ext cx="2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Γραφή 250">
                  <a:extLst>
                    <a:ext uri="{FF2B5EF4-FFF2-40B4-BE49-F238E27FC236}">
                      <a16:creationId xmlns:a16="http://schemas.microsoft.com/office/drawing/2014/main" id="{E1D91D3F-4AB2-80C6-95D8-39BCFBC7374B}"/>
                    </a:ext>
                  </a:extLst>
                </p14:cNvPr>
                <p14:cNvContentPartPr/>
                <p14:nvPr/>
              </p14:nvContentPartPr>
              <p14:xfrm>
                <a:off x="11260433" y="4878932"/>
                <a:ext cx="133200" cy="259560"/>
              </p14:xfrm>
            </p:contentPart>
          </mc:Choice>
          <mc:Fallback>
            <p:pic>
              <p:nvPicPr>
                <p:cNvPr id="251" name="Γραφή 250">
                  <a:extLst>
                    <a:ext uri="{FF2B5EF4-FFF2-40B4-BE49-F238E27FC236}">
                      <a16:creationId xmlns:a16="http://schemas.microsoft.com/office/drawing/2014/main" id="{E1D91D3F-4AB2-80C6-95D8-39BCFBC737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51793" y="4869932"/>
                  <a:ext cx="150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AA5AB478-9FEF-B716-9FAA-C0DDC9C0EB6D}"/>
                    </a:ext>
                  </a:extLst>
                </p14:cNvPr>
                <p14:cNvContentPartPr/>
                <p14:nvPr/>
              </p14:nvContentPartPr>
              <p14:xfrm>
                <a:off x="11482193" y="4779212"/>
                <a:ext cx="86760" cy="17820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AA5AB478-9FEF-B716-9FAA-C0DDC9C0EB6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73553" y="4770212"/>
                  <a:ext cx="104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F43E9B83-8FC7-9F54-428D-111C02B2436A}"/>
                    </a:ext>
                  </a:extLst>
                </p14:cNvPr>
                <p14:cNvContentPartPr/>
                <p14:nvPr/>
              </p14:nvContentPartPr>
              <p14:xfrm>
                <a:off x="11485433" y="4919972"/>
                <a:ext cx="169560" cy="19836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F43E9B83-8FC7-9F54-428D-111C02B2436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76793" y="4911332"/>
                  <a:ext cx="18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42DF8FEC-45E8-DCC8-F174-CAA25895F5BF}"/>
                    </a:ext>
                  </a:extLst>
                </p14:cNvPr>
                <p14:cNvContentPartPr/>
                <p14:nvPr/>
              </p14:nvContentPartPr>
              <p14:xfrm>
                <a:off x="11625113" y="5020052"/>
                <a:ext cx="95400" cy="7416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42DF8FEC-45E8-DCC8-F174-CAA25895F5B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616113" y="5011052"/>
                  <a:ext cx="113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31A5556E-297B-3B3A-E544-CC33E0356B4B}"/>
                    </a:ext>
                  </a:extLst>
                </p14:cNvPr>
                <p14:cNvContentPartPr/>
                <p14:nvPr/>
              </p14:nvContentPartPr>
              <p14:xfrm>
                <a:off x="11659673" y="4970012"/>
                <a:ext cx="38160" cy="13140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31A5556E-297B-3B3A-E544-CC33E0356B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651033" y="4961012"/>
                  <a:ext cx="55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Γραφή 255">
                  <a:extLst>
                    <a:ext uri="{FF2B5EF4-FFF2-40B4-BE49-F238E27FC236}">
                      <a16:creationId xmlns:a16="http://schemas.microsoft.com/office/drawing/2014/main" id="{D119A8D6-DDD0-81C2-3696-F459603EA414}"/>
                    </a:ext>
                  </a:extLst>
                </p14:cNvPr>
                <p14:cNvContentPartPr/>
                <p14:nvPr/>
              </p14:nvContentPartPr>
              <p14:xfrm>
                <a:off x="11809073" y="4885412"/>
                <a:ext cx="61560" cy="365400"/>
              </p14:xfrm>
            </p:contentPart>
          </mc:Choice>
          <mc:Fallback>
            <p:pic>
              <p:nvPicPr>
                <p:cNvPr id="256" name="Γραφή 255">
                  <a:extLst>
                    <a:ext uri="{FF2B5EF4-FFF2-40B4-BE49-F238E27FC236}">
                      <a16:creationId xmlns:a16="http://schemas.microsoft.com/office/drawing/2014/main" id="{D119A8D6-DDD0-81C2-3696-F459603EA41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800073" y="4876412"/>
                  <a:ext cx="79200" cy="38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190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3592E15A-9147-9FAC-9E36-D994EE71ED99}"/>
              </a:ext>
            </a:extLst>
          </p:cNvPr>
          <p:cNvGrpSpPr/>
          <p:nvPr/>
        </p:nvGrpSpPr>
        <p:grpSpPr>
          <a:xfrm>
            <a:off x="1940753" y="745412"/>
            <a:ext cx="1325880" cy="587520"/>
            <a:chOff x="1940753" y="745412"/>
            <a:chExt cx="132588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9C8019E2-9120-8E39-2FCD-12B540DE5635}"/>
                    </a:ext>
                  </a:extLst>
                </p14:cNvPr>
                <p14:cNvContentPartPr/>
                <p14:nvPr/>
              </p14:nvContentPartPr>
              <p14:xfrm>
                <a:off x="1940753" y="745412"/>
                <a:ext cx="1239120" cy="58752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9C8019E2-9120-8E39-2FCD-12B540DE56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113" y="727772"/>
                  <a:ext cx="127476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36A45612-DA7F-24BB-0091-67EBE19F31B9}"/>
                    </a:ext>
                  </a:extLst>
                </p14:cNvPr>
                <p14:cNvContentPartPr/>
                <p14:nvPr/>
              </p14:nvContentPartPr>
              <p14:xfrm>
                <a:off x="3230633" y="803372"/>
                <a:ext cx="36000" cy="41220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36A45612-DA7F-24BB-0091-67EBE19F31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12633" y="785732"/>
                  <a:ext cx="7164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726D4511-79D4-2506-EB8C-1B427863D1FB}"/>
              </a:ext>
            </a:extLst>
          </p:cNvPr>
          <p:cNvGrpSpPr/>
          <p:nvPr/>
        </p:nvGrpSpPr>
        <p:grpSpPr>
          <a:xfrm>
            <a:off x="5422673" y="373892"/>
            <a:ext cx="2793960" cy="1794240"/>
            <a:chOff x="5422673" y="373892"/>
            <a:chExt cx="2793960" cy="179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D3BC1B92-AF6D-EE26-6482-7FD1625BE0B0}"/>
                    </a:ext>
                  </a:extLst>
                </p14:cNvPr>
                <p14:cNvContentPartPr/>
                <p14:nvPr/>
              </p14:nvContentPartPr>
              <p14:xfrm>
                <a:off x="5422673" y="373892"/>
                <a:ext cx="42840" cy="166392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D3BC1B92-AF6D-EE26-6482-7FD1625BE0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04673" y="355892"/>
                  <a:ext cx="78480" cy="169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DC8C7EE8-AA27-B5E6-4A30-48E0A0157CB1}"/>
                    </a:ext>
                  </a:extLst>
                </p14:cNvPr>
                <p14:cNvContentPartPr/>
                <p14:nvPr/>
              </p14:nvContentPartPr>
              <p14:xfrm>
                <a:off x="5461553" y="1975892"/>
                <a:ext cx="2187360" cy="5400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DC8C7EE8-AA27-B5E6-4A30-48E0A0157C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43913" y="1958252"/>
                  <a:ext cx="2223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A6FFE227-0724-3FD9-3947-4C58DFBB7D4C}"/>
                    </a:ext>
                  </a:extLst>
                </p14:cNvPr>
                <p14:cNvContentPartPr/>
                <p14:nvPr/>
              </p14:nvContentPartPr>
              <p14:xfrm>
                <a:off x="7635233" y="1918652"/>
                <a:ext cx="208440" cy="225720"/>
              </p14:xfrm>
            </p:contentPart>
          </mc:Choice>
          <mc:Fallback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A6FFE227-0724-3FD9-3947-4C58DFBB7D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7593" y="1901012"/>
                  <a:ext cx="244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442F5860-AAB5-C8EE-6481-379FF9251B9A}"/>
                    </a:ext>
                  </a:extLst>
                </p14:cNvPr>
                <p14:cNvContentPartPr/>
                <p14:nvPr/>
              </p14:nvContentPartPr>
              <p14:xfrm>
                <a:off x="8025113" y="2030252"/>
                <a:ext cx="160200" cy="127800"/>
              </p14:xfrm>
            </p:contentPart>
          </mc:Choice>
          <mc:Fallback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442F5860-AAB5-C8EE-6481-379FF9251B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07113" y="2012612"/>
                  <a:ext cx="19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3D851A27-87C3-6FA4-6EE7-BA7515026683}"/>
                    </a:ext>
                  </a:extLst>
                </p14:cNvPr>
                <p14:cNvContentPartPr/>
                <p14:nvPr/>
              </p14:nvContentPartPr>
              <p14:xfrm>
                <a:off x="8004233" y="2014052"/>
                <a:ext cx="212400" cy="15408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3D851A27-87C3-6FA4-6EE7-BA75150266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86233" y="1996412"/>
                  <a:ext cx="2480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3EDD75DC-D962-A411-8B47-B19C56DCDECC}"/>
              </a:ext>
            </a:extLst>
          </p:cNvPr>
          <p:cNvGrpSpPr/>
          <p:nvPr/>
        </p:nvGrpSpPr>
        <p:grpSpPr>
          <a:xfrm>
            <a:off x="5014793" y="179132"/>
            <a:ext cx="581760" cy="325080"/>
            <a:chOff x="5014793" y="179132"/>
            <a:chExt cx="5817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C5BEBA0B-92BE-B2EE-DDFC-52DEAA2AAF7F}"/>
                    </a:ext>
                  </a:extLst>
                </p14:cNvPr>
                <p14:cNvContentPartPr/>
                <p14:nvPr/>
              </p14:nvContentPartPr>
              <p14:xfrm>
                <a:off x="5300273" y="243932"/>
                <a:ext cx="296280" cy="15192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C5BEBA0B-92BE-B2EE-DDFC-52DEAA2AAF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82273" y="226292"/>
                  <a:ext cx="331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FBED28DE-00AB-84A6-1E57-D64B69C39F25}"/>
                    </a:ext>
                  </a:extLst>
                </p14:cNvPr>
                <p14:cNvContentPartPr/>
                <p14:nvPr/>
              </p14:nvContentPartPr>
              <p14:xfrm>
                <a:off x="5014793" y="179132"/>
                <a:ext cx="144720" cy="32508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FBED28DE-00AB-84A6-1E57-D64B69C39F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97153" y="161492"/>
                  <a:ext cx="18036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34596F62-40B1-4364-26DA-F08D9782B836}"/>
              </a:ext>
            </a:extLst>
          </p:cNvPr>
          <p:cNvGrpSpPr/>
          <p:nvPr/>
        </p:nvGrpSpPr>
        <p:grpSpPr>
          <a:xfrm>
            <a:off x="1155953" y="2012972"/>
            <a:ext cx="1734840" cy="431280"/>
            <a:chOff x="1155953" y="2012972"/>
            <a:chExt cx="173484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308F9032-C7B9-B956-054B-0B2DB76EDAD5}"/>
                    </a:ext>
                  </a:extLst>
                </p14:cNvPr>
                <p14:cNvContentPartPr/>
                <p14:nvPr/>
              </p14:nvContentPartPr>
              <p14:xfrm>
                <a:off x="1155953" y="2086052"/>
                <a:ext cx="1688400" cy="30600"/>
              </p14:xfrm>
            </p:contentPart>
          </mc:Choice>
          <mc:Fallback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id="{308F9032-C7B9-B956-054B-0B2DB76EDA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8313" y="2068412"/>
                  <a:ext cx="1724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Γραφή 27">
                  <a:extLst>
                    <a:ext uri="{FF2B5EF4-FFF2-40B4-BE49-F238E27FC236}">
                      <a16:creationId xmlns:a16="http://schemas.microsoft.com/office/drawing/2014/main" id="{226B7955-177B-EA6E-74BC-B2C82BCAA413}"/>
                    </a:ext>
                  </a:extLst>
                </p14:cNvPr>
                <p14:cNvContentPartPr/>
                <p14:nvPr/>
              </p14:nvContentPartPr>
              <p14:xfrm>
                <a:off x="1322633" y="2012972"/>
                <a:ext cx="47160" cy="119520"/>
              </p14:xfrm>
            </p:contentPart>
          </mc:Choice>
          <mc:Fallback>
            <p:pic>
              <p:nvPicPr>
                <p:cNvPr id="28" name="Γραφή 27">
                  <a:extLst>
                    <a:ext uri="{FF2B5EF4-FFF2-40B4-BE49-F238E27FC236}">
                      <a16:creationId xmlns:a16="http://schemas.microsoft.com/office/drawing/2014/main" id="{226B7955-177B-EA6E-74BC-B2C82BCAA4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04993" y="1995332"/>
                  <a:ext cx="82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8EB7D5D0-B174-6A61-0476-CE3E7D217469}"/>
                    </a:ext>
                  </a:extLst>
                </p14:cNvPr>
                <p14:cNvContentPartPr/>
                <p14:nvPr/>
              </p14:nvContentPartPr>
              <p14:xfrm>
                <a:off x="1275113" y="2237252"/>
                <a:ext cx="105840" cy="114480"/>
              </p14:xfrm>
            </p:contentPart>
          </mc:Choice>
          <mc:Fallback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8EB7D5D0-B174-6A61-0476-CE3E7D2174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57113" y="2219252"/>
                  <a:ext cx="141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030BFFB4-2DF2-A048-374E-F904E115E6EA}"/>
                    </a:ext>
                  </a:extLst>
                </p14:cNvPr>
                <p14:cNvContentPartPr/>
                <p14:nvPr/>
              </p14:nvContentPartPr>
              <p14:xfrm>
                <a:off x="1247393" y="2238332"/>
                <a:ext cx="140040" cy="16884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030BFFB4-2DF2-A048-374E-F904E115E6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29753" y="2220332"/>
                  <a:ext cx="175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Γραφή 30">
                  <a:extLst>
                    <a:ext uri="{FF2B5EF4-FFF2-40B4-BE49-F238E27FC236}">
                      <a16:creationId xmlns:a16="http://schemas.microsoft.com/office/drawing/2014/main" id="{E34014E4-1B8B-A3EF-36D3-54FC1AF8D481}"/>
                    </a:ext>
                  </a:extLst>
                </p14:cNvPr>
                <p14:cNvContentPartPr/>
                <p14:nvPr/>
              </p14:nvContentPartPr>
              <p14:xfrm>
                <a:off x="1532153" y="2311772"/>
                <a:ext cx="18720" cy="132480"/>
              </p14:xfrm>
            </p:contentPart>
          </mc:Choice>
          <mc:Fallback>
            <p:pic>
              <p:nvPicPr>
                <p:cNvPr id="31" name="Γραφή 30">
                  <a:extLst>
                    <a:ext uri="{FF2B5EF4-FFF2-40B4-BE49-F238E27FC236}">
                      <a16:creationId xmlns:a16="http://schemas.microsoft.com/office/drawing/2014/main" id="{E34014E4-1B8B-A3EF-36D3-54FC1AF8D4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14153" y="2293772"/>
                  <a:ext cx="54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Γραφή 31">
                  <a:extLst>
                    <a:ext uri="{FF2B5EF4-FFF2-40B4-BE49-F238E27FC236}">
                      <a16:creationId xmlns:a16="http://schemas.microsoft.com/office/drawing/2014/main" id="{9FA19687-FC51-DC53-2D1D-68D5176F7EF4}"/>
                    </a:ext>
                  </a:extLst>
                </p14:cNvPr>
                <p14:cNvContentPartPr/>
                <p14:nvPr/>
              </p14:nvContentPartPr>
              <p14:xfrm>
                <a:off x="2489033" y="2016932"/>
                <a:ext cx="38880" cy="138240"/>
              </p14:xfrm>
            </p:contentPart>
          </mc:Choice>
          <mc:Fallback>
            <p:pic>
              <p:nvPicPr>
                <p:cNvPr id="32" name="Γραφή 31">
                  <a:extLst>
                    <a:ext uri="{FF2B5EF4-FFF2-40B4-BE49-F238E27FC236}">
                      <a16:creationId xmlns:a16="http://schemas.microsoft.com/office/drawing/2014/main" id="{9FA19687-FC51-DC53-2D1D-68D5176F7E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1033" y="1999292"/>
                  <a:ext cx="74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Γραφή 32">
                  <a:extLst>
                    <a:ext uri="{FF2B5EF4-FFF2-40B4-BE49-F238E27FC236}">
                      <a16:creationId xmlns:a16="http://schemas.microsoft.com/office/drawing/2014/main" id="{49B4C3EE-3935-7A0D-8FEE-17148DB1A481}"/>
                    </a:ext>
                  </a:extLst>
                </p14:cNvPr>
                <p14:cNvContentPartPr/>
                <p14:nvPr/>
              </p14:nvContentPartPr>
              <p14:xfrm>
                <a:off x="2473193" y="2245172"/>
                <a:ext cx="112680" cy="153360"/>
              </p14:xfrm>
            </p:contentPart>
          </mc:Choice>
          <mc:Fallback>
            <p:pic>
              <p:nvPicPr>
                <p:cNvPr id="33" name="Γραφή 32">
                  <a:extLst>
                    <a:ext uri="{FF2B5EF4-FFF2-40B4-BE49-F238E27FC236}">
                      <a16:creationId xmlns:a16="http://schemas.microsoft.com/office/drawing/2014/main" id="{49B4C3EE-3935-7A0D-8FEE-17148DB1A4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55193" y="2227532"/>
                  <a:ext cx="148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Γραφή 33">
                  <a:extLst>
                    <a:ext uri="{FF2B5EF4-FFF2-40B4-BE49-F238E27FC236}">
                      <a16:creationId xmlns:a16="http://schemas.microsoft.com/office/drawing/2014/main" id="{6EFBF623-53F7-D262-A872-9A59485B3132}"/>
                    </a:ext>
                  </a:extLst>
                </p14:cNvPr>
                <p14:cNvContentPartPr/>
                <p14:nvPr/>
              </p14:nvContentPartPr>
              <p14:xfrm>
                <a:off x="2499113" y="2271812"/>
                <a:ext cx="115920" cy="152640"/>
              </p14:xfrm>
            </p:contentPart>
          </mc:Choice>
          <mc:Fallback>
            <p:pic>
              <p:nvPicPr>
                <p:cNvPr id="34" name="Γραφή 33">
                  <a:extLst>
                    <a:ext uri="{FF2B5EF4-FFF2-40B4-BE49-F238E27FC236}">
                      <a16:creationId xmlns:a16="http://schemas.microsoft.com/office/drawing/2014/main" id="{6EFBF623-53F7-D262-A872-9A59485B31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81113" y="2253812"/>
                  <a:ext cx="151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Γραφή 34">
                  <a:extLst>
                    <a:ext uri="{FF2B5EF4-FFF2-40B4-BE49-F238E27FC236}">
                      <a16:creationId xmlns:a16="http://schemas.microsoft.com/office/drawing/2014/main" id="{4244368A-830C-55FF-DFBC-45FCC417E5DB}"/>
                    </a:ext>
                  </a:extLst>
                </p14:cNvPr>
                <p14:cNvContentPartPr/>
                <p14:nvPr/>
              </p14:nvContentPartPr>
              <p14:xfrm>
                <a:off x="2696753" y="2332292"/>
                <a:ext cx="194040" cy="108720"/>
              </p14:xfrm>
            </p:contentPart>
          </mc:Choice>
          <mc:Fallback>
            <p:pic>
              <p:nvPicPr>
                <p:cNvPr id="35" name="Γραφή 34">
                  <a:extLst>
                    <a:ext uri="{FF2B5EF4-FFF2-40B4-BE49-F238E27FC236}">
                      <a16:creationId xmlns:a16="http://schemas.microsoft.com/office/drawing/2014/main" id="{4244368A-830C-55FF-DFBC-45FCC417E5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79113" y="2314652"/>
                  <a:ext cx="2296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8" name="Γραφή 37">
                <a:extLst>
                  <a:ext uri="{FF2B5EF4-FFF2-40B4-BE49-F238E27FC236}">
                    <a16:creationId xmlns:a16="http://schemas.microsoft.com/office/drawing/2014/main" id="{8DBF82F2-E078-06C9-F0C7-7CCE8F076FFF}"/>
                  </a:ext>
                </a:extLst>
              </p14:cNvPr>
              <p14:cNvContentPartPr/>
              <p14:nvPr/>
            </p14:nvContentPartPr>
            <p14:xfrm>
              <a:off x="1790633" y="1764932"/>
              <a:ext cx="193320" cy="267840"/>
            </p14:xfrm>
          </p:contentPart>
        </mc:Choice>
        <mc:Fallback>
          <p:pic>
            <p:nvPicPr>
              <p:cNvPr id="38" name="Γραφή 37">
                <a:extLst>
                  <a:ext uri="{FF2B5EF4-FFF2-40B4-BE49-F238E27FC236}">
                    <a16:creationId xmlns:a16="http://schemas.microsoft.com/office/drawing/2014/main" id="{8DBF82F2-E078-06C9-F0C7-7CCE8F076F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72633" y="1747292"/>
                <a:ext cx="22896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Ομάδα 51">
            <a:extLst>
              <a:ext uri="{FF2B5EF4-FFF2-40B4-BE49-F238E27FC236}">
                <a16:creationId xmlns:a16="http://schemas.microsoft.com/office/drawing/2014/main" id="{102095D5-FB02-F390-D63A-104F83E91E66}"/>
              </a:ext>
            </a:extLst>
          </p:cNvPr>
          <p:cNvGrpSpPr/>
          <p:nvPr/>
        </p:nvGrpSpPr>
        <p:grpSpPr>
          <a:xfrm>
            <a:off x="3257633" y="1521212"/>
            <a:ext cx="1332360" cy="415080"/>
            <a:chOff x="3257633" y="1521212"/>
            <a:chExt cx="133236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67248AF9-3D5A-1F70-7398-2DAA372BC1D4}"/>
                    </a:ext>
                  </a:extLst>
                </p14:cNvPr>
                <p14:cNvContentPartPr/>
                <p14:nvPr/>
              </p14:nvContentPartPr>
              <p14:xfrm>
                <a:off x="3257633" y="1573412"/>
                <a:ext cx="124200" cy="34596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67248AF9-3D5A-1F70-7398-2DAA372BC1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39633" y="1555412"/>
                  <a:ext cx="159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CB6FA4DA-9CF0-8AF7-F765-D177B09AD0FF}"/>
                    </a:ext>
                  </a:extLst>
                </p14:cNvPr>
                <p14:cNvContentPartPr/>
                <p14:nvPr/>
              </p14:nvContentPartPr>
              <p14:xfrm>
                <a:off x="3418193" y="1813172"/>
                <a:ext cx="252000" cy="12960"/>
              </p14:xfrm>
            </p:contentPart>
          </mc:Choice>
          <mc:Fallback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CB6FA4DA-9CF0-8AF7-F765-D177B09AD0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00553" y="1795532"/>
                  <a:ext cx="287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3599B913-AEF8-50D2-285C-75EF2ECCFDDE}"/>
                    </a:ext>
                  </a:extLst>
                </p14:cNvPr>
                <p14:cNvContentPartPr/>
                <p14:nvPr/>
              </p14:nvContentPartPr>
              <p14:xfrm>
                <a:off x="3450233" y="1718852"/>
                <a:ext cx="216720" cy="2664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3599B913-AEF8-50D2-285C-75EF2ECCFD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2233" y="1701212"/>
                  <a:ext cx="25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351A9E7B-87DF-BDC7-E015-A1E3115E3AD3}"/>
                    </a:ext>
                  </a:extLst>
                </p14:cNvPr>
                <p14:cNvContentPartPr/>
                <p14:nvPr/>
              </p14:nvContentPartPr>
              <p14:xfrm>
                <a:off x="3767753" y="1535612"/>
                <a:ext cx="8280" cy="361440"/>
              </p14:xfrm>
            </p:contentPart>
          </mc:Choice>
          <mc:Fallback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351A9E7B-87DF-BDC7-E015-A1E3115E3A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49753" y="1517972"/>
                  <a:ext cx="43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B469F548-6766-1734-67B0-614029BAB898}"/>
                    </a:ext>
                  </a:extLst>
                </p14:cNvPr>
                <p14:cNvContentPartPr/>
                <p14:nvPr/>
              </p14:nvContentPartPr>
              <p14:xfrm>
                <a:off x="3853793" y="1636772"/>
                <a:ext cx="117000" cy="21240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B469F548-6766-1734-67B0-614029BAB8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6153" y="1618772"/>
                  <a:ext cx="152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Γραφή 44">
                  <a:extLst>
                    <a:ext uri="{FF2B5EF4-FFF2-40B4-BE49-F238E27FC236}">
                      <a16:creationId xmlns:a16="http://schemas.microsoft.com/office/drawing/2014/main" id="{0E0C5BF4-193F-769C-6A3B-0B79A3222893}"/>
                    </a:ext>
                  </a:extLst>
                </p14:cNvPr>
                <p14:cNvContentPartPr/>
                <p14:nvPr/>
              </p14:nvContentPartPr>
              <p14:xfrm>
                <a:off x="3853433" y="1631372"/>
                <a:ext cx="138960" cy="304920"/>
              </p14:xfrm>
            </p:contentPart>
          </mc:Choice>
          <mc:Fallback>
            <p:pic>
              <p:nvPicPr>
                <p:cNvPr id="45" name="Γραφή 44">
                  <a:extLst>
                    <a:ext uri="{FF2B5EF4-FFF2-40B4-BE49-F238E27FC236}">
                      <a16:creationId xmlns:a16="http://schemas.microsoft.com/office/drawing/2014/main" id="{0E0C5BF4-193F-769C-6A3B-0B79A32228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35793" y="1613732"/>
                  <a:ext cx="174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3A85D724-4365-83E3-E4A7-550291046011}"/>
                    </a:ext>
                  </a:extLst>
                </p14:cNvPr>
                <p14:cNvContentPartPr/>
                <p14:nvPr/>
              </p14:nvContentPartPr>
              <p14:xfrm>
                <a:off x="4049273" y="1800212"/>
                <a:ext cx="19800" cy="96840"/>
              </p14:xfrm>
            </p:contentPart>
          </mc:Choice>
          <mc:Fallback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3A85D724-4365-83E3-E4A7-5502910460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273" y="1782572"/>
                  <a:ext cx="55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891C3003-1F87-4BF7-B064-9F7CF83348CC}"/>
                    </a:ext>
                  </a:extLst>
                </p14:cNvPr>
                <p14:cNvContentPartPr/>
                <p14:nvPr/>
              </p14:nvContentPartPr>
              <p14:xfrm>
                <a:off x="4087073" y="1723172"/>
                <a:ext cx="176040" cy="3492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891C3003-1F87-4BF7-B064-9F7CF83348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9433" y="1705172"/>
                  <a:ext cx="211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302DF8AC-6F53-7BF4-F921-5F0887020107}"/>
                    </a:ext>
                  </a:extLst>
                </p14:cNvPr>
                <p14:cNvContentPartPr/>
                <p14:nvPr/>
              </p14:nvContentPartPr>
              <p14:xfrm>
                <a:off x="4261673" y="1629572"/>
                <a:ext cx="136440" cy="13644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302DF8AC-6F53-7BF4-F921-5F08870201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43673" y="1611572"/>
                  <a:ext cx="172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D0D0FDFF-255D-F714-C179-091AC210C65C}"/>
                    </a:ext>
                  </a:extLst>
                </p14:cNvPr>
                <p14:cNvContentPartPr/>
                <p14:nvPr/>
              </p14:nvContentPartPr>
              <p14:xfrm>
                <a:off x="4283993" y="1590332"/>
                <a:ext cx="125640" cy="200520"/>
              </p14:xfrm>
            </p:contentPart>
          </mc:Choice>
          <mc:Fallback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D0D0FDFF-255D-F714-C179-091AC210C6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66353" y="1572692"/>
                  <a:ext cx="161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2504ACB6-FBF9-F2D8-DDAF-B42C29C5CF8C}"/>
                    </a:ext>
                  </a:extLst>
                </p14:cNvPr>
                <p14:cNvContentPartPr/>
                <p14:nvPr/>
              </p14:nvContentPartPr>
              <p14:xfrm>
                <a:off x="4413593" y="1733612"/>
                <a:ext cx="144360" cy="99720"/>
              </p14:xfrm>
            </p:contentPart>
          </mc:Choice>
          <mc:Fallback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2504ACB6-FBF9-F2D8-DDAF-B42C29C5CF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95953" y="1715612"/>
                  <a:ext cx="180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Γραφή 50">
                  <a:extLst>
                    <a:ext uri="{FF2B5EF4-FFF2-40B4-BE49-F238E27FC236}">
                      <a16:creationId xmlns:a16="http://schemas.microsoft.com/office/drawing/2014/main" id="{AE58CFBB-8C97-B680-B12A-CC6AB08A5505}"/>
                    </a:ext>
                  </a:extLst>
                </p14:cNvPr>
                <p14:cNvContentPartPr/>
                <p14:nvPr/>
              </p14:nvContentPartPr>
              <p14:xfrm>
                <a:off x="4559393" y="1521212"/>
                <a:ext cx="30600" cy="341640"/>
              </p14:xfrm>
            </p:contentPart>
          </mc:Choice>
          <mc:Fallback>
            <p:pic>
              <p:nvPicPr>
                <p:cNvPr id="51" name="Γραφή 50">
                  <a:extLst>
                    <a:ext uri="{FF2B5EF4-FFF2-40B4-BE49-F238E27FC236}">
                      <a16:creationId xmlns:a16="http://schemas.microsoft.com/office/drawing/2014/main" id="{AE58CFBB-8C97-B680-B12A-CC6AB08A55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41753" y="1503212"/>
                  <a:ext cx="6624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Ομάδα 75">
            <a:extLst>
              <a:ext uri="{FF2B5EF4-FFF2-40B4-BE49-F238E27FC236}">
                <a16:creationId xmlns:a16="http://schemas.microsoft.com/office/drawing/2014/main" id="{A54C4599-9379-A127-517F-BD1114277367}"/>
              </a:ext>
            </a:extLst>
          </p:cNvPr>
          <p:cNvGrpSpPr/>
          <p:nvPr/>
        </p:nvGrpSpPr>
        <p:grpSpPr>
          <a:xfrm>
            <a:off x="5116313" y="954212"/>
            <a:ext cx="397080" cy="536400"/>
            <a:chOff x="5116313" y="954212"/>
            <a:chExt cx="39708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" name="Γραφή 66">
                  <a:extLst>
                    <a:ext uri="{FF2B5EF4-FFF2-40B4-BE49-F238E27FC236}">
                      <a16:creationId xmlns:a16="http://schemas.microsoft.com/office/drawing/2014/main" id="{9B1C7020-B6C5-A68C-4D21-2D33E958478C}"/>
                    </a:ext>
                  </a:extLst>
                </p14:cNvPr>
                <p14:cNvContentPartPr/>
                <p14:nvPr/>
              </p14:nvContentPartPr>
              <p14:xfrm>
                <a:off x="5396393" y="1388012"/>
                <a:ext cx="4320" cy="360"/>
              </p14:xfrm>
            </p:contentPart>
          </mc:Choice>
          <mc:Fallback>
            <p:pic>
              <p:nvPicPr>
                <p:cNvPr id="67" name="Γραφή 66">
                  <a:extLst>
                    <a:ext uri="{FF2B5EF4-FFF2-40B4-BE49-F238E27FC236}">
                      <a16:creationId xmlns:a16="http://schemas.microsoft.com/office/drawing/2014/main" id="{9B1C7020-B6C5-A68C-4D21-2D33E95847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8753" y="1370012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Γραφή 67">
                  <a:extLst>
                    <a:ext uri="{FF2B5EF4-FFF2-40B4-BE49-F238E27FC236}">
                      <a16:creationId xmlns:a16="http://schemas.microsoft.com/office/drawing/2014/main" id="{B1647700-FAE9-6EA0-E740-D9AA96261077}"/>
                    </a:ext>
                  </a:extLst>
                </p14:cNvPr>
                <p14:cNvContentPartPr/>
                <p14:nvPr/>
              </p14:nvContentPartPr>
              <p14:xfrm>
                <a:off x="5398913" y="1388012"/>
                <a:ext cx="360" cy="360"/>
              </p14:xfrm>
            </p:contentPart>
          </mc:Choice>
          <mc:Fallback>
            <p:pic>
              <p:nvPicPr>
                <p:cNvPr id="68" name="Γραφή 67">
                  <a:extLst>
                    <a:ext uri="{FF2B5EF4-FFF2-40B4-BE49-F238E27FC236}">
                      <a16:creationId xmlns:a16="http://schemas.microsoft.com/office/drawing/2014/main" id="{B1647700-FAE9-6EA0-E740-D9AA962610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81273" y="137001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9" name="Γραφή 68">
                  <a:extLst>
                    <a:ext uri="{FF2B5EF4-FFF2-40B4-BE49-F238E27FC236}">
                      <a16:creationId xmlns:a16="http://schemas.microsoft.com/office/drawing/2014/main" id="{59CE539F-04E1-606B-11E5-498F3071FCE9}"/>
                    </a:ext>
                  </a:extLst>
                </p14:cNvPr>
                <p14:cNvContentPartPr/>
                <p14:nvPr/>
              </p14:nvContentPartPr>
              <p14:xfrm>
                <a:off x="5378753" y="1361732"/>
                <a:ext cx="134640" cy="26640"/>
              </p14:xfrm>
            </p:contentPart>
          </mc:Choice>
          <mc:Fallback>
            <p:pic>
              <p:nvPicPr>
                <p:cNvPr id="69" name="Γραφή 68">
                  <a:extLst>
                    <a:ext uri="{FF2B5EF4-FFF2-40B4-BE49-F238E27FC236}">
                      <a16:creationId xmlns:a16="http://schemas.microsoft.com/office/drawing/2014/main" id="{59CE539F-04E1-606B-11E5-498F3071FC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60753" y="1343732"/>
                  <a:ext cx="170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8DDCB77A-24F0-9455-5E65-81ED9DAA06D6}"/>
                    </a:ext>
                  </a:extLst>
                </p14:cNvPr>
                <p14:cNvContentPartPr/>
                <p14:nvPr/>
              </p14:nvContentPartPr>
              <p14:xfrm>
                <a:off x="5177873" y="1295492"/>
                <a:ext cx="110520" cy="18468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8DDCB77A-24F0-9455-5E65-81ED9DAA06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60233" y="1277852"/>
                  <a:ext cx="14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E47F0F0B-4C46-CE86-0FC9-DC1189F6DEC6}"/>
                    </a:ext>
                  </a:extLst>
                </p14:cNvPr>
                <p14:cNvContentPartPr/>
                <p14:nvPr/>
              </p14:nvContentPartPr>
              <p14:xfrm>
                <a:off x="5317553" y="1398452"/>
                <a:ext cx="3960" cy="9216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E47F0F0B-4C46-CE86-0FC9-DC1189F6DE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99913" y="1380812"/>
                  <a:ext cx="3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5E580EB8-9B17-34A0-7D8E-1891F4A7F9E5}"/>
                    </a:ext>
                  </a:extLst>
                </p14:cNvPr>
                <p14:cNvContentPartPr/>
                <p14:nvPr/>
              </p14:nvContentPartPr>
              <p14:xfrm>
                <a:off x="5362193" y="1051412"/>
                <a:ext cx="147960" cy="16560"/>
              </p14:xfrm>
            </p:contentPart>
          </mc:Choice>
          <mc:Fallback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5E580EB8-9B17-34A0-7D8E-1891F4A7F9E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44193" y="1033412"/>
                  <a:ext cx="18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4" name="Γραφή 73">
                  <a:extLst>
                    <a:ext uri="{FF2B5EF4-FFF2-40B4-BE49-F238E27FC236}">
                      <a16:creationId xmlns:a16="http://schemas.microsoft.com/office/drawing/2014/main" id="{F41F1178-110A-2483-D887-FE7ECC1B89EB}"/>
                    </a:ext>
                  </a:extLst>
                </p14:cNvPr>
                <p14:cNvContentPartPr/>
                <p14:nvPr/>
              </p14:nvContentPartPr>
              <p14:xfrm>
                <a:off x="5116313" y="954212"/>
                <a:ext cx="103680" cy="222480"/>
              </p14:xfrm>
            </p:contentPart>
          </mc:Choice>
          <mc:Fallback>
            <p:pic>
              <p:nvPicPr>
                <p:cNvPr id="74" name="Γραφή 73">
                  <a:extLst>
                    <a:ext uri="{FF2B5EF4-FFF2-40B4-BE49-F238E27FC236}">
                      <a16:creationId xmlns:a16="http://schemas.microsoft.com/office/drawing/2014/main" id="{F41F1178-110A-2483-D887-FE7ECC1B89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8673" y="936572"/>
                  <a:ext cx="139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5" name="Γραφή 74">
                  <a:extLst>
                    <a:ext uri="{FF2B5EF4-FFF2-40B4-BE49-F238E27FC236}">
                      <a16:creationId xmlns:a16="http://schemas.microsoft.com/office/drawing/2014/main" id="{C9CB944A-D7F7-4EA2-D18A-4AE22CA0C371}"/>
                    </a:ext>
                  </a:extLst>
                </p14:cNvPr>
                <p14:cNvContentPartPr/>
                <p14:nvPr/>
              </p14:nvContentPartPr>
              <p14:xfrm>
                <a:off x="5249153" y="1086692"/>
                <a:ext cx="69840" cy="94320"/>
              </p14:xfrm>
            </p:contentPart>
          </mc:Choice>
          <mc:Fallback>
            <p:pic>
              <p:nvPicPr>
                <p:cNvPr id="75" name="Γραφή 74">
                  <a:extLst>
                    <a:ext uri="{FF2B5EF4-FFF2-40B4-BE49-F238E27FC236}">
                      <a16:creationId xmlns:a16="http://schemas.microsoft.com/office/drawing/2014/main" id="{C9CB944A-D7F7-4EA2-D18A-4AE22CA0C3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31153" y="1069052"/>
                  <a:ext cx="1054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5" name="Γραφή 84">
                <a:extLst>
                  <a:ext uri="{FF2B5EF4-FFF2-40B4-BE49-F238E27FC236}">
                    <a16:creationId xmlns:a16="http://schemas.microsoft.com/office/drawing/2014/main" id="{C7161399-6B91-1DF9-C0DD-E3CCBAB092D5}"/>
                  </a:ext>
                </a:extLst>
              </p14:cNvPr>
              <p14:cNvContentPartPr/>
              <p14:nvPr/>
            </p14:nvContentPartPr>
            <p14:xfrm>
              <a:off x="3102833" y="3415532"/>
              <a:ext cx="728280" cy="360000"/>
            </p14:xfrm>
          </p:contentPart>
        </mc:Choice>
        <mc:Fallback>
          <p:pic>
            <p:nvPicPr>
              <p:cNvPr id="85" name="Γραφή 84">
                <a:extLst>
                  <a:ext uri="{FF2B5EF4-FFF2-40B4-BE49-F238E27FC236}">
                    <a16:creationId xmlns:a16="http://schemas.microsoft.com/office/drawing/2014/main" id="{C7161399-6B91-1DF9-C0DD-E3CCBAB092D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84833" y="3397892"/>
                <a:ext cx="7639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2" name="Γραφή 101">
                <a:extLst>
                  <a:ext uri="{FF2B5EF4-FFF2-40B4-BE49-F238E27FC236}">
                    <a16:creationId xmlns:a16="http://schemas.microsoft.com/office/drawing/2014/main" id="{396E4978-26FA-42A3-06A5-01E31372B092}"/>
                  </a:ext>
                </a:extLst>
              </p14:cNvPr>
              <p14:cNvContentPartPr/>
              <p14:nvPr/>
            </p14:nvContentPartPr>
            <p14:xfrm>
              <a:off x="7224833" y="2814692"/>
              <a:ext cx="155520" cy="371160"/>
            </p14:xfrm>
          </p:contentPart>
        </mc:Choice>
        <mc:Fallback>
          <p:pic>
            <p:nvPicPr>
              <p:cNvPr id="102" name="Γραφή 101">
                <a:extLst>
                  <a:ext uri="{FF2B5EF4-FFF2-40B4-BE49-F238E27FC236}">
                    <a16:creationId xmlns:a16="http://schemas.microsoft.com/office/drawing/2014/main" id="{396E4978-26FA-42A3-06A5-01E31372B0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06833" y="2796692"/>
                <a:ext cx="1911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3" name="Γραφή 102">
                <a:extLst>
                  <a:ext uri="{FF2B5EF4-FFF2-40B4-BE49-F238E27FC236}">
                    <a16:creationId xmlns:a16="http://schemas.microsoft.com/office/drawing/2014/main" id="{F2EAE7D1-1A08-372F-CBA5-36BCDF0FCFFC}"/>
                  </a:ext>
                </a:extLst>
              </p14:cNvPr>
              <p14:cNvContentPartPr/>
              <p14:nvPr/>
            </p14:nvContentPartPr>
            <p14:xfrm>
              <a:off x="7481873" y="2898212"/>
              <a:ext cx="167760" cy="281520"/>
            </p14:xfrm>
          </p:contentPart>
        </mc:Choice>
        <mc:Fallback>
          <p:pic>
            <p:nvPicPr>
              <p:cNvPr id="103" name="Γραφή 102">
                <a:extLst>
                  <a:ext uri="{FF2B5EF4-FFF2-40B4-BE49-F238E27FC236}">
                    <a16:creationId xmlns:a16="http://schemas.microsoft.com/office/drawing/2014/main" id="{F2EAE7D1-1A08-372F-CBA5-36BCDF0FCF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63873" y="2880572"/>
                <a:ext cx="2034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4" name="Γραφή 103">
                <a:extLst>
                  <a:ext uri="{FF2B5EF4-FFF2-40B4-BE49-F238E27FC236}">
                    <a16:creationId xmlns:a16="http://schemas.microsoft.com/office/drawing/2014/main" id="{7865A96E-FE91-7B34-FAF9-296336B166B6}"/>
                  </a:ext>
                </a:extLst>
              </p14:cNvPr>
              <p14:cNvContentPartPr/>
              <p14:nvPr/>
            </p14:nvContentPartPr>
            <p14:xfrm>
              <a:off x="7669433" y="2733332"/>
              <a:ext cx="125280" cy="164160"/>
            </p14:xfrm>
          </p:contentPart>
        </mc:Choice>
        <mc:Fallback>
          <p:pic>
            <p:nvPicPr>
              <p:cNvPr id="104" name="Γραφή 103">
                <a:extLst>
                  <a:ext uri="{FF2B5EF4-FFF2-40B4-BE49-F238E27FC236}">
                    <a16:creationId xmlns:a16="http://schemas.microsoft.com/office/drawing/2014/main" id="{7865A96E-FE91-7B34-FAF9-296336B166B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651433" y="2715332"/>
                <a:ext cx="160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6" name="Γραφή 105">
                <a:extLst>
                  <a:ext uri="{FF2B5EF4-FFF2-40B4-BE49-F238E27FC236}">
                    <a16:creationId xmlns:a16="http://schemas.microsoft.com/office/drawing/2014/main" id="{345DC0E3-6A8F-6F69-50F9-3E00942C1538}"/>
                  </a:ext>
                </a:extLst>
              </p14:cNvPr>
              <p14:cNvContentPartPr/>
              <p14:nvPr/>
            </p14:nvContentPartPr>
            <p14:xfrm>
              <a:off x="7851593" y="3108812"/>
              <a:ext cx="194040" cy="28800"/>
            </p14:xfrm>
          </p:contentPart>
        </mc:Choice>
        <mc:Fallback>
          <p:pic>
            <p:nvPicPr>
              <p:cNvPr id="106" name="Γραφή 105">
                <a:extLst>
                  <a:ext uri="{FF2B5EF4-FFF2-40B4-BE49-F238E27FC236}">
                    <a16:creationId xmlns:a16="http://schemas.microsoft.com/office/drawing/2014/main" id="{345DC0E3-6A8F-6F69-50F9-3E00942C153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33593" y="3091172"/>
                <a:ext cx="2296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7" name="Γραφή 106">
                <a:extLst>
                  <a:ext uri="{FF2B5EF4-FFF2-40B4-BE49-F238E27FC236}">
                    <a16:creationId xmlns:a16="http://schemas.microsoft.com/office/drawing/2014/main" id="{C2F0BB1B-3739-19EB-D411-D9C9D5A25FD1}"/>
                  </a:ext>
                </a:extLst>
              </p14:cNvPr>
              <p14:cNvContentPartPr/>
              <p14:nvPr/>
            </p14:nvContentPartPr>
            <p14:xfrm>
              <a:off x="7854113" y="2980652"/>
              <a:ext cx="203040" cy="49320"/>
            </p14:xfrm>
          </p:contentPart>
        </mc:Choice>
        <mc:Fallback>
          <p:pic>
            <p:nvPicPr>
              <p:cNvPr id="107" name="Γραφή 106">
                <a:extLst>
                  <a:ext uri="{FF2B5EF4-FFF2-40B4-BE49-F238E27FC236}">
                    <a16:creationId xmlns:a16="http://schemas.microsoft.com/office/drawing/2014/main" id="{C2F0BB1B-3739-19EB-D411-D9C9D5A25FD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36113" y="2962652"/>
                <a:ext cx="2386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9" name="Γραφή 108">
                <a:extLst>
                  <a:ext uri="{FF2B5EF4-FFF2-40B4-BE49-F238E27FC236}">
                    <a16:creationId xmlns:a16="http://schemas.microsoft.com/office/drawing/2014/main" id="{88788028-DF20-CC8C-06FE-C8E9E03753DA}"/>
                  </a:ext>
                </a:extLst>
              </p14:cNvPr>
              <p14:cNvContentPartPr/>
              <p14:nvPr/>
            </p14:nvContentPartPr>
            <p14:xfrm>
              <a:off x="8195393" y="2741612"/>
              <a:ext cx="201240" cy="402840"/>
            </p14:xfrm>
          </p:contentPart>
        </mc:Choice>
        <mc:Fallback>
          <p:pic>
            <p:nvPicPr>
              <p:cNvPr id="109" name="Γραφή 108">
                <a:extLst>
                  <a:ext uri="{FF2B5EF4-FFF2-40B4-BE49-F238E27FC236}">
                    <a16:creationId xmlns:a16="http://schemas.microsoft.com/office/drawing/2014/main" id="{88788028-DF20-CC8C-06FE-C8E9E03753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177393" y="2723612"/>
                <a:ext cx="2368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0" name="Γραφή 109">
                <a:extLst>
                  <a:ext uri="{FF2B5EF4-FFF2-40B4-BE49-F238E27FC236}">
                    <a16:creationId xmlns:a16="http://schemas.microsoft.com/office/drawing/2014/main" id="{C7169CB2-F393-E73C-C7A7-5C8CAE777DFB}"/>
                  </a:ext>
                </a:extLst>
              </p14:cNvPr>
              <p14:cNvContentPartPr/>
              <p14:nvPr/>
            </p14:nvContentPartPr>
            <p14:xfrm>
              <a:off x="8460353" y="2973092"/>
              <a:ext cx="131400" cy="128520"/>
            </p14:xfrm>
          </p:contentPart>
        </mc:Choice>
        <mc:Fallback>
          <p:pic>
            <p:nvPicPr>
              <p:cNvPr id="110" name="Γραφή 109">
                <a:extLst>
                  <a:ext uri="{FF2B5EF4-FFF2-40B4-BE49-F238E27FC236}">
                    <a16:creationId xmlns:a16="http://schemas.microsoft.com/office/drawing/2014/main" id="{C7169CB2-F393-E73C-C7A7-5C8CAE777DF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42713" y="2955092"/>
                <a:ext cx="1670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1" name="Γραφή 110">
                <a:extLst>
                  <a:ext uri="{FF2B5EF4-FFF2-40B4-BE49-F238E27FC236}">
                    <a16:creationId xmlns:a16="http://schemas.microsoft.com/office/drawing/2014/main" id="{466C8419-C181-71A2-FDAD-EA22F2572E03}"/>
                  </a:ext>
                </a:extLst>
              </p14:cNvPr>
              <p14:cNvContentPartPr/>
              <p14:nvPr/>
            </p14:nvContentPartPr>
            <p14:xfrm>
              <a:off x="8488433" y="2936012"/>
              <a:ext cx="153000" cy="160920"/>
            </p14:xfrm>
          </p:contentPart>
        </mc:Choice>
        <mc:Fallback>
          <p:pic>
            <p:nvPicPr>
              <p:cNvPr id="111" name="Γραφή 110">
                <a:extLst>
                  <a:ext uri="{FF2B5EF4-FFF2-40B4-BE49-F238E27FC236}">
                    <a16:creationId xmlns:a16="http://schemas.microsoft.com/office/drawing/2014/main" id="{466C8419-C181-71A2-FDAD-EA22F2572E0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70433" y="2918372"/>
                <a:ext cx="188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2" name="Γραφή 111">
                <a:extLst>
                  <a:ext uri="{FF2B5EF4-FFF2-40B4-BE49-F238E27FC236}">
                    <a16:creationId xmlns:a16="http://schemas.microsoft.com/office/drawing/2014/main" id="{CE972765-07AD-59E2-4DC2-4DF394FBB6BB}"/>
                  </a:ext>
                </a:extLst>
              </p14:cNvPr>
              <p14:cNvContentPartPr/>
              <p14:nvPr/>
            </p14:nvContentPartPr>
            <p14:xfrm>
              <a:off x="8629913" y="2721812"/>
              <a:ext cx="161280" cy="136440"/>
            </p14:xfrm>
          </p:contentPart>
        </mc:Choice>
        <mc:Fallback>
          <p:pic>
            <p:nvPicPr>
              <p:cNvPr id="112" name="Γραφή 111">
                <a:extLst>
                  <a:ext uri="{FF2B5EF4-FFF2-40B4-BE49-F238E27FC236}">
                    <a16:creationId xmlns:a16="http://schemas.microsoft.com/office/drawing/2014/main" id="{CE972765-07AD-59E2-4DC2-4DF394FBB6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12273" y="2703812"/>
                <a:ext cx="196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3" name="Γραφή 112">
                <a:extLst>
                  <a:ext uri="{FF2B5EF4-FFF2-40B4-BE49-F238E27FC236}">
                    <a16:creationId xmlns:a16="http://schemas.microsoft.com/office/drawing/2014/main" id="{69B6ABB7-36D0-FB69-BED5-455D71A981E4}"/>
                  </a:ext>
                </a:extLst>
              </p14:cNvPr>
              <p14:cNvContentPartPr/>
              <p14:nvPr/>
            </p14:nvContentPartPr>
            <p14:xfrm>
              <a:off x="8761673" y="2967692"/>
              <a:ext cx="196560" cy="13320"/>
            </p14:xfrm>
          </p:contentPart>
        </mc:Choice>
        <mc:Fallback>
          <p:pic>
            <p:nvPicPr>
              <p:cNvPr id="113" name="Γραφή 112">
                <a:extLst>
                  <a:ext uri="{FF2B5EF4-FFF2-40B4-BE49-F238E27FC236}">
                    <a16:creationId xmlns:a16="http://schemas.microsoft.com/office/drawing/2014/main" id="{69B6ABB7-36D0-FB69-BED5-455D71A981E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743673" y="2950052"/>
                <a:ext cx="232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14" name="Γραφή 113">
                <a:extLst>
                  <a:ext uri="{FF2B5EF4-FFF2-40B4-BE49-F238E27FC236}">
                    <a16:creationId xmlns:a16="http://schemas.microsoft.com/office/drawing/2014/main" id="{C64B4214-2ED8-9116-897A-2B2E3804C0D9}"/>
                  </a:ext>
                </a:extLst>
              </p14:cNvPr>
              <p14:cNvContentPartPr/>
              <p14:nvPr/>
            </p14:nvContentPartPr>
            <p14:xfrm>
              <a:off x="8868953" y="2822612"/>
              <a:ext cx="17280" cy="242640"/>
            </p14:xfrm>
          </p:contentPart>
        </mc:Choice>
        <mc:Fallback>
          <p:pic>
            <p:nvPicPr>
              <p:cNvPr id="114" name="Γραφή 113">
                <a:extLst>
                  <a:ext uri="{FF2B5EF4-FFF2-40B4-BE49-F238E27FC236}">
                    <a16:creationId xmlns:a16="http://schemas.microsoft.com/office/drawing/2014/main" id="{C64B4214-2ED8-9116-897A-2B2E3804C0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850953" y="2804612"/>
                <a:ext cx="529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15" name="Γραφή 114">
                <a:extLst>
                  <a:ext uri="{FF2B5EF4-FFF2-40B4-BE49-F238E27FC236}">
                    <a16:creationId xmlns:a16="http://schemas.microsoft.com/office/drawing/2014/main" id="{6233EF9D-D42C-2E2F-60A9-277DDEA1263D}"/>
                  </a:ext>
                </a:extLst>
              </p14:cNvPr>
              <p14:cNvContentPartPr/>
              <p14:nvPr/>
            </p14:nvContentPartPr>
            <p14:xfrm>
              <a:off x="8963633" y="2714972"/>
              <a:ext cx="198000" cy="311400"/>
            </p14:xfrm>
          </p:contentPart>
        </mc:Choice>
        <mc:Fallback>
          <p:pic>
            <p:nvPicPr>
              <p:cNvPr id="115" name="Γραφή 114">
                <a:extLst>
                  <a:ext uri="{FF2B5EF4-FFF2-40B4-BE49-F238E27FC236}">
                    <a16:creationId xmlns:a16="http://schemas.microsoft.com/office/drawing/2014/main" id="{6233EF9D-D42C-2E2F-60A9-277DDEA1263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945993" y="2696972"/>
                <a:ext cx="233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6" name="Γραφή 115">
                <a:extLst>
                  <a:ext uri="{FF2B5EF4-FFF2-40B4-BE49-F238E27FC236}">
                    <a16:creationId xmlns:a16="http://schemas.microsoft.com/office/drawing/2014/main" id="{8328D7D8-197C-F683-F324-775850386F85}"/>
                  </a:ext>
                </a:extLst>
              </p14:cNvPr>
              <p14:cNvContentPartPr/>
              <p14:nvPr/>
            </p14:nvContentPartPr>
            <p14:xfrm>
              <a:off x="9254153" y="2900732"/>
              <a:ext cx="124560" cy="336240"/>
            </p14:xfrm>
          </p:contentPart>
        </mc:Choice>
        <mc:Fallback>
          <p:pic>
            <p:nvPicPr>
              <p:cNvPr id="116" name="Γραφή 115">
                <a:extLst>
                  <a:ext uri="{FF2B5EF4-FFF2-40B4-BE49-F238E27FC236}">
                    <a16:creationId xmlns:a16="http://schemas.microsoft.com/office/drawing/2014/main" id="{8328D7D8-197C-F683-F324-775850386F8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236153" y="2883092"/>
                <a:ext cx="160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17" name="Γραφή 116">
                <a:extLst>
                  <a:ext uri="{FF2B5EF4-FFF2-40B4-BE49-F238E27FC236}">
                    <a16:creationId xmlns:a16="http://schemas.microsoft.com/office/drawing/2014/main" id="{A77CDFEF-D71B-184F-2404-E7A21165DA4F}"/>
                  </a:ext>
                </a:extLst>
              </p14:cNvPr>
              <p14:cNvContentPartPr/>
              <p14:nvPr/>
            </p14:nvContentPartPr>
            <p14:xfrm>
              <a:off x="9415073" y="2697692"/>
              <a:ext cx="111600" cy="149400"/>
            </p14:xfrm>
          </p:contentPart>
        </mc:Choice>
        <mc:Fallback>
          <p:pic>
            <p:nvPicPr>
              <p:cNvPr id="117" name="Γραφή 116">
                <a:extLst>
                  <a:ext uri="{FF2B5EF4-FFF2-40B4-BE49-F238E27FC236}">
                    <a16:creationId xmlns:a16="http://schemas.microsoft.com/office/drawing/2014/main" id="{A77CDFEF-D71B-184F-2404-E7A21165DA4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97433" y="2680052"/>
                <a:ext cx="147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19" name="Γραφή 118">
                <a:extLst>
                  <a:ext uri="{FF2B5EF4-FFF2-40B4-BE49-F238E27FC236}">
                    <a16:creationId xmlns:a16="http://schemas.microsoft.com/office/drawing/2014/main" id="{7C5F7264-D055-C49E-E7BA-5FD1BC2A531A}"/>
                  </a:ext>
                </a:extLst>
              </p14:cNvPr>
              <p14:cNvContentPartPr/>
              <p14:nvPr/>
            </p14:nvContentPartPr>
            <p14:xfrm>
              <a:off x="9509753" y="2966252"/>
              <a:ext cx="300240" cy="25920"/>
            </p14:xfrm>
          </p:contentPart>
        </mc:Choice>
        <mc:Fallback>
          <p:pic>
            <p:nvPicPr>
              <p:cNvPr id="119" name="Γραφή 118">
                <a:extLst>
                  <a:ext uri="{FF2B5EF4-FFF2-40B4-BE49-F238E27FC236}">
                    <a16:creationId xmlns:a16="http://schemas.microsoft.com/office/drawing/2014/main" id="{7C5F7264-D055-C49E-E7BA-5FD1BC2A53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492113" y="2948612"/>
                <a:ext cx="335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0" name="Γραφή 119">
                <a:extLst>
                  <a:ext uri="{FF2B5EF4-FFF2-40B4-BE49-F238E27FC236}">
                    <a16:creationId xmlns:a16="http://schemas.microsoft.com/office/drawing/2014/main" id="{64873CA5-4B08-0ACD-3980-57B306DCB287}"/>
                  </a:ext>
                </a:extLst>
              </p14:cNvPr>
              <p14:cNvContentPartPr/>
              <p14:nvPr/>
            </p14:nvContentPartPr>
            <p14:xfrm>
              <a:off x="9479513" y="3062012"/>
              <a:ext cx="297360" cy="10800"/>
            </p14:xfrm>
          </p:contentPart>
        </mc:Choice>
        <mc:Fallback>
          <p:pic>
            <p:nvPicPr>
              <p:cNvPr id="120" name="Γραφή 119">
                <a:extLst>
                  <a:ext uri="{FF2B5EF4-FFF2-40B4-BE49-F238E27FC236}">
                    <a16:creationId xmlns:a16="http://schemas.microsoft.com/office/drawing/2014/main" id="{64873CA5-4B08-0ACD-3980-57B306DCB28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461873" y="3044372"/>
                <a:ext cx="33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1" name="Γραφή 120">
                <a:extLst>
                  <a:ext uri="{FF2B5EF4-FFF2-40B4-BE49-F238E27FC236}">
                    <a16:creationId xmlns:a16="http://schemas.microsoft.com/office/drawing/2014/main" id="{657E0619-0C58-B673-8604-ED37F0509398}"/>
                  </a:ext>
                </a:extLst>
              </p14:cNvPr>
              <p14:cNvContentPartPr/>
              <p14:nvPr/>
            </p14:nvContentPartPr>
            <p14:xfrm>
              <a:off x="9767873" y="2833412"/>
              <a:ext cx="158040" cy="316440"/>
            </p14:xfrm>
          </p:contentPart>
        </mc:Choice>
        <mc:Fallback>
          <p:pic>
            <p:nvPicPr>
              <p:cNvPr id="121" name="Γραφή 120">
                <a:extLst>
                  <a:ext uri="{FF2B5EF4-FFF2-40B4-BE49-F238E27FC236}">
                    <a16:creationId xmlns:a16="http://schemas.microsoft.com/office/drawing/2014/main" id="{657E0619-0C58-B673-8604-ED37F050939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49873" y="2815772"/>
                <a:ext cx="19368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Ομάδα 181">
            <a:extLst>
              <a:ext uri="{FF2B5EF4-FFF2-40B4-BE49-F238E27FC236}">
                <a16:creationId xmlns:a16="http://schemas.microsoft.com/office/drawing/2014/main" id="{1B046469-FCCC-0D52-6D7D-BAE64A19FCB4}"/>
              </a:ext>
            </a:extLst>
          </p:cNvPr>
          <p:cNvGrpSpPr/>
          <p:nvPr/>
        </p:nvGrpSpPr>
        <p:grpSpPr>
          <a:xfrm>
            <a:off x="10159193" y="275252"/>
            <a:ext cx="1557000" cy="680760"/>
            <a:chOff x="10159193" y="275252"/>
            <a:chExt cx="1557000" cy="6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C6E55C1E-A390-AA58-2041-6B17C5F48F57}"/>
                    </a:ext>
                  </a:extLst>
                </p14:cNvPr>
                <p14:cNvContentPartPr/>
                <p14:nvPr/>
              </p14:nvContentPartPr>
              <p14:xfrm>
                <a:off x="10159193" y="564332"/>
                <a:ext cx="2880" cy="2520"/>
              </p14:xfrm>
            </p:contentPart>
          </mc:Choice>
          <mc:Fallback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C6E55C1E-A390-AA58-2041-6B17C5F48F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41193" y="546692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5" name="Γραφή 164">
                  <a:extLst>
                    <a:ext uri="{FF2B5EF4-FFF2-40B4-BE49-F238E27FC236}">
                      <a16:creationId xmlns:a16="http://schemas.microsoft.com/office/drawing/2014/main" id="{315C4EFA-3896-17AE-F1B5-9672D73EB4BB}"/>
                    </a:ext>
                  </a:extLst>
                </p14:cNvPr>
                <p14:cNvContentPartPr/>
                <p14:nvPr/>
              </p14:nvContentPartPr>
              <p14:xfrm>
                <a:off x="10159193" y="544892"/>
                <a:ext cx="201240" cy="347040"/>
              </p14:xfrm>
            </p:contentPart>
          </mc:Choice>
          <mc:Fallback>
            <p:pic>
              <p:nvPicPr>
                <p:cNvPr id="165" name="Γραφή 164">
                  <a:extLst>
                    <a:ext uri="{FF2B5EF4-FFF2-40B4-BE49-F238E27FC236}">
                      <a16:creationId xmlns:a16="http://schemas.microsoft.com/office/drawing/2014/main" id="{315C4EFA-3896-17AE-F1B5-9672D73EB4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41193" y="527252"/>
                  <a:ext cx="236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6" name="Γραφή 165">
                  <a:extLst>
                    <a:ext uri="{FF2B5EF4-FFF2-40B4-BE49-F238E27FC236}">
                      <a16:creationId xmlns:a16="http://schemas.microsoft.com/office/drawing/2014/main" id="{8A3178FB-8D5B-7797-54C5-FCA7F3B57DDE}"/>
                    </a:ext>
                  </a:extLst>
                </p14:cNvPr>
                <p14:cNvContentPartPr/>
                <p14:nvPr/>
              </p14:nvContentPartPr>
              <p14:xfrm>
                <a:off x="10432433" y="332132"/>
                <a:ext cx="67320" cy="216720"/>
              </p14:xfrm>
            </p:contentPart>
          </mc:Choice>
          <mc:Fallback>
            <p:pic>
              <p:nvPicPr>
                <p:cNvPr id="166" name="Γραφή 165">
                  <a:extLst>
                    <a:ext uri="{FF2B5EF4-FFF2-40B4-BE49-F238E27FC236}">
                      <a16:creationId xmlns:a16="http://schemas.microsoft.com/office/drawing/2014/main" id="{8A3178FB-8D5B-7797-54C5-FCA7F3B57D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14433" y="314492"/>
                  <a:ext cx="102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8" name="Γραφή 167">
                  <a:extLst>
                    <a:ext uri="{FF2B5EF4-FFF2-40B4-BE49-F238E27FC236}">
                      <a16:creationId xmlns:a16="http://schemas.microsoft.com/office/drawing/2014/main" id="{B429F633-70E6-92FC-3093-938606A77CCB}"/>
                    </a:ext>
                  </a:extLst>
                </p14:cNvPr>
                <p14:cNvContentPartPr/>
                <p14:nvPr/>
              </p14:nvContentPartPr>
              <p14:xfrm>
                <a:off x="10452233" y="564332"/>
                <a:ext cx="93600" cy="237240"/>
              </p14:xfrm>
            </p:contentPart>
          </mc:Choice>
          <mc:Fallback>
            <p:pic>
              <p:nvPicPr>
                <p:cNvPr id="168" name="Γραφή 167">
                  <a:extLst>
                    <a:ext uri="{FF2B5EF4-FFF2-40B4-BE49-F238E27FC236}">
                      <a16:creationId xmlns:a16="http://schemas.microsoft.com/office/drawing/2014/main" id="{B429F633-70E6-92FC-3093-938606A77CC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34593" y="546332"/>
                  <a:ext cx="129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78A6C610-5E8D-EAB5-2E68-4C3B7041D725}"/>
                    </a:ext>
                  </a:extLst>
                </p14:cNvPr>
                <p14:cNvContentPartPr/>
                <p14:nvPr/>
              </p14:nvContentPartPr>
              <p14:xfrm>
                <a:off x="10569593" y="665492"/>
                <a:ext cx="55440" cy="11700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78A6C610-5E8D-EAB5-2E68-4C3B7041D72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51953" y="647852"/>
                  <a:ext cx="9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0" name="Γραφή 169">
                  <a:extLst>
                    <a:ext uri="{FF2B5EF4-FFF2-40B4-BE49-F238E27FC236}">
                      <a16:creationId xmlns:a16="http://schemas.microsoft.com/office/drawing/2014/main" id="{3F485C9C-9137-AD6B-591F-90E9B9FE18C7}"/>
                    </a:ext>
                  </a:extLst>
                </p14:cNvPr>
                <p14:cNvContentPartPr/>
                <p14:nvPr/>
              </p14:nvContentPartPr>
              <p14:xfrm>
                <a:off x="10504433" y="604292"/>
                <a:ext cx="135360" cy="199440"/>
              </p14:xfrm>
            </p:contentPart>
          </mc:Choice>
          <mc:Fallback>
            <p:pic>
              <p:nvPicPr>
                <p:cNvPr id="170" name="Γραφή 169">
                  <a:extLst>
                    <a:ext uri="{FF2B5EF4-FFF2-40B4-BE49-F238E27FC236}">
                      <a16:creationId xmlns:a16="http://schemas.microsoft.com/office/drawing/2014/main" id="{3F485C9C-9137-AD6B-591F-90E9B9FE18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86433" y="586652"/>
                  <a:ext cx="171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6ABA9324-94C1-66F5-84CE-DAD2B1754CDB}"/>
                    </a:ext>
                  </a:extLst>
                </p14:cNvPr>
                <p14:cNvContentPartPr/>
                <p14:nvPr/>
              </p14:nvContentPartPr>
              <p14:xfrm>
                <a:off x="10737353" y="706172"/>
                <a:ext cx="15480" cy="5616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6ABA9324-94C1-66F5-84CE-DAD2B1754CD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19353" y="688532"/>
                  <a:ext cx="5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DBD3ED7C-EBD0-37A4-9F57-3F66DFE742A3}"/>
                    </a:ext>
                  </a:extLst>
                </p14:cNvPr>
                <p14:cNvContentPartPr/>
                <p14:nvPr/>
              </p14:nvContentPartPr>
              <p14:xfrm>
                <a:off x="10729073" y="558572"/>
                <a:ext cx="9000" cy="29448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DBD3ED7C-EBD0-37A4-9F57-3F66DFE742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11073" y="540572"/>
                  <a:ext cx="44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3" name="Γραφή 172">
                  <a:extLst>
                    <a:ext uri="{FF2B5EF4-FFF2-40B4-BE49-F238E27FC236}">
                      <a16:creationId xmlns:a16="http://schemas.microsoft.com/office/drawing/2014/main" id="{EC0BE3B0-8334-F1A9-0D11-7AF68F7F4667}"/>
                    </a:ext>
                  </a:extLst>
                </p14:cNvPr>
                <p14:cNvContentPartPr/>
                <p14:nvPr/>
              </p14:nvContentPartPr>
              <p14:xfrm>
                <a:off x="10883513" y="703292"/>
                <a:ext cx="161640" cy="14040"/>
              </p14:xfrm>
            </p:contentPart>
          </mc:Choice>
          <mc:Fallback>
            <p:pic>
              <p:nvPicPr>
                <p:cNvPr id="173" name="Γραφή 172">
                  <a:extLst>
                    <a:ext uri="{FF2B5EF4-FFF2-40B4-BE49-F238E27FC236}">
                      <a16:creationId xmlns:a16="http://schemas.microsoft.com/office/drawing/2014/main" id="{EC0BE3B0-8334-F1A9-0D11-7AF68F7F46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65873" y="685292"/>
                  <a:ext cx="197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530700AC-169B-E06A-6954-4EBD7B32B481}"/>
                    </a:ext>
                  </a:extLst>
                </p14:cNvPr>
                <p14:cNvContentPartPr/>
                <p14:nvPr/>
              </p14:nvContentPartPr>
              <p14:xfrm>
                <a:off x="10880633" y="572612"/>
                <a:ext cx="137880" cy="35640"/>
              </p14:xfrm>
            </p:contentPart>
          </mc:Choice>
          <mc:Fallback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530700AC-169B-E06A-6954-4EBD7B32B4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62633" y="554972"/>
                  <a:ext cx="17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3381391D-52F9-2C85-FD02-9838A0EA04B2}"/>
                    </a:ext>
                  </a:extLst>
                </p14:cNvPr>
                <p14:cNvContentPartPr/>
                <p14:nvPr/>
              </p14:nvContentPartPr>
              <p14:xfrm>
                <a:off x="11202113" y="611132"/>
                <a:ext cx="514080" cy="20880"/>
              </p14:xfrm>
            </p:contentPart>
          </mc:Choice>
          <mc:Fallback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3381391D-52F9-2C85-FD02-9838A0EA04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84113" y="593492"/>
                  <a:ext cx="549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7" name="Γραφή 176">
                  <a:extLst>
                    <a:ext uri="{FF2B5EF4-FFF2-40B4-BE49-F238E27FC236}">
                      <a16:creationId xmlns:a16="http://schemas.microsoft.com/office/drawing/2014/main" id="{D501FF38-62AF-CF91-C49D-3225B3A8D96E}"/>
                    </a:ext>
                  </a:extLst>
                </p14:cNvPr>
                <p14:cNvContentPartPr/>
                <p14:nvPr/>
              </p14:nvContentPartPr>
              <p14:xfrm>
                <a:off x="11258633" y="275252"/>
                <a:ext cx="124200" cy="304920"/>
              </p14:xfrm>
            </p:contentPart>
          </mc:Choice>
          <mc:Fallback>
            <p:pic>
              <p:nvPicPr>
                <p:cNvPr id="177" name="Γραφή 176">
                  <a:extLst>
                    <a:ext uri="{FF2B5EF4-FFF2-40B4-BE49-F238E27FC236}">
                      <a16:creationId xmlns:a16="http://schemas.microsoft.com/office/drawing/2014/main" id="{D501FF38-62AF-CF91-C49D-3225B3A8D9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40993" y="257252"/>
                  <a:ext cx="159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8" name="Γραφή 177">
                  <a:extLst>
                    <a:ext uri="{FF2B5EF4-FFF2-40B4-BE49-F238E27FC236}">
                      <a16:creationId xmlns:a16="http://schemas.microsoft.com/office/drawing/2014/main" id="{FD47EABF-341C-F734-B3E9-AC367AF945A2}"/>
                    </a:ext>
                  </a:extLst>
                </p14:cNvPr>
                <p14:cNvContentPartPr/>
                <p14:nvPr/>
              </p14:nvContentPartPr>
              <p14:xfrm>
                <a:off x="11500553" y="347252"/>
                <a:ext cx="140040" cy="244080"/>
              </p14:xfrm>
            </p:contentPart>
          </mc:Choice>
          <mc:Fallback>
            <p:pic>
              <p:nvPicPr>
                <p:cNvPr id="178" name="Γραφή 177">
                  <a:extLst>
                    <a:ext uri="{FF2B5EF4-FFF2-40B4-BE49-F238E27FC236}">
                      <a16:creationId xmlns:a16="http://schemas.microsoft.com/office/drawing/2014/main" id="{FD47EABF-341C-F734-B3E9-AC367AF945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82913" y="329612"/>
                  <a:ext cx="175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8146A697-F85D-3637-2714-7DA3D712253D}"/>
                    </a:ext>
                  </a:extLst>
                </p14:cNvPr>
                <p14:cNvContentPartPr/>
                <p14:nvPr/>
              </p14:nvContentPartPr>
              <p14:xfrm>
                <a:off x="11255033" y="722732"/>
                <a:ext cx="141120" cy="233280"/>
              </p14:xfrm>
            </p:contentPart>
          </mc:Choice>
          <mc:Fallback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8146A697-F85D-3637-2714-7DA3D71225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37393" y="705092"/>
                  <a:ext cx="176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0" name="Γραφή 179">
                  <a:extLst>
                    <a:ext uri="{FF2B5EF4-FFF2-40B4-BE49-F238E27FC236}">
                      <a16:creationId xmlns:a16="http://schemas.microsoft.com/office/drawing/2014/main" id="{D14D4A96-3D5D-7975-7BE1-493F6AB74866}"/>
                    </a:ext>
                  </a:extLst>
                </p14:cNvPr>
                <p14:cNvContentPartPr/>
                <p14:nvPr/>
              </p14:nvContentPartPr>
              <p14:xfrm>
                <a:off x="11513153" y="787892"/>
                <a:ext cx="73080" cy="111960"/>
              </p14:xfrm>
            </p:contentPart>
          </mc:Choice>
          <mc:Fallback>
            <p:pic>
              <p:nvPicPr>
                <p:cNvPr id="180" name="Γραφή 179">
                  <a:extLst>
                    <a:ext uri="{FF2B5EF4-FFF2-40B4-BE49-F238E27FC236}">
                      <a16:creationId xmlns:a16="http://schemas.microsoft.com/office/drawing/2014/main" id="{D14D4A96-3D5D-7975-7BE1-493F6AB748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95513" y="769892"/>
                  <a:ext cx="10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1" name="Γραφή 180">
                  <a:extLst>
                    <a:ext uri="{FF2B5EF4-FFF2-40B4-BE49-F238E27FC236}">
                      <a16:creationId xmlns:a16="http://schemas.microsoft.com/office/drawing/2014/main" id="{05483F7C-8FBE-F2D5-9F02-70A824AA810D}"/>
                    </a:ext>
                  </a:extLst>
                </p14:cNvPr>
                <p14:cNvContentPartPr/>
                <p14:nvPr/>
              </p14:nvContentPartPr>
              <p14:xfrm>
                <a:off x="11468873" y="782492"/>
                <a:ext cx="131040" cy="145080"/>
              </p14:xfrm>
            </p:contentPart>
          </mc:Choice>
          <mc:Fallback>
            <p:pic>
              <p:nvPicPr>
                <p:cNvPr id="181" name="Γραφή 180">
                  <a:extLst>
                    <a:ext uri="{FF2B5EF4-FFF2-40B4-BE49-F238E27FC236}">
                      <a16:creationId xmlns:a16="http://schemas.microsoft.com/office/drawing/2014/main" id="{05483F7C-8FBE-F2D5-9F02-70A824AA81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50873" y="764492"/>
                  <a:ext cx="16668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4" name="Γραφή 213">
                <a:extLst>
                  <a:ext uri="{FF2B5EF4-FFF2-40B4-BE49-F238E27FC236}">
                    <a16:creationId xmlns:a16="http://schemas.microsoft.com/office/drawing/2014/main" id="{565F686A-3A17-E02E-B5DB-8016ABF046F2}"/>
                  </a:ext>
                </a:extLst>
              </p14:cNvPr>
              <p14:cNvContentPartPr/>
              <p14:nvPr/>
            </p14:nvContentPartPr>
            <p14:xfrm>
              <a:off x="8846993" y="4830332"/>
              <a:ext cx="360" cy="360"/>
            </p14:xfrm>
          </p:contentPart>
        </mc:Choice>
        <mc:Fallback>
          <p:pic>
            <p:nvPicPr>
              <p:cNvPr id="214" name="Γραφή 213">
                <a:extLst>
                  <a:ext uri="{FF2B5EF4-FFF2-40B4-BE49-F238E27FC236}">
                    <a16:creationId xmlns:a16="http://schemas.microsoft.com/office/drawing/2014/main" id="{565F686A-3A17-E02E-B5DB-8016ABF046F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29353" y="481269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Ομάδα 240">
            <a:extLst>
              <a:ext uri="{FF2B5EF4-FFF2-40B4-BE49-F238E27FC236}">
                <a16:creationId xmlns:a16="http://schemas.microsoft.com/office/drawing/2014/main" id="{2244198B-106E-80D0-510B-5E04E5BEA205}"/>
              </a:ext>
            </a:extLst>
          </p:cNvPr>
          <p:cNvGrpSpPr/>
          <p:nvPr/>
        </p:nvGrpSpPr>
        <p:grpSpPr>
          <a:xfrm>
            <a:off x="7342193" y="3346412"/>
            <a:ext cx="4498920" cy="2051640"/>
            <a:chOff x="7342193" y="3346412"/>
            <a:chExt cx="4498920" cy="20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1B32C356-8EF0-0F73-67F8-F57A1265B89B}"/>
                    </a:ext>
                  </a:extLst>
                </p14:cNvPr>
                <p14:cNvContentPartPr/>
                <p14:nvPr/>
              </p14:nvContentPartPr>
              <p14:xfrm>
                <a:off x="7537313" y="3346412"/>
                <a:ext cx="54000" cy="36540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1B32C356-8EF0-0F73-67F8-F57A1265B8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9313" y="3328412"/>
                  <a:ext cx="89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8857268D-B43E-6538-F7CF-4AD39D077B63}"/>
                    </a:ext>
                  </a:extLst>
                </p14:cNvPr>
                <p14:cNvContentPartPr/>
                <p14:nvPr/>
              </p14:nvContentPartPr>
              <p14:xfrm>
                <a:off x="7342193" y="3569252"/>
                <a:ext cx="231480" cy="19764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8857268D-B43E-6538-F7CF-4AD39D077B6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24193" y="3551612"/>
                  <a:ext cx="267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F8E27F81-84F4-BCBA-B48C-1F771F9C3BD1}"/>
                    </a:ext>
                  </a:extLst>
                </p14:cNvPr>
                <p14:cNvContentPartPr/>
                <p14:nvPr/>
              </p14:nvContentPartPr>
              <p14:xfrm>
                <a:off x="7634513" y="3553772"/>
                <a:ext cx="119520" cy="17676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F8E27F81-84F4-BCBA-B48C-1F771F9C3BD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16873" y="3535772"/>
                  <a:ext cx="155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8EE2DC14-BBEB-CCC7-4940-4C9B7549E4B6}"/>
                    </a:ext>
                  </a:extLst>
                </p14:cNvPr>
                <p14:cNvContentPartPr/>
                <p14:nvPr/>
              </p14:nvContentPartPr>
              <p14:xfrm>
                <a:off x="7882553" y="3640532"/>
                <a:ext cx="360" cy="36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8EE2DC14-BBEB-CCC7-4940-4C9B7549E4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64913" y="362253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515ED26A-588F-8215-612F-B7EBA433809F}"/>
                    </a:ext>
                  </a:extLst>
                </p14:cNvPr>
                <p14:cNvContentPartPr/>
                <p14:nvPr/>
              </p14:nvContentPartPr>
              <p14:xfrm>
                <a:off x="7882553" y="3640532"/>
                <a:ext cx="360" cy="324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515ED26A-588F-8215-612F-B7EBA43380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64913" y="3622532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B858173A-2B8D-8147-D733-167E5926B1D0}"/>
                    </a:ext>
                  </a:extLst>
                </p14:cNvPr>
                <p14:cNvContentPartPr/>
                <p14:nvPr/>
              </p14:nvContentPartPr>
              <p14:xfrm>
                <a:off x="7903433" y="3584012"/>
                <a:ext cx="244080" cy="648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B858173A-2B8D-8147-D733-167E5926B1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85793" y="3566012"/>
                  <a:ext cx="27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E911A96A-34FC-0CBB-905E-1F62FF0530FA}"/>
                    </a:ext>
                  </a:extLst>
                </p14:cNvPr>
                <p14:cNvContentPartPr/>
                <p14:nvPr/>
              </p14:nvContentPartPr>
              <p14:xfrm>
                <a:off x="7966433" y="3666812"/>
                <a:ext cx="215640" cy="2160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E911A96A-34FC-0CBB-905E-1F62FF0530F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48433" y="3649172"/>
                  <a:ext cx="251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078A3DE3-1994-3823-6AAD-106EAF4728FA}"/>
                    </a:ext>
                  </a:extLst>
                </p14:cNvPr>
                <p14:cNvContentPartPr/>
                <p14:nvPr/>
              </p14:nvContentPartPr>
              <p14:xfrm>
                <a:off x="8352713" y="3384932"/>
                <a:ext cx="207360" cy="41724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078A3DE3-1994-3823-6AAD-106EAF4728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34713" y="3367292"/>
                  <a:ext cx="243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AF2A2D99-8C97-5728-3FB3-9FC06C7CFF3B}"/>
                    </a:ext>
                  </a:extLst>
                </p14:cNvPr>
                <p14:cNvContentPartPr/>
                <p14:nvPr/>
              </p14:nvContentPartPr>
              <p14:xfrm>
                <a:off x="8558633" y="3375572"/>
                <a:ext cx="1126440" cy="2916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AF2A2D99-8C97-5728-3FB3-9FC06C7CFF3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0993" y="3357932"/>
                  <a:ext cx="116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05126BF0-A54E-67D5-D4F3-FAE488781917}"/>
                    </a:ext>
                  </a:extLst>
                </p14:cNvPr>
                <p14:cNvContentPartPr/>
                <p14:nvPr/>
              </p14:nvContentPartPr>
              <p14:xfrm>
                <a:off x="8548193" y="3454052"/>
                <a:ext cx="176040" cy="27540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05126BF0-A54E-67D5-D4F3-FAE4887819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0553" y="3436412"/>
                  <a:ext cx="211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AA3D243F-0909-FAD9-2667-2B9C63596509}"/>
                    </a:ext>
                  </a:extLst>
                </p14:cNvPr>
                <p14:cNvContentPartPr/>
                <p14:nvPr/>
              </p14:nvContentPartPr>
              <p14:xfrm>
                <a:off x="8798393" y="3599852"/>
                <a:ext cx="95760" cy="12600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AA3D243F-0909-FAD9-2667-2B9C635965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80753" y="3581852"/>
                  <a:ext cx="131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4DD98832-96F5-E44B-9C9E-E836ECF2C958}"/>
                    </a:ext>
                  </a:extLst>
                </p14:cNvPr>
                <p14:cNvContentPartPr/>
                <p14:nvPr/>
              </p14:nvContentPartPr>
              <p14:xfrm>
                <a:off x="8801633" y="3598052"/>
                <a:ext cx="123480" cy="15156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4DD98832-96F5-E44B-9C9E-E836ECF2C9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83993" y="3580412"/>
                  <a:ext cx="159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7184CA9F-AF41-7DD5-BF77-BC5192ED5192}"/>
                    </a:ext>
                  </a:extLst>
                </p14:cNvPr>
                <p14:cNvContentPartPr/>
                <p14:nvPr/>
              </p14:nvContentPartPr>
              <p14:xfrm>
                <a:off x="8905673" y="3455492"/>
                <a:ext cx="161280" cy="15336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7184CA9F-AF41-7DD5-BF77-BC5192ED519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87673" y="3437852"/>
                  <a:ext cx="196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824B4793-057E-7311-7063-331E80D3890D}"/>
                    </a:ext>
                  </a:extLst>
                </p14:cNvPr>
                <p14:cNvContentPartPr/>
                <p14:nvPr/>
              </p14:nvContentPartPr>
              <p14:xfrm>
                <a:off x="9032033" y="3660692"/>
                <a:ext cx="169200" cy="2088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824B4793-057E-7311-7063-331E80D389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14393" y="3643052"/>
                  <a:ext cx="20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64B8DE65-243F-5079-163D-6D579EB25DED}"/>
                    </a:ext>
                  </a:extLst>
                </p14:cNvPr>
                <p14:cNvContentPartPr/>
                <p14:nvPr/>
              </p14:nvContentPartPr>
              <p14:xfrm>
                <a:off x="9133553" y="3577532"/>
                <a:ext cx="10440" cy="16308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64B8DE65-243F-5079-163D-6D579EB25DE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15913" y="3559892"/>
                  <a:ext cx="46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B2821503-2681-94C1-23F8-A023BE95D357}"/>
                    </a:ext>
                  </a:extLst>
                </p14:cNvPr>
                <p14:cNvContentPartPr/>
                <p14:nvPr/>
              </p14:nvContentPartPr>
              <p14:xfrm>
                <a:off x="9195113" y="3518852"/>
                <a:ext cx="125640" cy="23004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B2821503-2681-94C1-23F8-A023BE95D3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77473" y="3501212"/>
                  <a:ext cx="161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AC115496-A2B7-067B-F67C-4DA5DB890B89}"/>
                    </a:ext>
                  </a:extLst>
                </p14:cNvPr>
                <p14:cNvContentPartPr/>
                <p14:nvPr/>
              </p14:nvContentPartPr>
              <p14:xfrm>
                <a:off x="9377993" y="3598772"/>
                <a:ext cx="151200" cy="25380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AC115496-A2B7-067B-F67C-4DA5DB890B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59993" y="3581132"/>
                  <a:ext cx="186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5FB9C52B-088D-1AE1-8A85-6524EFB3F770}"/>
                    </a:ext>
                  </a:extLst>
                </p14:cNvPr>
                <p14:cNvContentPartPr/>
                <p14:nvPr/>
              </p14:nvContentPartPr>
              <p14:xfrm>
                <a:off x="9538193" y="3481052"/>
                <a:ext cx="107640" cy="16128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5FB9C52B-088D-1AE1-8A85-6524EFB3F7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20553" y="3463412"/>
                  <a:ext cx="143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4A6DA048-6EA9-147F-964C-CB97B9EEEC47}"/>
                    </a:ext>
                  </a:extLst>
                </p14:cNvPr>
                <p14:cNvContentPartPr/>
                <p14:nvPr/>
              </p14:nvContentPartPr>
              <p14:xfrm>
                <a:off x="7950593" y="4052372"/>
                <a:ext cx="202680" cy="2268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4A6DA048-6EA9-147F-964C-CB97B9EEEC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32593" y="4034732"/>
                  <a:ext cx="238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02BAF187-A3E7-8A7E-109B-A6EAD9EB4542}"/>
                    </a:ext>
                  </a:extLst>
                </p14:cNvPr>
                <p14:cNvContentPartPr/>
                <p14:nvPr/>
              </p14:nvContentPartPr>
              <p14:xfrm>
                <a:off x="8015033" y="4191692"/>
                <a:ext cx="180360" cy="720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02BAF187-A3E7-8A7E-109B-A6EAD9EB45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97033" y="4173692"/>
                  <a:ext cx="21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A15A0E91-82D9-1CB0-1164-8EFA4D7FB237}"/>
                    </a:ext>
                  </a:extLst>
                </p14:cNvPr>
                <p14:cNvContentPartPr/>
                <p14:nvPr/>
              </p14:nvContentPartPr>
              <p14:xfrm>
                <a:off x="8327153" y="3976412"/>
                <a:ext cx="159840" cy="33048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A15A0E91-82D9-1CB0-1164-8EFA4D7FB2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09153" y="3958772"/>
                  <a:ext cx="195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F1ED3A46-3ADA-6068-F3A7-287443FB10BA}"/>
                    </a:ext>
                  </a:extLst>
                </p14:cNvPr>
                <p14:cNvContentPartPr/>
                <p14:nvPr/>
              </p14:nvContentPartPr>
              <p14:xfrm>
                <a:off x="8608313" y="4144172"/>
                <a:ext cx="102600" cy="17388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F1ED3A46-3ADA-6068-F3A7-287443FB10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90313" y="4126172"/>
                  <a:ext cx="138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6A02FE7D-CBC7-455F-1311-44D037786AC6}"/>
                    </a:ext>
                  </a:extLst>
                </p14:cNvPr>
                <p14:cNvContentPartPr/>
                <p14:nvPr/>
              </p14:nvContentPartPr>
              <p14:xfrm>
                <a:off x="8607233" y="4137332"/>
                <a:ext cx="105840" cy="19008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6A02FE7D-CBC7-455F-1311-44D037786A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89593" y="4119692"/>
                  <a:ext cx="141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00BCDEDC-0548-B87C-3AF5-261B2CAFD70B}"/>
                    </a:ext>
                  </a:extLst>
                </p14:cNvPr>
                <p14:cNvContentPartPr/>
                <p14:nvPr/>
              </p14:nvContentPartPr>
              <p14:xfrm>
                <a:off x="8810273" y="3978572"/>
                <a:ext cx="138600" cy="49464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00BCDEDC-0548-B87C-3AF5-261B2CAFD7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92273" y="3960572"/>
                  <a:ext cx="17424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BF7DD377-2CC5-3C97-01F9-2A3233188DA9}"/>
                    </a:ext>
                  </a:extLst>
                </p14:cNvPr>
                <p14:cNvContentPartPr/>
                <p14:nvPr/>
              </p14:nvContentPartPr>
              <p14:xfrm>
                <a:off x="8991353" y="3977132"/>
                <a:ext cx="1116360" cy="4392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BF7DD377-2CC5-3C97-01F9-2A3233188D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73353" y="3959132"/>
                  <a:ext cx="115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0" name="Γραφή 149">
                  <a:extLst>
                    <a:ext uri="{FF2B5EF4-FFF2-40B4-BE49-F238E27FC236}">
                      <a16:creationId xmlns:a16="http://schemas.microsoft.com/office/drawing/2014/main" id="{6EE02C73-FAA2-BC19-E20D-B0CE4534920C}"/>
                    </a:ext>
                  </a:extLst>
                </p14:cNvPr>
                <p14:cNvContentPartPr/>
                <p14:nvPr/>
              </p14:nvContentPartPr>
              <p14:xfrm>
                <a:off x="9007913" y="4135892"/>
                <a:ext cx="160560" cy="221400"/>
              </p14:xfrm>
            </p:contentPart>
          </mc:Choice>
          <mc:Fallback>
            <p:pic>
              <p:nvPicPr>
                <p:cNvPr id="150" name="Γραφή 149">
                  <a:extLst>
                    <a:ext uri="{FF2B5EF4-FFF2-40B4-BE49-F238E27FC236}">
                      <a16:creationId xmlns:a16="http://schemas.microsoft.com/office/drawing/2014/main" id="{6EE02C73-FAA2-BC19-E20D-B0CE453492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89913" y="4117892"/>
                  <a:ext cx="196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98C2F137-F7D2-0601-93D8-AF9C1E981B38}"/>
                    </a:ext>
                  </a:extLst>
                </p14:cNvPr>
                <p14:cNvContentPartPr/>
                <p14:nvPr/>
              </p14:nvContentPartPr>
              <p14:xfrm>
                <a:off x="9247313" y="4259372"/>
                <a:ext cx="172080" cy="1080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98C2F137-F7D2-0601-93D8-AF9C1E981B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29673" y="4241732"/>
                  <a:ext cx="207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75B70596-AA84-7CA8-0A06-B466FF59E146}"/>
                    </a:ext>
                  </a:extLst>
                </p14:cNvPr>
                <p14:cNvContentPartPr/>
                <p14:nvPr/>
              </p14:nvContentPartPr>
              <p14:xfrm>
                <a:off x="9352433" y="4189172"/>
                <a:ext cx="9720" cy="15192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75B70596-AA84-7CA8-0A06-B466FF59E1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34433" y="4171532"/>
                  <a:ext cx="4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B68A3F45-921F-9A6D-7D59-CF37D5C6C45B}"/>
                    </a:ext>
                  </a:extLst>
                </p14:cNvPr>
                <p14:cNvContentPartPr/>
                <p14:nvPr/>
              </p14:nvContentPartPr>
              <p14:xfrm>
                <a:off x="9536393" y="4043012"/>
                <a:ext cx="141480" cy="21384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B68A3F45-921F-9A6D-7D59-CF37D5C6C4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18753" y="4025372"/>
                  <a:ext cx="177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FDB31507-7BAA-53F8-E0D5-4DBC1DED1ABA}"/>
                    </a:ext>
                  </a:extLst>
                </p14:cNvPr>
                <p14:cNvContentPartPr/>
                <p14:nvPr/>
              </p14:nvContentPartPr>
              <p14:xfrm>
                <a:off x="9738353" y="4128692"/>
                <a:ext cx="112320" cy="17496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FDB31507-7BAA-53F8-E0D5-4DBC1DED1A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20353" y="4110692"/>
                  <a:ext cx="147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6" name="Γραφή 155">
                  <a:extLst>
                    <a:ext uri="{FF2B5EF4-FFF2-40B4-BE49-F238E27FC236}">
                      <a16:creationId xmlns:a16="http://schemas.microsoft.com/office/drawing/2014/main" id="{122C4CE7-496D-101D-DE79-BD21E53D6E2B}"/>
                    </a:ext>
                  </a:extLst>
                </p14:cNvPr>
                <p14:cNvContentPartPr/>
                <p14:nvPr/>
              </p14:nvContentPartPr>
              <p14:xfrm>
                <a:off x="9473753" y="4304732"/>
                <a:ext cx="391680" cy="34920"/>
              </p14:xfrm>
            </p:contentPart>
          </mc:Choice>
          <mc:Fallback>
            <p:pic>
              <p:nvPicPr>
                <p:cNvPr id="156" name="Γραφή 155">
                  <a:extLst>
                    <a:ext uri="{FF2B5EF4-FFF2-40B4-BE49-F238E27FC236}">
                      <a16:creationId xmlns:a16="http://schemas.microsoft.com/office/drawing/2014/main" id="{122C4CE7-496D-101D-DE79-BD21E53D6E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55753" y="4287092"/>
                  <a:ext cx="42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8" name="Γραφή 157">
                  <a:extLst>
                    <a:ext uri="{FF2B5EF4-FFF2-40B4-BE49-F238E27FC236}">
                      <a16:creationId xmlns:a16="http://schemas.microsoft.com/office/drawing/2014/main" id="{F6CB2C2F-6AE8-810F-3C12-67C6430EE458}"/>
                    </a:ext>
                  </a:extLst>
                </p14:cNvPr>
                <p14:cNvContentPartPr/>
                <p14:nvPr/>
              </p14:nvContentPartPr>
              <p14:xfrm>
                <a:off x="9879473" y="3993332"/>
                <a:ext cx="96840" cy="159480"/>
              </p14:xfrm>
            </p:contentPart>
          </mc:Choice>
          <mc:Fallback>
            <p:pic>
              <p:nvPicPr>
                <p:cNvPr id="158" name="Γραφή 157">
                  <a:extLst>
                    <a:ext uri="{FF2B5EF4-FFF2-40B4-BE49-F238E27FC236}">
                      <a16:creationId xmlns:a16="http://schemas.microsoft.com/office/drawing/2014/main" id="{F6CB2C2F-6AE8-810F-3C12-67C6430EE4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61473" y="3975332"/>
                  <a:ext cx="132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9FDE5C78-D076-541A-85B4-37E7E4575CC2}"/>
                    </a:ext>
                  </a:extLst>
                </p14:cNvPr>
                <p14:cNvContentPartPr/>
                <p14:nvPr/>
              </p14:nvContentPartPr>
              <p14:xfrm>
                <a:off x="9495713" y="4374212"/>
                <a:ext cx="179640" cy="21600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9FDE5C78-D076-541A-85B4-37E7E4575C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478073" y="4356212"/>
                  <a:ext cx="215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666D19CD-97B7-FD4D-A844-55C775D75A79}"/>
                    </a:ext>
                  </a:extLst>
                </p14:cNvPr>
                <p14:cNvContentPartPr/>
                <p14:nvPr/>
              </p14:nvContentPartPr>
              <p14:xfrm>
                <a:off x="9712433" y="4478972"/>
                <a:ext cx="108000" cy="101520"/>
              </p14:xfrm>
            </p:contentPart>
          </mc:Choice>
          <mc:Fallback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666D19CD-97B7-FD4D-A844-55C775D75A7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94433" y="4461332"/>
                  <a:ext cx="14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1" name="Γραφή 160">
                  <a:extLst>
                    <a:ext uri="{FF2B5EF4-FFF2-40B4-BE49-F238E27FC236}">
                      <a16:creationId xmlns:a16="http://schemas.microsoft.com/office/drawing/2014/main" id="{C0428749-243D-A92C-5DD4-FB55071834A5}"/>
                    </a:ext>
                  </a:extLst>
                </p14:cNvPr>
                <p14:cNvContentPartPr/>
                <p14:nvPr/>
              </p14:nvContentPartPr>
              <p14:xfrm>
                <a:off x="9731873" y="4455572"/>
                <a:ext cx="78120" cy="101880"/>
              </p14:xfrm>
            </p:contentPart>
          </mc:Choice>
          <mc:Fallback>
            <p:pic>
              <p:nvPicPr>
                <p:cNvPr id="161" name="Γραφή 160">
                  <a:extLst>
                    <a:ext uri="{FF2B5EF4-FFF2-40B4-BE49-F238E27FC236}">
                      <a16:creationId xmlns:a16="http://schemas.microsoft.com/office/drawing/2014/main" id="{C0428749-243D-A92C-5DD4-FB55071834A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13873" y="4437932"/>
                  <a:ext cx="113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EF7F4301-7A78-746F-A76B-4D90F95D4B35}"/>
                    </a:ext>
                  </a:extLst>
                </p14:cNvPr>
                <p14:cNvContentPartPr/>
                <p14:nvPr/>
              </p14:nvContentPartPr>
              <p14:xfrm>
                <a:off x="9851753" y="4398692"/>
                <a:ext cx="101160" cy="123120"/>
              </p14:xfrm>
            </p:contentPart>
          </mc:Choice>
          <mc:Fallback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EF7F4301-7A78-746F-A76B-4D90F95D4B3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33753" y="4380692"/>
                  <a:ext cx="136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3" name="Γραφή 182">
                  <a:extLst>
                    <a:ext uri="{FF2B5EF4-FFF2-40B4-BE49-F238E27FC236}">
                      <a16:creationId xmlns:a16="http://schemas.microsoft.com/office/drawing/2014/main" id="{230CD2E1-D3E0-6965-C435-29B43305BF58}"/>
                    </a:ext>
                  </a:extLst>
                </p14:cNvPr>
                <p14:cNvContentPartPr/>
                <p14:nvPr/>
              </p14:nvContentPartPr>
              <p14:xfrm>
                <a:off x="10100513" y="4268732"/>
                <a:ext cx="215280" cy="36720"/>
              </p14:xfrm>
            </p:contentPart>
          </mc:Choice>
          <mc:Fallback>
            <p:pic>
              <p:nvPicPr>
                <p:cNvPr id="183" name="Γραφή 182">
                  <a:extLst>
                    <a:ext uri="{FF2B5EF4-FFF2-40B4-BE49-F238E27FC236}">
                      <a16:creationId xmlns:a16="http://schemas.microsoft.com/office/drawing/2014/main" id="{230CD2E1-D3E0-6965-C435-29B43305BF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82873" y="4250732"/>
                  <a:ext cx="250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4" name="Γραφή 183">
                  <a:extLst>
                    <a:ext uri="{FF2B5EF4-FFF2-40B4-BE49-F238E27FC236}">
                      <a16:creationId xmlns:a16="http://schemas.microsoft.com/office/drawing/2014/main" id="{72B2690A-D010-B552-F41B-64122CCFBB5E}"/>
                    </a:ext>
                  </a:extLst>
                </p14:cNvPr>
                <p14:cNvContentPartPr/>
                <p14:nvPr/>
              </p14:nvContentPartPr>
              <p14:xfrm>
                <a:off x="10121753" y="4142012"/>
                <a:ext cx="200880" cy="35640"/>
              </p14:xfrm>
            </p:contentPart>
          </mc:Choice>
          <mc:Fallback>
            <p:pic>
              <p:nvPicPr>
                <p:cNvPr id="184" name="Γραφή 183">
                  <a:extLst>
                    <a:ext uri="{FF2B5EF4-FFF2-40B4-BE49-F238E27FC236}">
                      <a16:creationId xmlns:a16="http://schemas.microsoft.com/office/drawing/2014/main" id="{72B2690A-D010-B552-F41B-64122CCFBB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03753" y="4124372"/>
                  <a:ext cx="23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6" name="Γραφή 185">
                  <a:extLst>
                    <a:ext uri="{FF2B5EF4-FFF2-40B4-BE49-F238E27FC236}">
                      <a16:creationId xmlns:a16="http://schemas.microsoft.com/office/drawing/2014/main" id="{2DEB25AE-FDF4-B6CA-2B31-87C5B7E8AA77}"/>
                    </a:ext>
                  </a:extLst>
                </p14:cNvPr>
                <p14:cNvContentPartPr/>
                <p14:nvPr/>
              </p14:nvContentPartPr>
              <p14:xfrm>
                <a:off x="10403633" y="3974612"/>
                <a:ext cx="100440" cy="313200"/>
              </p14:xfrm>
            </p:contentPart>
          </mc:Choice>
          <mc:Fallback>
            <p:pic>
              <p:nvPicPr>
                <p:cNvPr id="186" name="Γραφή 185">
                  <a:extLst>
                    <a:ext uri="{FF2B5EF4-FFF2-40B4-BE49-F238E27FC236}">
                      <a16:creationId xmlns:a16="http://schemas.microsoft.com/office/drawing/2014/main" id="{2DEB25AE-FDF4-B6CA-2B31-87C5B7E8AA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85993" y="3956612"/>
                  <a:ext cx="136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7" name="Γραφή 186">
                  <a:extLst>
                    <a:ext uri="{FF2B5EF4-FFF2-40B4-BE49-F238E27FC236}">
                      <a16:creationId xmlns:a16="http://schemas.microsoft.com/office/drawing/2014/main" id="{0B8C361F-FC89-83AB-9FCE-355B662A78E7}"/>
                    </a:ext>
                  </a:extLst>
                </p14:cNvPr>
                <p14:cNvContentPartPr/>
                <p14:nvPr/>
              </p14:nvContentPartPr>
              <p14:xfrm>
                <a:off x="10547273" y="4088012"/>
                <a:ext cx="95040" cy="150120"/>
              </p14:xfrm>
            </p:contentPart>
          </mc:Choice>
          <mc:Fallback>
            <p:pic>
              <p:nvPicPr>
                <p:cNvPr id="187" name="Γραφή 186">
                  <a:extLst>
                    <a:ext uri="{FF2B5EF4-FFF2-40B4-BE49-F238E27FC236}">
                      <a16:creationId xmlns:a16="http://schemas.microsoft.com/office/drawing/2014/main" id="{0B8C361F-FC89-83AB-9FCE-355B662A78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29273" y="4070372"/>
                  <a:ext cx="130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Γραφή 187">
                  <a:extLst>
                    <a:ext uri="{FF2B5EF4-FFF2-40B4-BE49-F238E27FC236}">
                      <a16:creationId xmlns:a16="http://schemas.microsoft.com/office/drawing/2014/main" id="{7BE99C8A-9012-85CB-527F-ACA4C8479957}"/>
                    </a:ext>
                  </a:extLst>
                </p14:cNvPr>
                <p14:cNvContentPartPr/>
                <p14:nvPr/>
              </p14:nvContentPartPr>
              <p14:xfrm>
                <a:off x="10569593" y="4070372"/>
                <a:ext cx="90000" cy="209160"/>
              </p14:xfrm>
            </p:contentPart>
          </mc:Choice>
          <mc:Fallback>
            <p:pic>
              <p:nvPicPr>
                <p:cNvPr id="188" name="Γραφή 187">
                  <a:extLst>
                    <a:ext uri="{FF2B5EF4-FFF2-40B4-BE49-F238E27FC236}">
                      <a16:creationId xmlns:a16="http://schemas.microsoft.com/office/drawing/2014/main" id="{7BE99C8A-9012-85CB-527F-ACA4C84799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51953" y="4052372"/>
                  <a:ext cx="12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9" name="Γραφή 188">
                  <a:extLst>
                    <a:ext uri="{FF2B5EF4-FFF2-40B4-BE49-F238E27FC236}">
                      <a16:creationId xmlns:a16="http://schemas.microsoft.com/office/drawing/2014/main" id="{7729CB8E-8A46-ECB2-C67A-247D45AFC275}"/>
                    </a:ext>
                  </a:extLst>
                </p14:cNvPr>
                <p14:cNvContentPartPr/>
                <p14:nvPr/>
              </p14:nvContentPartPr>
              <p14:xfrm>
                <a:off x="10753913" y="3860132"/>
                <a:ext cx="120960" cy="405360"/>
              </p14:xfrm>
            </p:contentPart>
          </mc:Choice>
          <mc:Fallback>
            <p:pic>
              <p:nvPicPr>
                <p:cNvPr id="189" name="Γραφή 188">
                  <a:extLst>
                    <a:ext uri="{FF2B5EF4-FFF2-40B4-BE49-F238E27FC236}">
                      <a16:creationId xmlns:a16="http://schemas.microsoft.com/office/drawing/2014/main" id="{7729CB8E-8A46-ECB2-C67A-247D45AFC27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36273" y="3842492"/>
                  <a:ext cx="1566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0" name="Γραφή 189">
                  <a:extLst>
                    <a:ext uri="{FF2B5EF4-FFF2-40B4-BE49-F238E27FC236}">
                      <a16:creationId xmlns:a16="http://schemas.microsoft.com/office/drawing/2014/main" id="{B88E8C15-4C91-20D9-8AB8-BB5ABB18C4A8}"/>
                    </a:ext>
                  </a:extLst>
                </p14:cNvPr>
                <p14:cNvContentPartPr/>
                <p14:nvPr/>
              </p14:nvContentPartPr>
              <p14:xfrm>
                <a:off x="10906553" y="3791012"/>
                <a:ext cx="836640" cy="72360"/>
              </p14:xfrm>
            </p:contentPart>
          </mc:Choice>
          <mc:Fallback>
            <p:pic>
              <p:nvPicPr>
                <p:cNvPr id="190" name="Γραφή 189">
                  <a:extLst>
                    <a:ext uri="{FF2B5EF4-FFF2-40B4-BE49-F238E27FC236}">
                      <a16:creationId xmlns:a16="http://schemas.microsoft.com/office/drawing/2014/main" id="{B88E8C15-4C91-20D9-8AB8-BB5ABB18C4A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88553" y="3773372"/>
                  <a:ext cx="872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2" name="Γραφή 191">
                  <a:extLst>
                    <a:ext uri="{FF2B5EF4-FFF2-40B4-BE49-F238E27FC236}">
                      <a16:creationId xmlns:a16="http://schemas.microsoft.com/office/drawing/2014/main" id="{83DC708E-29BD-8587-3236-07135694FD4C}"/>
                    </a:ext>
                  </a:extLst>
                </p14:cNvPr>
                <p14:cNvContentPartPr/>
                <p14:nvPr/>
              </p14:nvContentPartPr>
              <p14:xfrm>
                <a:off x="10890713" y="3985052"/>
                <a:ext cx="147600" cy="265680"/>
              </p14:xfrm>
            </p:contentPart>
          </mc:Choice>
          <mc:Fallback>
            <p:pic>
              <p:nvPicPr>
                <p:cNvPr id="192" name="Γραφή 191">
                  <a:extLst>
                    <a:ext uri="{FF2B5EF4-FFF2-40B4-BE49-F238E27FC236}">
                      <a16:creationId xmlns:a16="http://schemas.microsoft.com/office/drawing/2014/main" id="{83DC708E-29BD-8587-3236-07135694FD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72713" y="3967412"/>
                  <a:ext cx="183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3" name="Γραφή 192">
                  <a:extLst>
                    <a:ext uri="{FF2B5EF4-FFF2-40B4-BE49-F238E27FC236}">
                      <a16:creationId xmlns:a16="http://schemas.microsoft.com/office/drawing/2014/main" id="{82ADD4FF-FEB1-4B83-F24D-F6927F0C511A}"/>
                    </a:ext>
                  </a:extLst>
                </p14:cNvPr>
                <p14:cNvContentPartPr/>
                <p14:nvPr/>
              </p14:nvContentPartPr>
              <p14:xfrm>
                <a:off x="11080793" y="4113212"/>
                <a:ext cx="119160" cy="10800"/>
              </p14:xfrm>
            </p:contentPart>
          </mc:Choice>
          <mc:Fallback>
            <p:pic>
              <p:nvPicPr>
                <p:cNvPr id="193" name="Γραφή 192">
                  <a:extLst>
                    <a:ext uri="{FF2B5EF4-FFF2-40B4-BE49-F238E27FC236}">
                      <a16:creationId xmlns:a16="http://schemas.microsoft.com/office/drawing/2014/main" id="{82ADD4FF-FEB1-4B83-F24D-F6927F0C51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63153" y="4095572"/>
                  <a:ext cx="154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4" name="Γραφή 193">
                  <a:extLst>
                    <a:ext uri="{FF2B5EF4-FFF2-40B4-BE49-F238E27FC236}">
                      <a16:creationId xmlns:a16="http://schemas.microsoft.com/office/drawing/2014/main" id="{5924F1C8-7CC8-1F04-67A9-2918590C201F}"/>
                    </a:ext>
                  </a:extLst>
                </p14:cNvPr>
                <p14:cNvContentPartPr/>
                <p14:nvPr/>
              </p14:nvContentPartPr>
              <p14:xfrm>
                <a:off x="11138753" y="4030412"/>
                <a:ext cx="27000" cy="172800"/>
              </p14:xfrm>
            </p:contentPart>
          </mc:Choice>
          <mc:Fallback>
            <p:pic>
              <p:nvPicPr>
                <p:cNvPr id="194" name="Γραφή 193">
                  <a:extLst>
                    <a:ext uri="{FF2B5EF4-FFF2-40B4-BE49-F238E27FC236}">
                      <a16:creationId xmlns:a16="http://schemas.microsoft.com/office/drawing/2014/main" id="{5924F1C8-7CC8-1F04-67A9-2918590C201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20753" y="4012412"/>
                  <a:ext cx="62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6" name="Γραφή 195">
                  <a:extLst>
                    <a:ext uri="{FF2B5EF4-FFF2-40B4-BE49-F238E27FC236}">
                      <a16:creationId xmlns:a16="http://schemas.microsoft.com/office/drawing/2014/main" id="{15E43897-A2E3-1593-3565-07BE741A60DD}"/>
                    </a:ext>
                  </a:extLst>
                </p14:cNvPr>
                <p14:cNvContentPartPr/>
                <p14:nvPr/>
              </p14:nvContentPartPr>
              <p14:xfrm>
                <a:off x="11289233" y="3944012"/>
                <a:ext cx="119880" cy="133560"/>
              </p14:xfrm>
            </p:contentPart>
          </mc:Choice>
          <mc:Fallback>
            <p:pic>
              <p:nvPicPr>
                <p:cNvPr id="196" name="Γραφή 195">
                  <a:extLst>
                    <a:ext uri="{FF2B5EF4-FFF2-40B4-BE49-F238E27FC236}">
                      <a16:creationId xmlns:a16="http://schemas.microsoft.com/office/drawing/2014/main" id="{15E43897-A2E3-1593-3565-07BE741A60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71233" y="3926012"/>
                  <a:ext cx="155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7" name="Γραφή 196">
                  <a:extLst>
                    <a:ext uri="{FF2B5EF4-FFF2-40B4-BE49-F238E27FC236}">
                      <a16:creationId xmlns:a16="http://schemas.microsoft.com/office/drawing/2014/main" id="{9AC71BB9-6BA0-1042-59A4-B38E1B3F724D}"/>
                    </a:ext>
                  </a:extLst>
                </p14:cNvPr>
                <p14:cNvContentPartPr/>
                <p14:nvPr/>
              </p14:nvContentPartPr>
              <p14:xfrm>
                <a:off x="11507393" y="3954452"/>
                <a:ext cx="104400" cy="141480"/>
              </p14:xfrm>
            </p:contentPart>
          </mc:Choice>
          <mc:Fallback>
            <p:pic>
              <p:nvPicPr>
                <p:cNvPr id="197" name="Γραφή 196">
                  <a:extLst>
                    <a:ext uri="{FF2B5EF4-FFF2-40B4-BE49-F238E27FC236}">
                      <a16:creationId xmlns:a16="http://schemas.microsoft.com/office/drawing/2014/main" id="{9AC71BB9-6BA0-1042-59A4-B38E1B3F724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89393" y="3936452"/>
                  <a:ext cx="14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8" name="Γραφή 197">
                  <a:extLst>
                    <a:ext uri="{FF2B5EF4-FFF2-40B4-BE49-F238E27FC236}">
                      <a16:creationId xmlns:a16="http://schemas.microsoft.com/office/drawing/2014/main" id="{2BD919DD-2E40-8313-2C4C-1B1342CE35A9}"/>
                    </a:ext>
                  </a:extLst>
                </p14:cNvPr>
                <p14:cNvContentPartPr/>
                <p14:nvPr/>
              </p14:nvContentPartPr>
              <p14:xfrm>
                <a:off x="11326673" y="4113212"/>
                <a:ext cx="282240" cy="55440"/>
              </p14:xfrm>
            </p:contentPart>
          </mc:Choice>
          <mc:Fallback>
            <p:pic>
              <p:nvPicPr>
                <p:cNvPr id="198" name="Γραφή 197">
                  <a:extLst>
                    <a:ext uri="{FF2B5EF4-FFF2-40B4-BE49-F238E27FC236}">
                      <a16:creationId xmlns:a16="http://schemas.microsoft.com/office/drawing/2014/main" id="{2BD919DD-2E40-8313-2C4C-1B1342CE35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09033" y="4095572"/>
                  <a:ext cx="317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Γραφή 198">
                  <a:extLst>
                    <a:ext uri="{FF2B5EF4-FFF2-40B4-BE49-F238E27FC236}">
                      <a16:creationId xmlns:a16="http://schemas.microsoft.com/office/drawing/2014/main" id="{9879711A-BD50-2407-9A31-5D444A5225D9}"/>
                    </a:ext>
                  </a:extLst>
                </p14:cNvPr>
                <p14:cNvContentPartPr/>
                <p14:nvPr/>
              </p14:nvContentPartPr>
              <p14:xfrm>
                <a:off x="11346113" y="4178012"/>
                <a:ext cx="138240" cy="190440"/>
              </p14:xfrm>
            </p:contentPart>
          </mc:Choice>
          <mc:Fallback>
            <p:pic>
              <p:nvPicPr>
                <p:cNvPr id="199" name="Γραφή 198">
                  <a:extLst>
                    <a:ext uri="{FF2B5EF4-FFF2-40B4-BE49-F238E27FC236}">
                      <a16:creationId xmlns:a16="http://schemas.microsoft.com/office/drawing/2014/main" id="{9879711A-BD50-2407-9A31-5D444A5225D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28113" y="4160372"/>
                  <a:ext cx="173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Γραφή 199">
                  <a:extLst>
                    <a:ext uri="{FF2B5EF4-FFF2-40B4-BE49-F238E27FC236}">
                      <a16:creationId xmlns:a16="http://schemas.microsoft.com/office/drawing/2014/main" id="{1B9C1A39-EDE8-5A59-EDB4-506BF46A6EE8}"/>
                    </a:ext>
                  </a:extLst>
                </p14:cNvPr>
                <p14:cNvContentPartPr/>
                <p14:nvPr/>
              </p14:nvContentPartPr>
              <p14:xfrm>
                <a:off x="11552753" y="4243892"/>
                <a:ext cx="74160" cy="68040"/>
              </p14:xfrm>
            </p:contentPart>
          </mc:Choice>
          <mc:Fallback>
            <p:pic>
              <p:nvPicPr>
                <p:cNvPr id="200" name="Γραφή 199">
                  <a:extLst>
                    <a:ext uri="{FF2B5EF4-FFF2-40B4-BE49-F238E27FC236}">
                      <a16:creationId xmlns:a16="http://schemas.microsoft.com/office/drawing/2014/main" id="{1B9C1A39-EDE8-5A59-EDB4-506BF46A6EE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34753" y="4225892"/>
                  <a:ext cx="10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1" name="Γραφή 200">
                  <a:extLst>
                    <a:ext uri="{FF2B5EF4-FFF2-40B4-BE49-F238E27FC236}">
                      <a16:creationId xmlns:a16="http://schemas.microsoft.com/office/drawing/2014/main" id="{79B0B072-9FA8-E5F4-C3EF-B33737DB999D}"/>
                    </a:ext>
                  </a:extLst>
                </p14:cNvPr>
                <p14:cNvContentPartPr/>
                <p14:nvPr/>
              </p14:nvContentPartPr>
              <p14:xfrm>
                <a:off x="11497313" y="4200332"/>
                <a:ext cx="136800" cy="146880"/>
              </p14:xfrm>
            </p:contentPart>
          </mc:Choice>
          <mc:Fallback>
            <p:pic>
              <p:nvPicPr>
                <p:cNvPr id="201" name="Γραφή 200">
                  <a:extLst>
                    <a:ext uri="{FF2B5EF4-FFF2-40B4-BE49-F238E27FC236}">
                      <a16:creationId xmlns:a16="http://schemas.microsoft.com/office/drawing/2014/main" id="{79B0B072-9FA8-E5F4-C3EF-B33737DB99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79313" y="4182692"/>
                  <a:ext cx="172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3" name="Γραφή 202">
                  <a:extLst>
                    <a:ext uri="{FF2B5EF4-FFF2-40B4-BE49-F238E27FC236}">
                      <a16:creationId xmlns:a16="http://schemas.microsoft.com/office/drawing/2014/main" id="{98EFF91E-C99A-4724-F7E7-4907D7E335C0}"/>
                    </a:ext>
                  </a:extLst>
                </p14:cNvPr>
                <p14:cNvContentPartPr/>
                <p14:nvPr/>
              </p14:nvContentPartPr>
              <p14:xfrm>
                <a:off x="11203553" y="3870932"/>
                <a:ext cx="72000" cy="456480"/>
              </p14:xfrm>
            </p:contentPart>
          </mc:Choice>
          <mc:Fallback>
            <p:pic>
              <p:nvPicPr>
                <p:cNvPr id="203" name="Γραφή 202">
                  <a:extLst>
                    <a:ext uri="{FF2B5EF4-FFF2-40B4-BE49-F238E27FC236}">
                      <a16:creationId xmlns:a16="http://schemas.microsoft.com/office/drawing/2014/main" id="{98EFF91E-C99A-4724-F7E7-4907D7E335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85553" y="3852932"/>
                  <a:ext cx="1076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4" name="Γραφή 203">
                  <a:extLst>
                    <a:ext uri="{FF2B5EF4-FFF2-40B4-BE49-F238E27FC236}">
                      <a16:creationId xmlns:a16="http://schemas.microsoft.com/office/drawing/2014/main" id="{4D50FC7F-A712-2007-2AC0-59C6082A02A0}"/>
                    </a:ext>
                  </a:extLst>
                </p14:cNvPr>
                <p14:cNvContentPartPr/>
                <p14:nvPr/>
              </p14:nvContentPartPr>
              <p14:xfrm>
                <a:off x="11626553" y="3926372"/>
                <a:ext cx="68760" cy="349560"/>
              </p14:xfrm>
            </p:contentPart>
          </mc:Choice>
          <mc:Fallback>
            <p:pic>
              <p:nvPicPr>
                <p:cNvPr id="204" name="Γραφή 203">
                  <a:extLst>
                    <a:ext uri="{FF2B5EF4-FFF2-40B4-BE49-F238E27FC236}">
                      <a16:creationId xmlns:a16="http://schemas.microsoft.com/office/drawing/2014/main" id="{4D50FC7F-A712-2007-2AC0-59C6082A02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08553" y="3908372"/>
                  <a:ext cx="104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5" name="Γραφή 204">
                  <a:extLst>
                    <a:ext uri="{FF2B5EF4-FFF2-40B4-BE49-F238E27FC236}">
                      <a16:creationId xmlns:a16="http://schemas.microsoft.com/office/drawing/2014/main" id="{5DFB7ABC-EDCC-170B-DA99-B90CE8345A4C}"/>
                    </a:ext>
                  </a:extLst>
                </p14:cNvPr>
                <p14:cNvContentPartPr/>
                <p14:nvPr/>
              </p14:nvContentPartPr>
              <p14:xfrm>
                <a:off x="11715833" y="3872372"/>
                <a:ext cx="125280" cy="124560"/>
              </p14:xfrm>
            </p:contentPart>
          </mc:Choice>
          <mc:Fallback>
            <p:pic>
              <p:nvPicPr>
                <p:cNvPr id="205" name="Γραφή 204">
                  <a:extLst>
                    <a:ext uri="{FF2B5EF4-FFF2-40B4-BE49-F238E27FC236}">
                      <a16:creationId xmlns:a16="http://schemas.microsoft.com/office/drawing/2014/main" id="{5DFB7ABC-EDCC-170B-DA99-B90CE8345A4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698193" y="3854372"/>
                  <a:ext cx="160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7" name="Γραφή 206">
                  <a:extLst>
                    <a:ext uri="{FF2B5EF4-FFF2-40B4-BE49-F238E27FC236}">
                      <a16:creationId xmlns:a16="http://schemas.microsoft.com/office/drawing/2014/main" id="{AD142501-11CE-D4E1-BF41-4C866A128BA4}"/>
                    </a:ext>
                  </a:extLst>
                </p14:cNvPr>
                <p14:cNvContentPartPr/>
                <p14:nvPr/>
              </p14:nvContentPartPr>
              <p14:xfrm>
                <a:off x="8044913" y="4933652"/>
                <a:ext cx="235080" cy="24120"/>
              </p14:xfrm>
            </p:contentPart>
          </mc:Choice>
          <mc:Fallback>
            <p:pic>
              <p:nvPicPr>
                <p:cNvPr id="207" name="Γραφή 206">
                  <a:extLst>
                    <a:ext uri="{FF2B5EF4-FFF2-40B4-BE49-F238E27FC236}">
                      <a16:creationId xmlns:a16="http://schemas.microsoft.com/office/drawing/2014/main" id="{AD142501-11CE-D4E1-BF41-4C866A128B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26913" y="4916012"/>
                  <a:ext cx="270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8" name="Γραφή 207">
                  <a:extLst>
                    <a:ext uri="{FF2B5EF4-FFF2-40B4-BE49-F238E27FC236}">
                      <a16:creationId xmlns:a16="http://schemas.microsoft.com/office/drawing/2014/main" id="{3485ECCD-F749-2075-9362-60783BC31D59}"/>
                    </a:ext>
                  </a:extLst>
                </p14:cNvPr>
                <p14:cNvContentPartPr/>
                <p14:nvPr/>
              </p14:nvContentPartPr>
              <p14:xfrm>
                <a:off x="8020073" y="5016452"/>
                <a:ext cx="163800" cy="20880"/>
              </p14:xfrm>
            </p:contentPart>
          </mc:Choice>
          <mc:Fallback>
            <p:pic>
              <p:nvPicPr>
                <p:cNvPr id="208" name="Γραφή 207">
                  <a:extLst>
                    <a:ext uri="{FF2B5EF4-FFF2-40B4-BE49-F238E27FC236}">
                      <a16:creationId xmlns:a16="http://schemas.microsoft.com/office/drawing/2014/main" id="{3485ECCD-F749-2075-9362-60783BC31D5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02073" y="4998812"/>
                  <a:ext cx="199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0" name="Γραφή 209">
                  <a:extLst>
                    <a:ext uri="{FF2B5EF4-FFF2-40B4-BE49-F238E27FC236}">
                      <a16:creationId xmlns:a16="http://schemas.microsoft.com/office/drawing/2014/main" id="{CE86BF1D-7BFD-9A14-A720-87A839FE47B3}"/>
                    </a:ext>
                  </a:extLst>
                </p14:cNvPr>
                <p14:cNvContentPartPr/>
                <p14:nvPr/>
              </p14:nvContentPartPr>
              <p14:xfrm>
                <a:off x="8490233" y="4800092"/>
                <a:ext cx="73080" cy="348120"/>
              </p14:xfrm>
            </p:contentPart>
          </mc:Choice>
          <mc:Fallback>
            <p:pic>
              <p:nvPicPr>
                <p:cNvPr id="210" name="Γραφή 209">
                  <a:extLst>
                    <a:ext uri="{FF2B5EF4-FFF2-40B4-BE49-F238E27FC236}">
                      <a16:creationId xmlns:a16="http://schemas.microsoft.com/office/drawing/2014/main" id="{CE86BF1D-7BFD-9A14-A720-87A839FE47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72233" y="4782452"/>
                  <a:ext cx="1087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" name="Γραφή 210">
                  <a:extLst>
                    <a:ext uri="{FF2B5EF4-FFF2-40B4-BE49-F238E27FC236}">
                      <a16:creationId xmlns:a16="http://schemas.microsoft.com/office/drawing/2014/main" id="{7D2AA7C6-C0A3-F262-2582-C7323129FFB1}"/>
                    </a:ext>
                  </a:extLst>
                </p14:cNvPr>
                <p14:cNvContentPartPr/>
                <p14:nvPr/>
              </p14:nvContentPartPr>
              <p14:xfrm>
                <a:off x="8587073" y="4748252"/>
                <a:ext cx="141120" cy="401400"/>
              </p14:xfrm>
            </p:contentPart>
          </mc:Choice>
          <mc:Fallback>
            <p:pic>
              <p:nvPicPr>
                <p:cNvPr id="211" name="Γραφή 210">
                  <a:extLst>
                    <a:ext uri="{FF2B5EF4-FFF2-40B4-BE49-F238E27FC236}">
                      <a16:creationId xmlns:a16="http://schemas.microsoft.com/office/drawing/2014/main" id="{7D2AA7C6-C0A3-F262-2582-C7323129FF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69433" y="4730612"/>
                  <a:ext cx="1767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2" name="Γραφή 211">
                  <a:extLst>
                    <a:ext uri="{FF2B5EF4-FFF2-40B4-BE49-F238E27FC236}">
                      <a16:creationId xmlns:a16="http://schemas.microsoft.com/office/drawing/2014/main" id="{48E8C6C4-BD70-4253-EDE5-269EBAB18FDD}"/>
                    </a:ext>
                  </a:extLst>
                </p14:cNvPr>
                <p14:cNvContentPartPr/>
                <p14:nvPr/>
              </p14:nvContentPartPr>
              <p14:xfrm>
                <a:off x="8709473" y="4665092"/>
                <a:ext cx="861480" cy="70560"/>
              </p14:xfrm>
            </p:contentPart>
          </mc:Choice>
          <mc:Fallback>
            <p:pic>
              <p:nvPicPr>
                <p:cNvPr id="212" name="Γραφή 211">
                  <a:extLst>
                    <a:ext uri="{FF2B5EF4-FFF2-40B4-BE49-F238E27FC236}">
                      <a16:creationId xmlns:a16="http://schemas.microsoft.com/office/drawing/2014/main" id="{48E8C6C4-BD70-4253-EDE5-269EBAB18F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91833" y="4647092"/>
                  <a:ext cx="897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085D2D82-C840-A48C-663D-F6E9833D1C8D}"/>
                    </a:ext>
                  </a:extLst>
                </p14:cNvPr>
                <p14:cNvContentPartPr/>
                <p14:nvPr/>
              </p14:nvContentPartPr>
              <p14:xfrm>
                <a:off x="8675633" y="4892972"/>
                <a:ext cx="187560" cy="22032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085D2D82-C840-A48C-663D-F6E9833D1C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57993" y="4874972"/>
                  <a:ext cx="223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7" name="Γραφή 216">
                  <a:extLst>
                    <a:ext uri="{FF2B5EF4-FFF2-40B4-BE49-F238E27FC236}">
                      <a16:creationId xmlns:a16="http://schemas.microsoft.com/office/drawing/2014/main" id="{9D23F656-1C74-EEF1-F10E-66D12D958562}"/>
                    </a:ext>
                  </a:extLst>
                </p14:cNvPr>
                <p14:cNvContentPartPr/>
                <p14:nvPr/>
              </p14:nvContentPartPr>
              <p14:xfrm>
                <a:off x="8924393" y="4994852"/>
                <a:ext cx="179640" cy="19440"/>
              </p14:xfrm>
            </p:contentPart>
          </mc:Choice>
          <mc:Fallback>
            <p:pic>
              <p:nvPicPr>
                <p:cNvPr id="217" name="Γραφή 216">
                  <a:extLst>
                    <a:ext uri="{FF2B5EF4-FFF2-40B4-BE49-F238E27FC236}">
                      <a16:creationId xmlns:a16="http://schemas.microsoft.com/office/drawing/2014/main" id="{9D23F656-1C74-EEF1-F10E-66D12D95856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06393" y="4976852"/>
                  <a:ext cx="215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8" name="Γραφή 217">
                  <a:extLst>
                    <a:ext uri="{FF2B5EF4-FFF2-40B4-BE49-F238E27FC236}">
                      <a16:creationId xmlns:a16="http://schemas.microsoft.com/office/drawing/2014/main" id="{1DBE7F54-5001-DD47-7094-ED04BDA52D28}"/>
                    </a:ext>
                  </a:extLst>
                </p14:cNvPr>
                <p14:cNvContentPartPr/>
                <p14:nvPr/>
              </p14:nvContentPartPr>
              <p14:xfrm>
                <a:off x="8987753" y="4919972"/>
                <a:ext cx="56520" cy="163800"/>
              </p14:xfrm>
            </p:contentPart>
          </mc:Choice>
          <mc:Fallback>
            <p:pic>
              <p:nvPicPr>
                <p:cNvPr id="218" name="Γραφή 217">
                  <a:extLst>
                    <a:ext uri="{FF2B5EF4-FFF2-40B4-BE49-F238E27FC236}">
                      <a16:creationId xmlns:a16="http://schemas.microsoft.com/office/drawing/2014/main" id="{1DBE7F54-5001-DD47-7094-ED04BDA52D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70113" y="4902332"/>
                  <a:ext cx="9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0" name="Γραφή 219">
                  <a:extLst>
                    <a:ext uri="{FF2B5EF4-FFF2-40B4-BE49-F238E27FC236}">
                      <a16:creationId xmlns:a16="http://schemas.microsoft.com/office/drawing/2014/main" id="{E1710F41-D5D1-3074-492F-A260AE60EC34}"/>
                    </a:ext>
                  </a:extLst>
                </p14:cNvPr>
                <p14:cNvContentPartPr/>
                <p14:nvPr/>
              </p14:nvContentPartPr>
              <p14:xfrm>
                <a:off x="9213833" y="4854452"/>
                <a:ext cx="112680" cy="257040"/>
              </p14:xfrm>
            </p:contentPart>
          </mc:Choice>
          <mc:Fallback>
            <p:pic>
              <p:nvPicPr>
                <p:cNvPr id="220" name="Γραφή 219">
                  <a:extLst>
                    <a:ext uri="{FF2B5EF4-FFF2-40B4-BE49-F238E27FC236}">
                      <a16:creationId xmlns:a16="http://schemas.microsoft.com/office/drawing/2014/main" id="{E1710F41-D5D1-3074-492F-A260AE60EC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96193" y="4836812"/>
                  <a:ext cx="148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1" name="Γραφή 220">
                  <a:extLst>
                    <a:ext uri="{FF2B5EF4-FFF2-40B4-BE49-F238E27FC236}">
                      <a16:creationId xmlns:a16="http://schemas.microsoft.com/office/drawing/2014/main" id="{6625DE55-7FB0-3505-A981-81F9E7FB6AC9}"/>
                    </a:ext>
                  </a:extLst>
                </p14:cNvPr>
                <p14:cNvContentPartPr/>
                <p14:nvPr/>
              </p14:nvContentPartPr>
              <p14:xfrm>
                <a:off x="9326153" y="4766252"/>
                <a:ext cx="49680" cy="144360"/>
              </p14:xfrm>
            </p:contentPart>
          </mc:Choice>
          <mc:Fallback>
            <p:pic>
              <p:nvPicPr>
                <p:cNvPr id="221" name="Γραφή 220">
                  <a:extLst>
                    <a:ext uri="{FF2B5EF4-FFF2-40B4-BE49-F238E27FC236}">
                      <a16:creationId xmlns:a16="http://schemas.microsoft.com/office/drawing/2014/main" id="{6625DE55-7FB0-3505-A981-81F9E7FB6AC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08513" y="4748612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2" name="Γραφή 221">
                  <a:extLst>
                    <a:ext uri="{FF2B5EF4-FFF2-40B4-BE49-F238E27FC236}">
                      <a16:creationId xmlns:a16="http://schemas.microsoft.com/office/drawing/2014/main" id="{8763AF36-5050-B078-C348-028ED6D53480}"/>
                    </a:ext>
                  </a:extLst>
                </p14:cNvPr>
                <p14:cNvContentPartPr/>
                <p14:nvPr/>
              </p14:nvContentPartPr>
              <p14:xfrm>
                <a:off x="9388433" y="4868132"/>
                <a:ext cx="92160" cy="167040"/>
              </p14:xfrm>
            </p:contentPart>
          </mc:Choice>
          <mc:Fallback>
            <p:pic>
              <p:nvPicPr>
                <p:cNvPr id="222" name="Γραφή 221">
                  <a:extLst>
                    <a:ext uri="{FF2B5EF4-FFF2-40B4-BE49-F238E27FC236}">
                      <a16:creationId xmlns:a16="http://schemas.microsoft.com/office/drawing/2014/main" id="{8763AF36-5050-B078-C348-028ED6D534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70793" y="4850492"/>
                  <a:ext cx="127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7F350034-2DF3-EE6F-9F53-3DF91EFF360F}"/>
                    </a:ext>
                  </a:extLst>
                </p14:cNvPr>
                <p14:cNvContentPartPr/>
                <p14:nvPr/>
              </p14:nvContentPartPr>
              <p14:xfrm>
                <a:off x="9512273" y="4895852"/>
                <a:ext cx="84240" cy="9648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7F350034-2DF3-EE6F-9F53-3DF91EFF36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94633" y="4878212"/>
                  <a:ext cx="119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4" name="Γραφή 223">
                  <a:extLst>
                    <a:ext uri="{FF2B5EF4-FFF2-40B4-BE49-F238E27FC236}">
                      <a16:creationId xmlns:a16="http://schemas.microsoft.com/office/drawing/2014/main" id="{2F218EC9-4783-C0E4-B48F-EAE7BCA084FD}"/>
                    </a:ext>
                  </a:extLst>
                </p14:cNvPr>
                <p14:cNvContentPartPr/>
                <p14:nvPr/>
              </p14:nvContentPartPr>
              <p14:xfrm>
                <a:off x="9506513" y="4878572"/>
                <a:ext cx="87480" cy="136080"/>
              </p14:xfrm>
            </p:contentPart>
          </mc:Choice>
          <mc:Fallback>
            <p:pic>
              <p:nvPicPr>
                <p:cNvPr id="224" name="Γραφή 223">
                  <a:extLst>
                    <a:ext uri="{FF2B5EF4-FFF2-40B4-BE49-F238E27FC236}">
                      <a16:creationId xmlns:a16="http://schemas.microsoft.com/office/drawing/2014/main" id="{2F218EC9-4783-C0E4-B48F-EAE7BCA084F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88873" y="4860932"/>
                  <a:ext cx="12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462F68AE-2265-B370-FBC0-3126F76DA134}"/>
                    </a:ext>
                  </a:extLst>
                </p14:cNvPr>
                <p14:cNvContentPartPr/>
                <p14:nvPr/>
              </p14:nvContentPartPr>
              <p14:xfrm>
                <a:off x="9642233" y="4826012"/>
                <a:ext cx="47160" cy="24624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462F68AE-2265-B370-FBC0-3126F76DA13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24233" y="4808012"/>
                  <a:ext cx="82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8DCD82C8-AC11-DBBB-1C66-E0DF2DFA0C99}"/>
                    </a:ext>
                  </a:extLst>
                </p14:cNvPr>
                <p14:cNvContentPartPr/>
                <p14:nvPr/>
              </p14:nvContentPartPr>
              <p14:xfrm>
                <a:off x="9161993" y="4755092"/>
                <a:ext cx="83880" cy="41652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8DCD82C8-AC11-DBBB-1C66-E0DF2DFA0C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43993" y="4737092"/>
                  <a:ext cx="119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7" name="Γραφή 226">
                  <a:extLst>
                    <a:ext uri="{FF2B5EF4-FFF2-40B4-BE49-F238E27FC236}">
                      <a16:creationId xmlns:a16="http://schemas.microsoft.com/office/drawing/2014/main" id="{3A8D16C3-9D3A-3E08-510D-A8C4CD1AEB20}"/>
                    </a:ext>
                  </a:extLst>
                </p14:cNvPr>
                <p14:cNvContentPartPr/>
                <p14:nvPr/>
              </p14:nvContentPartPr>
              <p14:xfrm>
                <a:off x="9752753" y="4707572"/>
                <a:ext cx="83880" cy="465840"/>
              </p14:xfrm>
            </p:contentPart>
          </mc:Choice>
          <mc:Fallback>
            <p:pic>
              <p:nvPicPr>
                <p:cNvPr id="227" name="Γραφή 226">
                  <a:extLst>
                    <a:ext uri="{FF2B5EF4-FFF2-40B4-BE49-F238E27FC236}">
                      <a16:creationId xmlns:a16="http://schemas.microsoft.com/office/drawing/2014/main" id="{3A8D16C3-9D3A-3E08-510D-A8C4CD1AEB2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35113" y="4689572"/>
                  <a:ext cx="1195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9" name="Γραφή 228">
                  <a:extLst>
                    <a:ext uri="{FF2B5EF4-FFF2-40B4-BE49-F238E27FC236}">
                      <a16:creationId xmlns:a16="http://schemas.microsoft.com/office/drawing/2014/main" id="{BF56ED3D-A3D1-A358-BEE7-A44506F92EE1}"/>
                    </a:ext>
                  </a:extLst>
                </p14:cNvPr>
                <p14:cNvContentPartPr/>
                <p14:nvPr/>
              </p14:nvContentPartPr>
              <p14:xfrm>
                <a:off x="9927713" y="4619012"/>
                <a:ext cx="137880" cy="198360"/>
              </p14:xfrm>
            </p:contentPart>
          </mc:Choice>
          <mc:Fallback>
            <p:pic>
              <p:nvPicPr>
                <p:cNvPr id="229" name="Γραφή 228">
                  <a:extLst>
                    <a:ext uri="{FF2B5EF4-FFF2-40B4-BE49-F238E27FC236}">
                      <a16:creationId xmlns:a16="http://schemas.microsoft.com/office/drawing/2014/main" id="{BF56ED3D-A3D1-A358-BEE7-A44506F92E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10073" y="4601012"/>
                  <a:ext cx="173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1" name="Γραφή 230">
                  <a:extLst>
                    <a:ext uri="{FF2B5EF4-FFF2-40B4-BE49-F238E27FC236}">
                      <a16:creationId xmlns:a16="http://schemas.microsoft.com/office/drawing/2014/main" id="{3CB35CD6-7CA5-D9D0-6BFE-46163D6C0128}"/>
                    </a:ext>
                  </a:extLst>
                </p14:cNvPr>
                <p14:cNvContentPartPr/>
                <p14:nvPr/>
              </p14:nvContentPartPr>
              <p14:xfrm>
                <a:off x="10118153" y="4728812"/>
                <a:ext cx="209160" cy="417240"/>
              </p14:xfrm>
            </p:contentPart>
          </mc:Choice>
          <mc:Fallback>
            <p:pic>
              <p:nvPicPr>
                <p:cNvPr id="231" name="Γραφή 230">
                  <a:extLst>
                    <a:ext uri="{FF2B5EF4-FFF2-40B4-BE49-F238E27FC236}">
                      <a16:creationId xmlns:a16="http://schemas.microsoft.com/office/drawing/2014/main" id="{3CB35CD6-7CA5-D9D0-6BFE-46163D6C012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00153" y="4710812"/>
                  <a:ext cx="2448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2" name="Γραφή 231">
                  <a:extLst>
                    <a:ext uri="{FF2B5EF4-FFF2-40B4-BE49-F238E27FC236}">
                      <a16:creationId xmlns:a16="http://schemas.microsoft.com/office/drawing/2014/main" id="{10D98125-8C53-27C5-1339-E02BCF0271D6}"/>
                    </a:ext>
                  </a:extLst>
                </p14:cNvPr>
                <p14:cNvContentPartPr/>
                <p14:nvPr/>
              </p14:nvContentPartPr>
              <p14:xfrm>
                <a:off x="10397873" y="4909532"/>
                <a:ext cx="140400" cy="167760"/>
              </p14:xfrm>
            </p:contentPart>
          </mc:Choice>
          <mc:Fallback>
            <p:pic>
              <p:nvPicPr>
                <p:cNvPr id="232" name="Γραφή 231">
                  <a:extLst>
                    <a:ext uri="{FF2B5EF4-FFF2-40B4-BE49-F238E27FC236}">
                      <a16:creationId xmlns:a16="http://schemas.microsoft.com/office/drawing/2014/main" id="{10D98125-8C53-27C5-1339-E02BCF0271D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80233" y="4891892"/>
                  <a:ext cx="176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3" name="Γραφή 232">
                  <a:extLst>
                    <a:ext uri="{FF2B5EF4-FFF2-40B4-BE49-F238E27FC236}">
                      <a16:creationId xmlns:a16="http://schemas.microsoft.com/office/drawing/2014/main" id="{5E3978EA-1B27-DEF3-8032-F76EFEB8EC50}"/>
                    </a:ext>
                  </a:extLst>
                </p14:cNvPr>
                <p14:cNvContentPartPr/>
                <p14:nvPr/>
              </p14:nvContentPartPr>
              <p14:xfrm>
                <a:off x="10366913" y="4903412"/>
                <a:ext cx="136800" cy="243000"/>
              </p14:xfrm>
            </p:contentPart>
          </mc:Choice>
          <mc:Fallback>
            <p:pic>
              <p:nvPicPr>
                <p:cNvPr id="233" name="Γραφή 232">
                  <a:extLst>
                    <a:ext uri="{FF2B5EF4-FFF2-40B4-BE49-F238E27FC236}">
                      <a16:creationId xmlns:a16="http://schemas.microsoft.com/office/drawing/2014/main" id="{5E3978EA-1B27-DEF3-8032-F76EFEB8EC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49273" y="4885772"/>
                  <a:ext cx="172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5" name="Γραφή 234">
                  <a:extLst>
                    <a:ext uri="{FF2B5EF4-FFF2-40B4-BE49-F238E27FC236}">
                      <a16:creationId xmlns:a16="http://schemas.microsoft.com/office/drawing/2014/main" id="{6E03F213-0019-F9EA-662E-FDE45C38B438}"/>
                    </a:ext>
                  </a:extLst>
                </p14:cNvPr>
                <p14:cNvContentPartPr/>
                <p14:nvPr/>
              </p14:nvContentPartPr>
              <p14:xfrm>
                <a:off x="7561433" y="4658252"/>
                <a:ext cx="209880" cy="423360"/>
              </p14:xfrm>
            </p:contentPart>
          </mc:Choice>
          <mc:Fallback>
            <p:pic>
              <p:nvPicPr>
                <p:cNvPr id="235" name="Γραφή 234">
                  <a:extLst>
                    <a:ext uri="{FF2B5EF4-FFF2-40B4-BE49-F238E27FC236}">
                      <a16:creationId xmlns:a16="http://schemas.microsoft.com/office/drawing/2014/main" id="{6E03F213-0019-F9EA-662E-FDE45C38B4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43793" y="4640612"/>
                  <a:ext cx="245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6" name="Γραφή 235">
                  <a:extLst>
                    <a:ext uri="{FF2B5EF4-FFF2-40B4-BE49-F238E27FC236}">
                      <a16:creationId xmlns:a16="http://schemas.microsoft.com/office/drawing/2014/main" id="{ABB5FDA9-9E2E-EB0F-B506-CB72D515BDC8}"/>
                    </a:ext>
                  </a:extLst>
                </p14:cNvPr>
                <p14:cNvContentPartPr/>
                <p14:nvPr/>
              </p14:nvContentPartPr>
              <p14:xfrm>
                <a:off x="7842953" y="4826732"/>
                <a:ext cx="83520" cy="263520"/>
              </p14:xfrm>
            </p:contentPart>
          </mc:Choice>
          <mc:Fallback>
            <p:pic>
              <p:nvPicPr>
                <p:cNvPr id="236" name="Γραφή 235">
                  <a:extLst>
                    <a:ext uri="{FF2B5EF4-FFF2-40B4-BE49-F238E27FC236}">
                      <a16:creationId xmlns:a16="http://schemas.microsoft.com/office/drawing/2014/main" id="{ABB5FDA9-9E2E-EB0F-B506-CB72D515BD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24953" y="4808732"/>
                  <a:ext cx="119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7" name="Γραφή 236">
                  <a:extLst>
                    <a:ext uri="{FF2B5EF4-FFF2-40B4-BE49-F238E27FC236}">
                      <a16:creationId xmlns:a16="http://schemas.microsoft.com/office/drawing/2014/main" id="{9CFADC03-E401-9DF7-F5E0-F5D7C98D31FB}"/>
                    </a:ext>
                  </a:extLst>
                </p14:cNvPr>
                <p14:cNvContentPartPr/>
                <p14:nvPr/>
              </p14:nvContentPartPr>
              <p14:xfrm>
                <a:off x="7440113" y="4436132"/>
                <a:ext cx="180720" cy="961920"/>
              </p14:xfrm>
            </p:contentPart>
          </mc:Choice>
          <mc:Fallback>
            <p:pic>
              <p:nvPicPr>
                <p:cNvPr id="237" name="Γραφή 236">
                  <a:extLst>
                    <a:ext uri="{FF2B5EF4-FFF2-40B4-BE49-F238E27FC236}">
                      <a16:creationId xmlns:a16="http://schemas.microsoft.com/office/drawing/2014/main" id="{9CFADC03-E401-9DF7-F5E0-F5D7C98D31F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22113" y="4418132"/>
                  <a:ext cx="216360" cy="9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8" name="Γραφή 237">
                  <a:extLst>
                    <a:ext uri="{FF2B5EF4-FFF2-40B4-BE49-F238E27FC236}">
                      <a16:creationId xmlns:a16="http://schemas.microsoft.com/office/drawing/2014/main" id="{932044AF-D073-B4FF-4500-D0B9DB7D45DB}"/>
                    </a:ext>
                  </a:extLst>
                </p14:cNvPr>
                <p14:cNvContentPartPr/>
                <p14:nvPr/>
              </p14:nvContentPartPr>
              <p14:xfrm>
                <a:off x="7755473" y="5229932"/>
                <a:ext cx="2644200" cy="127080"/>
              </p14:xfrm>
            </p:contentPart>
          </mc:Choice>
          <mc:Fallback>
            <p:pic>
              <p:nvPicPr>
                <p:cNvPr id="238" name="Γραφή 237">
                  <a:extLst>
                    <a:ext uri="{FF2B5EF4-FFF2-40B4-BE49-F238E27FC236}">
                      <a16:creationId xmlns:a16="http://schemas.microsoft.com/office/drawing/2014/main" id="{932044AF-D073-B4FF-4500-D0B9DB7D45D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37473" y="5211932"/>
                  <a:ext cx="2679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0" name="Γραφή 239">
                  <a:extLst>
                    <a:ext uri="{FF2B5EF4-FFF2-40B4-BE49-F238E27FC236}">
                      <a16:creationId xmlns:a16="http://schemas.microsoft.com/office/drawing/2014/main" id="{8246E3F8-DF33-A85A-80BB-0621047AB139}"/>
                    </a:ext>
                  </a:extLst>
                </p14:cNvPr>
                <p14:cNvContentPartPr/>
                <p14:nvPr/>
              </p14:nvContentPartPr>
              <p14:xfrm>
                <a:off x="7459193" y="4413452"/>
                <a:ext cx="3264120" cy="804240"/>
              </p14:xfrm>
            </p:contentPart>
          </mc:Choice>
          <mc:Fallback>
            <p:pic>
              <p:nvPicPr>
                <p:cNvPr id="240" name="Γραφή 239">
                  <a:extLst>
                    <a:ext uri="{FF2B5EF4-FFF2-40B4-BE49-F238E27FC236}">
                      <a16:creationId xmlns:a16="http://schemas.microsoft.com/office/drawing/2014/main" id="{8246E3F8-DF33-A85A-80BB-0621047AB13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41553" y="4395452"/>
                  <a:ext cx="3299760" cy="83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Ομάδα 248">
            <a:extLst>
              <a:ext uri="{FF2B5EF4-FFF2-40B4-BE49-F238E27FC236}">
                <a16:creationId xmlns:a16="http://schemas.microsoft.com/office/drawing/2014/main" id="{CFA9E3B5-7553-4357-7287-B9820237185F}"/>
              </a:ext>
            </a:extLst>
          </p:cNvPr>
          <p:cNvGrpSpPr/>
          <p:nvPr/>
        </p:nvGrpSpPr>
        <p:grpSpPr>
          <a:xfrm>
            <a:off x="5763593" y="1914332"/>
            <a:ext cx="1057680" cy="426240"/>
            <a:chOff x="5763593" y="1914332"/>
            <a:chExt cx="105768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D01B65A6-3A2A-9C5A-9272-4E58A94B4216}"/>
                    </a:ext>
                  </a:extLst>
                </p14:cNvPr>
                <p14:cNvContentPartPr/>
                <p14:nvPr/>
              </p14:nvContentPartPr>
              <p14:xfrm>
                <a:off x="5847833" y="1947452"/>
                <a:ext cx="25920" cy="8532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D01B65A6-3A2A-9C5A-9272-4E58A94B421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29833" y="1929812"/>
                  <a:ext cx="61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F42281A9-1316-4BDC-44AB-56060B7EA3ED}"/>
                    </a:ext>
                  </a:extLst>
                </p14:cNvPr>
                <p14:cNvContentPartPr/>
                <p14:nvPr/>
              </p14:nvContentPartPr>
              <p14:xfrm>
                <a:off x="5763593" y="2093252"/>
                <a:ext cx="81720" cy="142560"/>
              </p14:xfrm>
            </p:contentPart>
          </mc:Choice>
          <mc:Fallback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F42281A9-1316-4BDC-44AB-56060B7EA3E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45953" y="2075252"/>
                  <a:ext cx="117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B6B9B7B0-54C0-3021-A7C1-36BC24F79823}"/>
                    </a:ext>
                  </a:extLst>
                </p14:cNvPr>
                <p14:cNvContentPartPr/>
                <p14:nvPr/>
              </p14:nvContentPartPr>
              <p14:xfrm>
                <a:off x="5778353" y="2127812"/>
                <a:ext cx="96120" cy="11880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B6B9B7B0-54C0-3021-A7C1-36BC24F798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60353" y="2109812"/>
                  <a:ext cx="131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A7089B94-DBBE-DF55-EC87-FB25CAFD7350}"/>
                    </a:ext>
                  </a:extLst>
                </p14:cNvPr>
                <p14:cNvContentPartPr/>
                <p14:nvPr/>
              </p14:nvContentPartPr>
              <p14:xfrm>
                <a:off x="5911913" y="2176052"/>
                <a:ext cx="8640" cy="11268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A7089B94-DBBE-DF55-EC87-FB25CAFD73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94273" y="2158412"/>
                  <a:ext cx="44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3BC131C6-C167-1633-DECF-95432C0014D6}"/>
                    </a:ext>
                  </a:extLst>
                </p14:cNvPr>
                <p14:cNvContentPartPr/>
                <p14:nvPr/>
              </p14:nvContentPartPr>
              <p14:xfrm>
                <a:off x="6583673" y="1959692"/>
                <a:ext cx="9720" cy="7416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3BC131C6-C167-1633-DECF-95432C0014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66033" y="1941692"/>
                  <a:ext cx="45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518B8C3C-CCF9-54B7-3257-BBD8F15FB8E2}"/>
                    </a:ext>
                  </a:extLst>
                </p14:cNvPr>
                <p14:cNvContentPartPr/>
                <p14:nvPr/>
              </p14:nvContentPartPr>
              <p14:xfrm>
                <a:off x="6585473" y="2150492"/>
                <a:ext cx="79920" cy="93600"/>
              </p14:xfrm>
            </p:contentPart>
          </mc:Choice>
          <mc:Fallback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518B8C3C-CCF9-54B7-3257-BBD8F15FB8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67833" y="2132492"/>
                  <a:ext cx="115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A023E0CC-2DA7-880D-21F4-C1F7526DD07D}"/>
                    </a:ext>
                  </a:extLst>
                </p14:cNvPr>
                <p14:cNvContentPartPr/>
                <p14:nvPr/>
              </p14:nvContentPartPr>
              <p14:xfrm>
                <a:off x="6621473" y="2172092"/>
                <a:ext cx="53280" cy="9216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A023E0CC-2DA7-880D-21F4-C1F7526DD07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3473" y="2154452"/>
                  <a:ext cx="88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233FDEE4-9A73-A553-0435-417BDF82A02D}"/>
                    </a:ext>
                  </a:extLst>
                </p14:cNvPr>
                <p14:cNvContentPartPr/>
                <p14:nvPr/>
              </p14:nvContentPartPr>
              <p14:xfrm>
                <a:off x="6710393" y="2211332"/>
                <a:ext cx="110880" cy="129240"/>
              </p14:xfrm>
            </p:contentPart>
          </mc:Choice>
          <mc:Fallback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233FDEE4-9A73-A553-0435-417BDF82A0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92393" y="2193692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2" name="Γραφή 241">
                  <a:extLst>
                    <a:ext uri="{FF2B5EF4-FFF2-40B4-BE49-F238E27FC236}">
                      <a16:creationId xmlns:a16="http://schemas.microsoft.com/office/drawing/2014/main" id="{64C5C491-B4ED-9BC7-2724-0344E4DCDA3B}"/>
                    </a:ext>
                  </a:extLst>
                </p14:cNvPr>
                <p14:cNvContentPartPr/>
                <p14:nvPr/>
              </p14:nvContentPartPr>
              <p14:xfrm>
                <a:off x="6132233" y="1955732"/>
                <a:ext cx="12960" cy="111240"/>
              </p14:xfrm>
            </p:contentPart>
          </mc:Choice>
          <mc:Fallback>
            <p:pic>
              <p:nvPicPr>
                <p:cNvPr id="242" name="Γραφή 241">
                  <a:extLst>
                    <a:ext uri="{FF2B5EF4-FFF2-40B4-BE49-F238E27FC236}">
                      <a16:creationId xmlns:a16="http://schemas.microsoft.com/office/drawing/2014/main" id="{64C5C491-B4ED-9BC7-2724-0344E4DCDA3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14233" y="1938092"/>
                  <a:ext cx="4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3" name="Γραφή 242">
                  <a:extLst>
                    <a:ext uri="{FF2B5EF4-FFF2-40B4-BE49-F238E27FC236}">
                      <a16:creationId xmlns:a16="http://schemas.microsoft.com/office/drawing/2014/main" id="{39DBB441-2342-0100-28E8-2F5BFBA09C70}"/>
                    </a:ext>
                  </a:extLst>
                </p14:cNvPr>
                <p14:cNvContentPartPr/>
                <p14:nvPr/>
              </p14:nvContentPartPr>
              <p14:xfrm>
                <a:off x="6320873" y="1922612"/>
                <a:ext cx="23760" cy="156600"/>
              </p14:xfrm>
            </p:contentPart>
          </mc:Choice>
          <mc:Fallback>
            <p:pic>
              <p:nvPicPr>
                <p:cNvPr id="243" name="Γραφή 242">
                  <a:extLst>
                    <a:ext uri="{FF2B5EF4-FFF2-40B4-BE49-F238E27FC236}">
                      <a16:creationId xmlns:a16="http://schemas.microsoft.com/office/drawing/2014/main" id="{39DBB441-2342-0100-28E8-2F5BFBA09C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02873" y="1904612"/>
                  <a:ext cx="59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4" name="Γραφή 243">
                  <a:extLst>
                    <a:ext uri="{FF2B5EF4-FFF2-40B4-BE49-F238E27FC236}">
                      <a16:creationId xmlns:a16="http://schemas.microsoft.com/office/drawing/2014/main" id="{B6E7CB81-53B1-A03B-50A4-951CB4370B57}"/>
                    </a:ext>
                  </a:extLst>
                </p14:cNvPr>
                <p14:cNvContentPartPr/>
                <p14:nvPr/>
              </p14:nvContentPartPr>
              <p14:xfrm>
                <a:off x="6122153" y="2086052"/>
                <a:ext cx="128160" cy="141480"/>
              </p14:xfrm>
            </p:contentPart>
          </mc:Choice>
          <mc:Fallback>
            <p:pic>
              <p:nvPicPr>
                <p:cNvPr id="244" name="Γραφή 243">
                  <a:extLst>
                    <a:ext uri="{FF2B5EF4-FFF2-40B4-BE49-F238E27FC236}">
                      <a16:creationId xmlns:a16="http://schemas.microsoft.com/office/drawing/2014/main" id="{B6E7CB81-53B1-A03B-50A4-951CB4370B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04153" y="2068412"/>
                  <a:ext cx="163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C58AB872-008B-27CB-FBAB-6B30AB27DFB4}"/>
                    </a:ext>
                  </a:extLst>
                </p14:cNvPr>
                <p14:cNvContentPartPr/>
                <p14:nvPr/>
              </p14:nvContentPartPr>
              <p14:xfrm>
                <a:off x="6320873" y="2146532"/>
                <a:ext cx="51840" cy="7920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C58AB872-008B-27CB-FBAB-6B30AB27DFB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02873" y="2128892"/>
                  <a:ext cx="87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6" name="Γραφή 245">
                  <a:extLst>
                    <a:ext uri="{FF2B5EF4-FFF2-40B4-BE49-F238E27FC236}">
                      <a16:creationId xmlns:a16="http://schemas.microsoft.com/office/drawing/2014/main" id="{19ED91D4-A492-059C-0611-D22CE88121BB}"/>
                    </a:ext>
                  </a:extLst>
                </p14:cNvPr>
                <p14:cNvContentPartPr/>
                <p14:nvPr/>
              </p14:nvContentPartPr>
              <p14:xfrm>
                <a:off x="6284873" y="2143652"/>
                <a:ext cx="113400" cy="166320"/>
              </p14:xfrm>
            </p:contentPart>
          </mc:Choice>
          <mc:Fallback>
            <p:pic>
              <p:nvPicPr>
                <p:cNvPr id="246" name="Γραφή 245">
                  <a:extLst>
                    <a:ext uri="{FF2B5EF4-FFF2-40B4-BE49-F238E27FC236}">
                      <a16:creationId xmlns:a16="http://schemas.microsoft.com/office/drawing/2014/main" id="{19ED91D4-A492-059C-0611-D22CE88121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66873" y="2125652"/>
                  <a:ext cx="149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8" name="Γραφή 247">
                  <a:extLst>
                    <a:ext uri="{FF2B5EF4-FFF2-40B4-BE49-F238E27FC236}">
                      <a16:creationId xmlns:a16="http://schemas.microsoft.com/office/drawing/2014/main" id="{2B747EF8-8F31-7ADC-3DEC-9B011CEAEC7C}"/>
                    </a:ext>
                  </a:extLst>
                </p14:cNvPr>
                <p14:cNvContentPartPr/>
                <p14:nvPr/>
              </p14:nvContentPartPr>
              <p14:xfrm>
                <a:off x="5816513" y="1914332"/>
                <a:ext cx="56880" cy="83520"/>
              </p14:xfrm>
            </p:contentPart>
          </mc:Choice>
          <mc:Fallback>
            <p:pic>
              <p:nvPicPr>
                <p:cNvPr id="248" name="Γραφή 247">
                  <a:extLst>
                    <a:ext uri="{FF2B5EF4-FFF2-40B4-BE49-F238E27FC236}">
                      <a16:creationId xmlns:a16="http://schemas.microsoft.com/office/drawing/2014/main" id="{2B747EF8-8F31-7ADC-3DEC-9B011CEAEC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98873" y="1896332"/>
                  <a:ext cx="9252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77" name="Γραφή 76">
                <a:extLst>
                  <a:ext uri="{FF2B5EF4-FFF2-40B4-BE49-F238E27FC236}">
                    <a16:creationId xmlns:a16="http://schemas.microsoft.com/office/drawing/2014/main" id="{836C7CC1-0DC3-3C97-7D42-2F0ADE6BC985}"/>
                  </a:ext>
                </a:extLst>
              </p14:cNvPr>
              <p14:cNvContentPartPr/>
              <p14:nvPr/>
            </p14:nvContentPartPr>
            <p14:xfrm>
              <a:off x="2128673" y="4647812"/>
              <a:ext cx="56520" cy="16200"/>
            </p14:xfrm>
          </p:contentPart>
        </mc:Choice>
        <mc:Fallback>
          <p:pic>
            <p:nvPicPr>
              <p:cNvPr id="77" name="Γραφή 76">
                <a:extLst>
                  <a:ext uri="{FF2B5EF4-FFF2-40B4-BE49-F238E27FC236}">
                    <a16:creationId xmlns:a16="http://schemas.microsoft.com/office/drawing/2014/main" id="{836C7CC1-0DC3-3C97-7D42-2F0ADE6BC9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111033" y="4630172"/>
                <a:ext cx="92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78" name="Γραφή 77">
                <a:extLst>
                  <a:ext uri="{FF2B5EF4-FFF2-40B4-BE49-F238E27FC236}">
                    <a16:creationId xmlns:a16="http://schemas.microsoft.com/office/drawing/2014/main" id="{84C5687B-F9FC-E37D-8DDD-DF7EC4D0B2E7}"/>
                  </a:ext>
                </a:extLst>
              </p14:cNvPr>
              <p14:cNvContentPartPr/>
              <p14:nvPr/>
            </p14:nvContentPartPr>
            <p14:xfrm>
              <a:off x="2171153" y="3218972"/>
              <a:ext cx="4029840" cy="1424880"/>
            </p14:xfrm>
          </p:contentPart>
        </mc:Choice>
        <mc:Fallback>
          <p:pic>
            <p:nvPicPr>
              <p:cNvPr id="78" name="Γραφή 77">
                <a:extLst>
                  <a:ext uri="{FF2B5EF4-FFF2-40B4-BE49-F238E27FC236}">
                    <a16:creationId xmlns:a16="http://schemas.microsoft.com/office/drawing/2014/main" id="{84C5687B-F9FC-E37D-8DDD-DF7EC4D0B2E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153513" y="3200972"/>
                <a:ext cx="406548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80" name="Γραφή 79">
                <a:extLst>
                  <a:ext uri="{FF2B5EF4-FFF2-40B4-BE49-F238E27FC236}">
                    <a16:creationId xmlns:a16="http://schemas.microsoft.com/office/drawing/2014/main" id="{3BB2A919-04AD-4B6D-12E1-0B47017027ED}"/>
                  </a:ext>
                </a:extLst>
              </p14:cNvPr>
              <p14:cNvContentPartPr/>
              <p14:nvPr/>
            </p14:nvContentPartPr>
            <p14:xfrm>
              <a:off x="2095553" y="4544132"/>
              <a:ext cx="93600" cy="55800"/>
            </p14:xfrm>
          </p:contentPart>
        </mc:Choice>
        <mc:Fallback>
          <p:pic>
            <p:nvPicPr>
              <p:cNvPr id="80" name="Γραφή 79">
                <a:extLst>
                  <a:ext uri="{FF2B5EF4-FFF2-40B4-BE49-F238E27FC236}">
                    <a16:creationId xmlns:a16="http://schemas.microsoft.com/office/drawing/2014/main" id="{3BB2A919-04AD-4B6D-12E1-0B47017027E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077913" y="4526492"/>
                <a:ext cx="1292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82" name="Γραφή 81">
                <a:extLst>
                  <a:ext uri="{FF2B5EF4-FFF2-40B4-BE49-F238E27FC236}">
                    <a16:creationId xmlns:a16="http://schemas.microsoft.com/office/drawing/2014/main" id="{138165B3-F77D-2199-3D3A-011B0040E814}"/>
                  </a:ext>
                </a:extLst>
              </p14:cNvPr>
              <p14:cNvContentPartPr/>
              <p14:nvPr/>
            </p14:nvContentPartPr>
            <p14:xfrm>
              <a:off x="6107033" y="3271892"/>
              <a:ext cx="77760" cy="65880"/>
            </p14:xfrm>
          </p:contentPart>
        </mc:Choice>
        <mc:Fallback>
          <p:pic>
            <p:nvPicPr>
              <p:cNvPr id="82" name="Γραφή 81">
                <a:extLst>
                  <a:ext uri="{FF2B5EF4-FFF2-40B4-BE49-F238E27FC236}">
                    <a16:creationId xmlns:a16="http://schemas.microsoft.com/office/drawing/2014/main" id="{138165B3-F77D-2199-3D3A-011B0040E81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089393" y="3253892"/>
                <a:ext cx="1134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88" name="Γραφή 287">
                <a:extLst>
                  <a:ext uri="{FF2B5EF4-FFF2-40B4-BE49-F238E27FC236}">
                    <a16:creationId xmlns:a16="http://schemas.microsoft.com/office/drawing/2014/main" id="{970EF8BD-306A-1E7C-2A6E-296B34536882}"/>
                  </a:ext>
                </a:extLst>
              </p14:cNvPr>
              <p14:cNvContentPartPr/>
              <p14:nvPr/>
            </p14:nvContentPartPr>
            <p14:xfrm>
              <a:off x="2321273" y="4559252"/>
              <a:ext cx="228240" cy="448920"/>
            </p14:xfrm>
          </p:contentPart>
        </mc:Choice>
        <mc:Fallback>
          <p:pic>
            <p:nvPicPr>
              <p:cNvPr id="288" name="Γραφή 287">
                <a:extLst>
                  <a:ext uri="{FF2B5EF4-FFF2-40B4-BE49-F238E27FC236}">
                    <a16:creationId xmlns:a16="http://schemas.microsoft.com/office/drawing/2014/main" id="{970EF8BD-306A-1E7C-2A6E-296B3453688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303633" y="4541252"/>
                <a:ext cx="263880" cy="48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Ομάδα 298">
            <a:extLst>
              <a:ext uri="{FF2B5EF4-FFF2-40B4-BE49-F238E27FC236}">
                <a16:creationId xmlns:a16="http://schemas.microsoft.com/office/drawing/2014/main" id="{B5748F17-C791-35C1-A967-44004D48FF0F}"/>
              </a:ext>
            </a:extLst>
          </p:cNvPr>
          <p:cNvGrpSpPr/>
          <p:nvPr/>
        </p:nvGrpSpPr>
        <p:grpSpPr>
          <a:xfrm>
            <a:off x="5689073" y="217292"/>
            <a:ext cx="3876480" cy="1381320"/>
            <a:chOff x="5689073" y="217292"/>
            <a:chExt cx="3876480" cy="13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39792380-5C54-D0D5-3804-A22C4B47DC80}"/>
                    </a:ext>
                  </a:extLst>
                </p14:cNvPr>
                <p14:cNvContentPartPr/>
                <p14:nvPr/>
              </p14:nvContentPartPr>
              <p14:xfrm>
                <a:off x="5689073" y="769172"/>
                <a:ext cx="2174040" cy="827280"/>
              </p14:xfrm>
            </p:contentPart>
          </mc:Choice>
          <mc:Fallback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39792380-5C54-D0D5-3804-A22C4B47DC8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71433" y="751172"/>
                  <a:ext cx="220968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F71202FC-C683-ED17-C122-3B5F3D24D2E0}"/>
                    </a:ext>
                  </a:extLst>
                </p14:cNvPr>
                <p14:cNvContentPartPr/>
                <p14:nvPr/>
              </p14:nvContentPartPr>
              <p14:xfrm>
                <a:off x="8097833" y="618332"/>
                <a:ext cx="221760" cy="36504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F71202FC-C683-ED17-C122-3B5F3D24D2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80193" y="600692"/>
                  <a:ext cx="2574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EB5A0FE3-4F49-5DF3-D96B-DDC9568229B4}"/>
                    </a:ext>
                  </a:extLst>
                </p14:cNvPr>
                <p14:cNvContentPartPr/>
                <p14:nvPr/>
              </p14:nvContentPartPr>
              <p14:xfrm>
                <a:off x="8337593" y="774932"/>
                <a:ext cx="210600" cy="18360"/>
              </p14:xfrm>
            </p:contentPart>
          </mc:Choice>
          <mc:Fallback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EB5A0FE3-4F49-5DF3-D96B-DDC9568229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19593" y="756932"/>
                  <a:ext cx="24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BB51504C-8B90-8CD9-9A6D-F104B911BD6E}"/>
                    </a:ext>
                  </a:extLst>
                </p14:cNvPr>
                <p14:cNvContentPartPr/>
                <p14:nvPr/>
              </p14:nvContentPartPr>
              <p14:xfrm>
                <a:off x="8329313" y="683492"/>
                <a:ext cx="165240" cy="1836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BB51504C-8B90-8CD9-9A6D-F104B911BD6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11313" y="665852"/>
                  <a:ext cx="20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48C8D439-D087-952E-C6CD-98C9B3DF6A1F}"/>
                    </a:ext>
                  </a:extLst>
                </p14:cNvPr>
                <p14:cNvContentPartPr/>
                <p14:nvPr/>
              </p14:nvContentPartPr>
              <p14:xfrm>
                <a:off x="8686793" y="544172"/>
                <a:ext cx="196560" cy="318960"/>
              </p14:xfrm>
            </p:contentPart>
          </mc:Choice>
          <mc:Fallback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id="{48C8D439-D087-952E-C6CD-98C9B3DF6A1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69153" y="526532"/>
                  <a:ext cx="232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78687986-F73B-86D3-B2CF-B029CFA15AE8}"/>
                    </a:ext>
                  </a:extLst>
                </p14:cNvPr>
                <p14:cNvContentPartPr/>
                <p14:nvPr/>
              </p14:nvContentPartPr>
              <p14:xfrm>
                <a:off x="8610833" y="758372"/>
                <a:ext cx="178200" cy="24840"/>
              </p14:xfrm>
            </p:contentPart>
          </mc:Choice>
          <mc:Fallback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78687986-F73B-86D3-B2CF-B029CFA15A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93193" y="740732"/>
                  <a:ext cx="213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BC7DD11E-D7C9-474E-02D4-F647C9CDB66D}"/>
                    </a:ext>
                  </a:extLst>
                </p14:cNvPr>
                <p14:cNvContentPartPr/>
                <p14:nvPr/>
              </p14:nvContentPartPr>
              <p14:xfrm>
                <a:off x="8864273" y="592772"/>
                <a:ext cx="190080" cy="20736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BC7DD11E-D7C9-474E-02D4-F647C9CDB66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46273" y="574772"/>
                  <a:ext cx="225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88DC1C68-4819-89CC-241E-AF24AFBE2013}"/>
                    </a:ext>
                  </a:extLst>
                </p14:cNvPr>
                <p14:cNvContentPartPr/>
                <p14:nvPr/>
              </p14:nvContentPartPr>
              <p14:xfrm>
                <a:off x="9014753" y="693572"/>
                <a:ext cx="81000" cy="114840"/>
              </p14:xfrm>
            </p:contentPart>
          </mc:Choice>
          <mc:Fallback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88DC1C68-4819-89CC-241E-AF24AFBE201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96753" y="675932"/>
                  <a:ext cx="116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0D7ED8ED-796A-F01A-DD6E-EBF184615D07}"/>
                    </a:ext>
                  </a:extLst>
                </p14:cNvPr>
                <p14:cNvContentPartPr/>
                <p14:nvPr/>
              </p14:nvContentPartPr>
              <p14:xfrm>
                <a:off x="8982353" y="674132"/>
                <a:ext cx="140040" cy="12564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0D7ED8ED-796A-F01A-DD6E-EBF184615D0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964713" y="656132"/>
                  <a:ext cx="175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596D0295-2700-5B59-A9F6-B3A4E5F67DA7}"/>
                    </a:ext>
                  </a:extLst>
                </p14:cNvPr>
                <p14:cNvContentPartPr/>
                <p14:nvPr/>
              </p14:nvContentPartPr>
              <p14:xfrm>
                <a:off x="9172073" y="596732"/>
                <a:ext cx="54000" cy="24300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596D0295-2700-5B59-A9F6-B3A4E5F67DA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54433" y="579092"/>
                  <a:ext cx="89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9EA76DB0-4CB4-12DB-EC9B-292C37A0DB69}"/>
                    </a:ext>
                  </a:extLst>
                </p14:cNvPr>
                <p14:cNvContentPartPr/>
                <p14:nvPr/>
              </p14:nvContentPartPr>
              <p14:xfrm>
                <a:off x="5826233" y="1338332"/>
                <a:ext cx="65160" cy="70200"/>
              </p14:xfrm>
            </p:contentPart>
          </mc:Choice>
          <mc:Fallback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9EA76DB0-4CB4-12DB-EC9B-292C37A0DB6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08593" y="1320332"/>
                  <a:ext cx="100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2355647A-73B2-3AC5-21F7-274B031C7504}"/>
                    </a:ext>
                  </a:extLst>
                </p14:cNvPr>
                <p14:cNvContentPartPr/>
                <p14:nvPr/>
              </p14:nvContentPartPr>
              <p14:xfrm>
                <a:off x="5834513" y="1115132"/>
                <a:ext cx="860760" cy="276120"/>
              </p14:xfrm>
            </p:contentPart>
          </mc:Choice>
          <mc:Fallback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2355647A-73B2-3AC5-21F7-274B031C750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16513" y="1097132"/>
                  <a:ext cx="896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55" name="Γραφή 54">
                  <a:extLst>
                    <a:ext uri="{FF2B5EF4-FFF2-40B4-BE49-F238E27FC236}">
                      <a16:creationId xmlns:a16="http://schemas.microsoft.com/office/drawing/2014/main" id="{9D946408-890B-971F-079B-141378AEA775}"/>
                    </a:ext>
                  </a:extLst>
                </p14:cNvPr>
                <p14:cNvContentPartPr/>
                <p14:nvPr/>
              </p14:nvContentPartPr>
              <p14:xfrm>
                <a:off x="6615713" y="1052132"/>
                <a:ext cx="51120" cy="137520"/>
              </p14:xfrm>
            </p:contentPart>
          </mc:Choice>
          <mc:Fallback>
            <p:pic>
              <p:nvPicPr>
                <p:cNvPr id="55" name="Γραφή 54">
                  <a:extLst>
                    <a:ext uri="{FF2B5EF4-FFF2-40B4-BE49-F238E27FC236}">
                      <a16:creationId xmlns:a16="http://schemas.microsoft.com/office/drawing/2014/main" id="{9D946408-890B-971F-079B-141378AEA77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97713" y="1034132"/>
                  <a:ext cx="86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90" name="Γραφή 289">
                  <a:extLst>
                    <a:ext uri="{FF2B5EF4-FFF2-40B4-BE49-F238E27FC236}">
                      <a16:creationId xmlns:a16="http://schemas.microsoft.com/office/drawing/2014/main" id="{F1584050-D6B6-7719-2498-224542F1BAF2}"/>
                    </a:ext>
                  </a:extLst>
                </p14:cNvPr>
                <p14:cNvContentPartPr/>
                <p14:nvPr/>
              </p14:nvContentPartPr>
              <p14:xfrm>
                <a:off x="7817393" y="1101452"/>
                <a:ext cx="274320" cy="336960"/>
              </p14:xfrm>
            </p:contentPart>
          </mc:Choice>
          <mc:Fallback>
            <p:pic>
              <p:nvPicPr>
                <p:cNvPr id="290" name="Γραφή 289">
                  <a:extLst>
                    <a:ext uri="{FF2B5EF4-FFF2-40B4-BE49-F238E27FC236}">
                      <a16:creationId xmlns:a16="http://schemas.microsoft.com/office/drawing/2014/main" id="{F1584050-D6B6-7719-2498-224542F1BA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99393" y="1083452"/>
                  <a:ext cx="309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91" name="Γραφή 290">
                  <a:extLst>
                    <a:ext uri="{FF2B5EF4-FFF2-40B4-BE49-F238E27FC236}">
                      <a16:creationId xmlns:a16="http://schemas.microsoft.com/office/drawing/2014/main" id="{21EF7CF0-C6EA-C744-41B8-2439856FCC2E}"/>
                    </a:ext>
                  </a:extLst>
                </p14:cNvPr>
                <p14:cNvContentPartPr/>
                <p14:nvPr/>
              </p14:nvContentPartPr>
              <p14:xfrm>
                <a:off x="7828193" y="1346612"/>
                <a:ext cx="15840" cy="129960"/>
              </p14:xfrm>
            </p:contentPart>
          </mc:Choice>
          <mc:Fallback>
            <p:pic>
              <p:nvPicPr>
                <p:cNvPr id="291" name="Γραφή 290">
                  <a:extLst>
                    <a:ext uri="{FF2B5EF4-FFF2-40B4-BE49-F238E27FC236}">
                      <a16:creationId xmlns:a16="http://schemas.microsoft.com/office/drawing/2014/main" id="{21EF7CF0-C6EA-C744-41B8-2439856FCC2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10193" y="1328612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93" name="Γραφή 292">
                  <a:extLst>
                    <a:ext uri="{FF2B5EF4-FFF2-40B4-BE49-F238E27FC236}">
                      <a16:creationId xmlns:a16="http://schemas.microsoft.com/office/drawing/2014/main" id="{905B2EA0-0942-7DD3-108B-9A853D2168CC}"/>
                    </a:ext>
                  </a:extLst>
                </p14:cNvPr>
                <p14:cNvContentPartPr/>
                <p14:nvPr/>
              </p14:nvContentPartPr>
              <p14:xfrm>
                <a:off x="8117633" y="1079132"/>
                <a:ext cx="58320" cy="158400"/>
              </p14:xfrm>
            </p:contentPart>
          </mc:Choice>
          <mc:Fallback>
            <p:pic>
              <p:nvPicPr>
                <p:cNvPr id="293" name="Γραφή 292">
                  <a:extLst>
                    <a:ext uri="{FF2B5EF4-FFF2-40B4-BE49-F238E27FC236}">
                      <a16:creationId xmlns:a16="http://schemas.microsoft.com/office/drawing/2014/main" id="{905B2EA0-0942-7DD3-108B-9A853D2168C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99993" y="1061492"/>
                  <a:ext cx="9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7C79AB01-D283-628E-4794-E6F7337C7C54}"/>
                    </a:ext>
                  </a:extLst>
                </p14:cNvPr>
                <p14:cNvContentPartPr/>
                <p14:nvPr/>
              </p14:nvContentPartPr>
              <p14:xfrm>
                <a:off x="8286473" y="1354532"/>
                <a:ext cx="720720" cy="16344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7C79AB01-D283-628E-4794-E6F7337C7C5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68473" y="1336532"/>
                  <a:ext cx="75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A7A18BAE-5182-DA18-8E06-46B0FFE99C78}"/>
                    </a:ext>
                  </a:extLst>
                </p14:cNvPr>
                <p14:cNvContentPartPr/>
                <p14:nvPr/>
              </p14:nvContentPartPr>
              <p14:xfrm>
                <a:off x="8899553" y="1328252"/>
                <a:ext cx="256680" cy="27036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A7A18BAE-5182-DA18-8E06-46B0FFE99C7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881553" y="1310612"/>
                  <a:ext cx="292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98" name="Γραφή 297">
                  <a:extLst>
                    <a:ext uri="{FF2B5EF4-FFF2-40B4-BE49-F238E27FC236}">
                      <a16:creationId xmlns:a16="http://schemas.microsoft.com/office/drawing/2014/main" id="{3786831B-5E8B-2D66-C90E-0D5B92023493}"/>
                    </a:ext>
                  </a:extLst>
                </p14:cNvPr>
                <p14:cNvContentPartPr/>
                <p14:nvPr/>
              </p14:nvContentPartPr>
              <p14:xfrm>
                <a:off x="7941953" y="217292"/>
                <a:ext cx="1623600" cy="800280"/>
              </p14:xfrm>
            </p:contentPart>
          </mc:Choice>
          <mc:Fallback>
            <p:pic>
              <p:nvPicPr>
                <p:cNvPr id="298" name="Γραφή 297">
                  <a:extLst>
                    <a:ext uri="{FF2B5EF4-FFF2-40B4-BE49-F238E27FC236}">
                      <a16:creationId xmlns:a16="http://schemas.microsoft.com/office/drawing/2014/main" id="{3786831B-5E8B-2D66-C90E-0D5B9202349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24313" y="199292"/>
                  <a:ext cx="1659240" cy="83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Ομάδα 301">
            <a:extLst>
              <a:ext uri="{FF2B5EF4-FFF2-40B4-BE49-F238E27FC236}">
                <a16:creationId xmlns:a16="http://schemas.microsoft.com/office/drawing/2014/main" id="{8A345DDB-C444-F6FD-B968-DD7709251B6F}"/>
              </a:ext>
            </a:extLst>
          </p:cNvPr>
          <p:cNvGrpSpPr/>
          <p:nvPr/>
        </p:nvGrpSpPr>
        <p:grpSpPr>
          <a:xfrm>
            <a:off x="2823473" y="3074612"/>
            <a:ext cx="3637440" cy="2559960"/>
            <a:chOff x="2823473" y="3074612"/>
            <a:chExt cx="3637440" cy="25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3010D613-82FD-38DD-2584-552AD20FA385}"/>
                    </a:ext>
                  </a:extLst>
                </p14:cNvPr>
                <p14:cNvContentPartPr/>
                <p14:nvPr/>
              </p14:nvContentPartPr>
              <p14:xfrm>
                <a:off x="3145313" y="3654572"/>
                <a:ext cx="18720" cy="146520"/>
              </p14:xfrm>
            </p:contentPart>
          </mc:Choice>
          <mc:Fallback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3010D613-82FD-38DD-2584-552AD20FA38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127313" y="3636932"/>
                  <a:ext cx="54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A29D0D26-5A76-E370-35BD-E68EE6F0A894}"/>
                    </a:ext>
                  </a:extLst>
                </p14:cNvPr>
                <p14:cNvContentPartPr/>
                <p14:nvPr/>
              </p14:nvContentPartPr>
              <p14:xfrm>
                <a:off x="3796193" y="3356132"/>
                <a:ext cx="77760" cy="133560"/>
              </p14:xfrm>
            </p:contentPart>
          </mc:Choice>
          <mc:Fallback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A29D0D26-5A76-E370-35BD-E68EE6F0A89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78193" y="3338132"/>
                  <a:ext cx="11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88" name="Γραφή 87">
                  <a:extLst>
                    <a:ext uri="{FF2B5EF4-FFF2-40B4-BE49-F238E27FC236}">
                      <a16:creationId xmlns:a16="http://schemas.microsoft.com/office/drawing/2014/main" id="{C86F7F60-11DE-A57E-1CC6-B62C4EE256C9}"/>
                    </a:ext>
                  </a:extLst>
                </p14:cNvPr>
                <p14:cNvContentPartPr/>
                <p14:nvPr/>
              </p14:nvContentPartPr>
              <p14:xfrm>
                <a:off x="3312713" y="3074612"/>
                <a:ext cx="10440" cy="217800"/>
              </p14:xfrm>
            </p:contentPart>
          </mc:Choice>
          <mc:Fallback>
            <p:pic>
              <p:nvPicPr>
                <p:cNvPr id="88" name="Γραφή 87">
                  <a:extLst>
                    <a:ext uri="{FF2B5EF4-FFF2-40B4-BE49-F238E27FC236}">
                      <a16:creationId xmlns:a16="http://schemas.microsoft.com/office/drawing/2014/main" id="{C86F7F60-11DE-A57E-1CC6-B62C4EE256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94713" y="3056972"/>
                  <a:ext cx="46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8C32C175-27E7-213D-0730-6F437AF7E037}"/>
                    </a:ext>
                  </a:extLst>
                </p14:cNvPr>
                <p14:cNvContentPartPr/>
                <p14:nvPr/>
              </p14:nvContentPartPr>
              <p14:xfrm>
                <a:off x="3173393" y="3202052"/>
                <a:ext cx="140400" cy="10512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8C32C175-27E7-213D-0730-6F437AF7E0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55753" y="3184052"/>
                  <a:ext cx="176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86209CDE-0332-A75D-1020-9ED8DAECC529}"/>
                    </a:ext>
                  </a:extLst>
                </p14:cNvPr>
                <p14:cNvContentPartPr/>
                <p14:nvPr/>
              </p14:nvContentPartPr>
              <p14:xfrm>
                <a:off x="3356993" y="3148052"/>
                <a:ext cx="151920" cy="17604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86209CDE-0332-A75D-1020-9ED8DAECC52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39353" y="3130052"/>
                  <a:ext cx="187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E5452DDC-7B72-4281-D86B-A24A7A59F6EA}"/>
                    </a:ext>
                  </a:extLst>
                </p14:cNvPr>
                <p14:cNvContentPartPr/>
                <p14:nvPr/>
              </p14:nvContentPartPr>
              <p14:xfrm>
                <a:off x="3138473" y="3732692"/>
                <a:ext cx="656280" cy="4680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E5452DDC-7B72-4281-D86B-A24A7A59F6E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20473" y="3714692"/>
                  <a:ext cx="691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AD321365-A109-195C-1ADE-EE135323641E}"/>
                    </a:ext>
                  </a:extLst>
                </p14:cNvPr>
                <p14:cNvContentPartPr/>
                <p14:nvPr/>
              </p14:nvContentPartPr>
              <p14:xfrm>
                <a:off x="3809873" y="3394652"/>
                <a:ext cx="24480" cy="34992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AD321365-A109-195C-1ADE-EE135323641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91873" y="3377012"/>
                  <a:ext cx="60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2437AB00-CB71-A5BD-6644-287E1EC4D36A}"/>
                    </a:ext>
                  </a:extLst>
                </p14:cNvPr>
                <p14:cNvContentPartPr/>
                <p14:nvPr/>
              </p14:nvContentPartPr>
              <p14:xfrm>
                <a:off x="3339713" y="3843212"/>
                <a:ext cx="161280" cy="15948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2437AB00-CB71-A5BD-6644-287E1EC4D36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21713" y="3825572"/>
                  <a:ext cx="196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D1F7E58D-5F30-2242-A699-D0A2A2947E0E}"/>
                    </a:ext>
                  </a:extLst>
                </p14:cNvPr>
                <p14:cNvContentPartPr/>
                <p14:nvPr/>
              </p14:nvContentPartPr>
              <p14:xfrm>
                <a:off x="3582353" y="3914492"/>
                <a:ext cx="67680" cy="7380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D1F7E58D-5F30-2242-A699-D0A2A2947E0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64353" y="3896492"/>
                  <a:ext cx="10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2A1B3175-CEFA-23AF-D285-685BC3B171DD}"/>
                    </a:ext>
                  </a:extLst>
                </p14:cNvPr>
                <p14:cNvContentPartPr/>
                <p14:nvPr/>
              </p14:nvContentPartPr>
              <p14:xfrm>
                <a:off x="3517913" y="3910532"/>
                <a:ext cx="130320" cy="11808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2A1B3175-CEFA-23AF-D285-685BC3B171D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99913" y="3892532"/>
                  <a:ext cx="165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A7F2ACEA-D490-9767-48DE-8F15A827CCB7}"/>
                    </a:ext>
                  </a:extLst>
                </p14:cNvPr>
                <p14:cNvContentPartPr/>
                <p14:nvPr/>
              </p14:nvContentPartPr>
              <p14:xfrm>
                <a:off x="3848753" y="3512372"/>
                <a:ext cx="107640" cy="218880"/>
              </p14:xfrm>
            </p:contentPart>
          </mc:Choice>
          <mc:Fallback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A7F2ACEA-D490-9767-48DE-8F15A827CCB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31113" y="3494372"/>
                  <a:ext cx="143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9A8A0DA6-4995-2AF5-5445-279F4F0503D3}"/>
                    </a:ext>
                  </a:extLst>
                </p14:cNvPr>
                <p14:cNvContentPartPr/>
                <p14:nvPr/>
              </p14:nvContentPartPr>
              <p14:xfrm>
                <a:off x="3995993" y="3611012"/>
                <a:ext cx="104760" cy="22824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9A8A0DA6-4995-2AF5-5445-279F4F0503D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78353" y="3593012"/>
                  <a:ext cx="140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Γραφή 249">
                  <a:extLst>
                    <a:ext uri="{FF2B5EF4-FFF2-40B4-BE49-F238E27FC236}">
                      <a16:creationId xmlns:a16="http://schemas.microsoft.com/office/drawing/2014/main" id="{C7C3A4EB-A9E8-6AA6-BCC6-DE39E9B2CEBA}"/>
                    </a:ext>
                  </a:extLst>
                </p14:cNvPr>
                <p14:cNvContentPartPr/>
                <p14:nvPr/>
              </p14:nvContentPartPr>
              <p14:xfrm>
                <a:off x="3069713" y="4563932"/>
                <a:ext cx="126000" cy="643320"/>
              </p14:xfrm>
            </p:contentPart>
          </mc:Choice>
          <mc:Fallback>
            <p:pic>
              <p:nvPicPr>
                <p:cNvPr id="250" name="Γραφή 249">
                  <a:extLst>
                    <a:ext uri="{FF2B5EF4-FFF2-40B4-BE49-F238E27FC236}">
                      <a16:creationId xmlns:a16="http://schemas.microsoft.com/office/drawing/2014/main" id="{C7C3A4EB-A9E8-6AA6-BCC6-DE39E9B2CEB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51713" y="4545932"/>
                  <a:ext cx="16164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Γραφή 250">
                  <a:extLst>
                    <a:ext uri="{FF2B5EF4-FFF2-40B4-BE49-F238E27FC236}">
                      <a16:creationId xmlns:a16="http://schemas.microsoft.com/office/drawing/2014/main" id="{82662E3B-BA42-7FD3-50BE-C47DBA281AFC}"/>
                    </a:ext>
                  </a:extLst>
                </p14:cNvPr>
                <p14:cNvContentPartPr/>
                <p14:nvPr/>
              </p14:nvContentPartPr>
              <p14:xfrm>
                <a:off x="3263033" y="4610012"/>
                <a:ext cx="210960" cy="345240"/>
              </p14:xfrm>
            </p:contentPart>
          </mc:Choice>
          <mc:Fallback>
            <p:pic>
              <p:nvPicPr>
                <p:cNvPr id="251" name="Γραφή 250">
                  <a:extLst>
                    <a:ext uri="{FF2B5EF4-FFF2-40B4-BE49-F238E27FC236}">
                      <a16:creationId xmlns:a16="http://schemas.microsoft.com/office/drawing/2014/main" id="{82662E3B-BA42-7FD3-50BE-C47DBA281AF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45033" y="4592012"/>
                  <a:ext cx="246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32B388B4-B531-524F-3F3D-E5F3C61EC373}"/>
                    </a:ext>
                  </a:extLst>
                </p14:cNvPr>
                <p14:cNvContentPartPr/>
                <p14:nvPr/>
              </p14:nvContentPartPr>
              <p14:xfrm>
                <a:off x="3592433" y="4689932"/>
                <a:ext cx="107640" cy="32004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32B388B4-B531-524F-3F3D-E5F3C61EC3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74793" y="4672292"/>
                  <a:ext cx="143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BF7DD10F-A610-73CA-462D-47EFE7961C2F}"/>
                    </a:ext>
                  </a:extLst>
                </p14:cNvPr>
                <p14:cNvContentPartPr/>
                <p14:nvPr/>
              </p14:nvContentPartPr>
              <p14:xfrm>
                <a:off x="3096353" y="5216612"/>
                <a:ext cx="102600" cy="16920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BF7DD10F-A610-73CA-462D-47EFE7961C2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78353" y="5198612"/>
                  <a:ext cx="138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E87B027F-215F-92AB-738E-1A6ECA0BF586}"/>
                    </a:ext>
                  </a:extLst>
                </p14:cNvPr>
                <p14:cNvContentPartPr/>
                <p14:nvPr/>
              </p14:nvContentPartPr>
              <p14:xfrm>
                <a:off x="3229553" y="5295812"/>
                <a:ext cx="7920" cy="11160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E87B027F-215F-92AB-738E-1A6ECA0BF58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11913" y="5277812"/>
                  <a:ext cx="43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7" name="Γραφή 256">
                  <a:extLst>
                    <a:ext uri="{FF2B5EF4-FFF2-40B4-BE49-F238E27FC236}">
                      <a16:creationId xmlns:a16="http://schemas.microsoft.com/office/drawing/2014/main" id="{424A6D02-B44C-94C3-E4F9-D38CE3EA262A}"/>
                    </a:ext>
                  </a:extLst>
                </p14:cNvPr>
                <p14:cNvContentPartPr/>
                <p14:nvPr/>
              </p14:nvContentPartPr>
              <p14:xfrm>
                <a:off x="3107873" y="4349372"/>
                <a:ext cx="106200" cy="170280"/>
              </p14:xfrm>
            </p:contentPart>
          </mc:Choice>
          <mc:Fallback>
            <p:pic>
              <p:nvPicPr>
                <p:cNvPr id="257" name="Γραφή 256">
                  <a:extLst>
                    <a:ext uri="{FF2B5EF4-FFF2-40B4-BE49-F238E27FC236}">
                      <a16:creationId xmlns:a16="http://schemas.microsoft.com/office/drawing/2014/main" id="{424A6D02-B44C-94C3-E4F9-D38CE3EA262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90233" y="4331372"/>
                  <a:ext cx="141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Γραφή 257">
                  <a:extLst>
                    <a:ext uri="{FF2B5EF4-FFF2-40B4-BE49-F238E27FC236}">
                      <a16:creationId xmlns:a16="http://schemas.microsoft.com/office/drawing/2014/main" id="{BC18F3F5-0FA2-C0B7-B076-CFA3EE5C40DE}"/>
                    </a:ext>
                  </a:extLst>
                </p14:cNvPr>
                <p14:cNvContentPartPr/>
                <p14:nvPr/>
              </p14:nvContentPartPr>
              <p14:xfrm>
                <a:off x="3274193" y="4437572"/>
                <a:ext cx="96840" cy="79200"/>
              </p14:xfrm>
            </p:contentPart>
          </mc:Choice>
          <mc:Fallback>
            <p:pic>
              <p:nvPicPr>
                <p:cNvPr id="258" name="Γραφή 257">
                  <a:extLst>
                    <a:ext uri="{FF2B5EF4-FFF2-40B4-BE49-F238E27FC236}">
                      <a16:creationId xmlns:a16="http://schemas.microsoft.com/office/drawing/2014/main" id="{BC18F3F5-0FA2-C0B7-B076-CFA3EE5C40D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56193" y="4419572"/>
                  <a:ext cx="132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D3412087-62D2-CA99-FF83-8462BB9BB181}"/>
                    </a:ext>
                  </a:extLst>
                </p14:cNvPr>
                <p14:cNvContentPartPr/>
                <p14:nvPr/>
              </p14:nvContentPartPr>
              <p14:xfrm>
                <a:off x="3807713" y="4835372"/>
                <a:ext cx="268920" cy="11232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D3412087-62D2-CA99-FF83-8462BB9BB18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90073" y="4817732"/>
                  <a:ext cx="304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9FB1CF0C-2646-7206-58F0-05A6968E07B1}"/>
                    </a:ext>
                  </a:extLst>
                </p14:cNvPr>
                <p14:cNvContentPartPr/>
                <p14:nvPr/>
              </p14:nvContentPartPr>
              <p14:xfrm>
                <a:off x="3786473" y="4678772"/>
                <a:ext cx="260280" cy="13608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9FB1CF0C-2646-7206-58F0-05A6968E07B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68473" y="4661132"/>
                  <a:ext cx="295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969E242D-BC22-3A9E-BA82-41AF9F132355}"/>
                    </a:ext>
                  </a:extLst>
                </p14:cNvPr>
                <p14:cNvContentPartPr/>
                <p14:nvPr/>
              </p14:nvContentPartPr>
              <p14:xfrm>
                <a:off x="4154753" y="4134092"/>
                <a:ext cx="243360" cy="121284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969E242D-BC22-3A9E-BA82-41AF9F13235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37113" y="4116452"/>
                  <a:ext cx="279000" cy="12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5" name="Γραφή 264">
                  <a:extLst>
                    <a:ext uri="{FF2B5EF4-FFF2-40B4-BE49-F238E27FC236}">
                      <a16:creationId xmlns:a16="http://schemas.microsoft.com/office/drawing/2014/main" id="{C2715455-9625-99A0-1862-3ACFFF0E866F}"/>
                    </a:ext>
                  </a:extLst>
                </p14:cNvPr>
                <p14:cNvContentPartPr/>
                <p14:nvPr/>
              </p14:nvContentPartPr>
              <p14:xfrm>
                <a:off x="4591793" y="4377812"/>
                <a:ext cx="1149480" cy="567720"/>
              </p14:xfrm>
            </p:contentPart>
          </mc:Choice>
          <mc:Fallback>
            <p:pic>
              <p:nvPicPr>
                <p:cNvPr id="265" name="Γραφή 264">
                  <a:extLst>
                    <a:ext uri="{FF2B5EF4-FFF2-40B4-BE49-F238E27FC236}">
                      <a16:creationId xmlns:a16="http://schemas.microsoft.com/office/drawing/2014/main" id="{C2715455-9625-99A0-1862-3ACFFF0E866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573793" y="4359812"/>
                  <a:ext cx="11851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6" name="Γραφή 265">
                  <a:extLst>
                    <a:ext uri="{FF2B5EF4-FFF2-40B4-BE49-F238E27FC236}">
                      <a16:creationId xmlns:a16="http://schemas.microsoft.com/office/drawing/2014/main" id="{92C5279C-2F9B-11A0-A432-BCDD41D2BD3E}"/>
                    </a:ext>
                  </a:extLst>
                </p14:cNvPr>
                <p14:cNvContentPartPr/>
                <p14:nvPr/>
              </p14:nvContentPartPr>
              <p14:xfrm>
                <a:off x="4893113" y="4589852"/>
                <a:ext cx="44640" cy="190800"/>
              </p14:xfrm>
            </p:contentPart>
          </mc:Choice>
          <mc:Fallback>
            <p:pic>
              <p:nvPicPr>
                <p:cNvPr id="266" name="Γραφή 265">
                  <a:extLst>
                    <a:ext uri="{FF2B5EF4-FFF2-40B4-BE49-F238E27FC236}">
                      <a16:creationId xmlns:a16="http://schemas.microsoft.com/office/drawing/2014/main" id="{92C5279C-2F9B-11A0-A432-BCDD41D2BD3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75113" y="4571852"/>
                  <a:ext cx="80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615000B6-ECB5-DE67-5716-8F3B10135666}"/>
                    </a:ext>
                  </a:extLst>
                </p14:cNvPr>
                <p14:cNvContentPartPr/>
                <p14:nvPr/>
              </p14:nvContentPartPr>
              <p14:xfrm>
                <a:off x="5008673" y="4633772"/>
                <a:ext cx="181800" cy="2952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615000B6-ECB5-DE67-5716-8F3B1013566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990673" y="4615772"/>
                  <a:ext cx="217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Γραφή 267">
                  <a:extLst>
                    <a:ext uri="{FF2B5EF4-FFF2-40B4-BE49-F238E27FC236}">
                      <a16:creationId xmlns:a16="http://schemas.microsoft.com/office/drawing/2014/main" id="{66D12D76-CEC0-A827-543D-609E629B42AE}"/>
                    </a:ext>
                  </a:extLst>
                </p14:cNvPr>
                <p14:cNvContentPartPr/>
                <p14:nvPr/>
              </p14:nvContentPartPr>
              <p14:xfrm>
                <a:off x="5102993" y="4554212"/>
                <a:ext cx="20520" cy="217440"/>
              </p14:xfrm>
            </p:contentPart>
          </mc:Choice>
          <mc:Fallback>
            <p:pic>
              <p:nvPicPr>
                <p:cNvPr id="268" name="Γραφή 267">
                  <a:extLst>
                    <a:ext uri="{FF2B5EF4-FFF2-40B4-BE49-F238E27FC236}">
                      <a16:creationId xmlns:a16="http://schemas.microsoft.com/office/drawing/2014/main" id="{66D12D76-CEC0-A827-543D-609E629B42A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85353" y="4536212"/>
                  <a:ext cx="56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9" name="Γραφή 268">
                  <a:extLst>
                    <a:ext uri="{FF2B5EF4-FFF2-40B4-BE49-F238E27FC236}">
                      <a16:creationId xmlns:a16="http://schemas.microsoft.com/office/drawing/2014/main" id="{AA911C38-FD25-38DD-1A03-C74202EAE41F}"/>
                    </a:ext>
                  </a:extLst>
                </p14:cNvPr>
                <p14:cNvContentPartPr/>
                <p14:nvPr/>
              </p14:nvContentPartPr>
              <p14:xfrm>
                <a:off x="5213153" y="4585892"/>
                <a:ext cx="158040" cy="321840"/>
              </p14:xfrm>
            </p:contentPart>
          </mc:Choice>
          <mc:Fallback>
            <p:pic>
              <p:nvPicPr>
                <p:cNvPr id="269" name="Γραφή 268">
                  <a:extLst>
                    <a:ext uri="{FF2B5EF4-FFF2-40B4-BE49-F238E27FC236}">
                      <a16:creationId xmlns:a16="http://schemas.microsoft.com/office/drawing/2014/main" id="{AA911C38-FD25-38DD-1A03-C74202EAE41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195513" y="4568252"/>
                  <a:ext cx="1936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0" name="Γραφή 269">
                  <a:extLst>
                    <a:ext uri="{FF2B5EF4-FFF2-40B4-BE49-F238E27FC236}">
                      <a16:creationId xmlns:a16="http://schemas.microsoft.com/office/drawing/2014/main" id="{3D216060-CEA5-1240-730E-3790C35CBC26}"/>
                    </a:ext>
                  </a:extLst>
                </p14:cNvPr>
                <p14:cNvContentPartPr/>
                <p14:nvPr/>
              </p14:nvContentPartPr>
              <p14:xfrm>
                <a:off x="5353553" y="4568612"/>
                <a:ext cx="97920" cy="141480"/>
              </p14:xfrm>
            </p:contentPart>
          </mc:Choice>
          <mc:Fallback>
            <p:pic>
              <p:nvPicPr>
                <p:cNvPr id="270" name="Γραφή 269">
                  <a:extLst>
                    <a:ext uri="{FF2B5EF4-FFF2-40B4-BE49-F238E27FC236}">
                      <a16:creationId xmlns:a16="http://schemas.microsoft.com/office/drawing/2014/main" id="{3D216060-CEA5-1240-730E-3790C35CBC2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35553" y="4550612"/>
                  <a:ext cx="133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A638860C-2B39-CEA8-D689-F2FB68F010FA}"/>
                    </a:ext>
                  </a:extLst>
                </p14:cNvPr>
                <p14:cNvContentPartPr/>
                <p14:nvPr/>
              </p14:nvContentPartPr>
              <p14:xfrm>
                <a:off x="5508713" y="4602812"/>
                <a:ext cx="117000" cy="19836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A638860C-2B39-CEA8-D689-F2FB68F010F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491073" y="4584812"/>
                  <a:ext cx="152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405F170F-D85D-A76B-D84A-54F961FCD2AD}"/>
                    </a:ext>
                  </a:extLst>
                </p14:cNvPr>
                <p14:cNvContentPartPr/>
                <p14:nvPr/>
              </p14:nvContentPartPr>
              <p14:xfrm>
                <a:off x="5624273" y="4661492"/>
                <a:ext cx="82440" cy="14472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405F170F-D85D-A76B-D84A-54F961FCD2A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606633" y="4643852"/>
                  <a:ext cx="118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3" name="Γραφή 272">
                  <a:extLst>
                    <a:ext uri="{FF2B5EF4-FFF2-40B4-BE49-F238E27FC236}">
                      <a16:creationId xmlns:a16="http://schemas.microsoft.com/office/drawing/2014/main" id="{C61564B7-CAB2-688B-E45F-248997980EC8}"/>
                    </a:ext>
                  </a:extLst>
                </p14:cNvPr>
                <p14:cNvContentPartPr/>
                <p14:nvPr/>
              </p14:nvContentPartPr>
              <p14:xfrm>
                <a:off x="5622113" y="4631972"/>
                <a:ext cx="64800" cy="172440"/>
              </p14:xfrm>
            </p:contentPart>
          </mc:Choice>
          <mc:Fallback>
            <p:pic>
              <p:nvPicPr>
                <p:cNvPr id="273" name="Γραφή 272">
                  <a:extLst>
                    <a:ext uri="{FF2B5EF4-FFF2-40B4-BE49-F238E27FC236}">
                      <a16:creationId xmlns:a16="http://schemas.microsoft.com/office/drawing/2014/main" id="{C61564B7-CAB2-688B-E45F-248997980EC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04113" y="4614332"/>
                  <a:ext cx="100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Γραφή 273">
                  <a:extLst>
                    <a:ext uri="{FF2B5EF4-FFF2-40B4-BE49-F238E27FC236}">
                      <a16:creationId xmlns:a16="http://schemas.microsoft.com/office/drawing/2014/main" id="{F764B0BF-3DDF-B664-B887-09B7F9A75316}"/>
                    </a:ext>
                  </a:extLst>
                </p14:cNvPr>
                <p14:cNvContentPartPr/>
                <p14:nvPr/>
              </p14:nvContentPartPr>
              <p14:xfrm>
                <a:off x="5730833" y="4640252"/>
                <a:ext cx="16200" cy="256320"/>
              </p14:xfrm>
            </p:contentPart>
          </mc:Choice>
          <mc:Fallback>
            <p:pic>
              <p:nvPicPr>
                <p:cNvPr id="274" name="Γραφή 273">
                  <a:extLst>
                    <a:ext uri="{FF2B5EF4-FFF2-40B4-BE49-F238E27FC236}">
                      <a16:creationId xmlns:a16="http://schemas.microsoft.com/office/drawing/2014/main" id="{F764B0BF-3DDF-B664-B887-09B7F9A7531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13193" y="4622612"/>
                  <a:ext cx="51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2EAACC1D-EAC6-C2E2-B6CA-5805180860C1}"/>
                    </a:ext>
                  </a:extLst>
                </p14:cNvPr>
                <p14:cNvContentPartPr/>
                <p14:nvPr/>
              </p14:nvContentPartPr>
              <p14:xfrm>
                <a:off x="5771873" y="4457732"/>
                <a:ext cx="105840" cy="13392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2EAACC1D-EAC6-C2E2-B6CA-5805180860C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754233" y="4440092"/>
                  <a:ext cx="14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DF6AC2CD-59F5-EC7A-0E58-0F7C4307014E}"/>
                    </a:ext>
                  </a:extLst>
                </p14:cNvPr>
                <p14:cNvContentPartPr/>
                <p14:nvPr/>
              </p14:nvContentPartPr>
              <p14:xfrm>
                <a:off x="5903993" y="4461692"/>
                <a:ext cx="255960" cy="44316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DF6AC2CD-59F5-EC7A-0E58-0F7C4307014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86353" y="4443692"/>
                  <a:ext cx="2916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F5C4FFFF-CDA3-A8BD-4BD1-06E84952E064}"/>
                    </a:ext>
                  </a:extLst>
                </p14:cNvPr>
                <p14:cNvContentPartPr/>
                <p14:nvPr/>
              </p14:nvContentPartPr>
              <p14:xfrm>
                <a:off x="6280553" y="4644572"/>
                <a:ext cx="180360" cy="16740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F5C4FFFF-CDA3-A8BD-4BD1-06E84952E06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262913" y="4626932"/>
                  <a:ext cx="216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8" name="Γραφή 277">
                  <a:extLst>
                    <a:ext uri="{FF2B5EF4-FFF2-40B4-BE49-F238E27FC236}">
                      <a16:creationId xmlns:a16="http://schemas.microsoft.com/office/drawing/2014/main" id="{4F259DC3-D6DE-8C4C-60BF-5BC53A59FB15}"/>
                    </a:ext>
                  </a:extLst>
                </p14:cNvPr>
                <p14:cNvContentPartPr/>
                <p14:nvPr/>
              </p14:nvContentPartPr>
              <p14:xfrm>
                <a:off x="6347513" y="4608572"/>
                <a:ext cx="64080" cy="159480"/>
              </p14:xfrm>
            </p:contentPart>
          </mc:Choice>
          <mc:Fallback>
            <p:pic>
              <p:nvPicPr>
                <p:cNvPr id="278" name="Γραφή 277">
                  <a:extLst>
                    <a:ext uri="{FF2B5EF4-FFF2-40B4-BE49-F238E27FC236}">
                      <a16:creationId xmlns:a16="http://schemas.microsoft.com/office/drawing/2014/main" id="{4F259DC3-D6DE-8C4C-60BF-5BC53A59FB1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29873" y="4590932"/>
                  <a:ext cx="99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0" name="Γραφή 279">
                  <a:extLst>
                    <a:ext uri="{FF2B5EF4-FFF2-40B4-BE49-F238E27FC236}">
                      <a16:creationId xmlns:a16="http://schemas.microsoft.com/office/drawing/2014/main" id="{1C27D395-2B0F-D8AE-3C11-DF9496B4E0E4}"/>
                    </a:ext>
                  </a:extLst>
                </p14:cNvPr>
                <p14:cNvContentPartPr/>
                <p14:nvPr/>
              </p14:nvContentPartPr>
              <p14:xfrm>
                <a:off x="4202633" y="5358092"/>
                <a:ext cx="149040" cy="187920"/>
              </p14:xfrm>
            </p:contentPart>
          </mc:Choice>
          <mc:Fallback>
            <p:pic>
              <p:nvPicPr>
                <p:cNvPr id="280" name="Γραφή 279">
                  <a:extLst>
                    <a:ext uri="{FF2B5EF4-FFF2-40B4-BE49-F238E27FC236}">
                      <a16:creationId xmlns:a16="http://schemas.microsoft.com/office/drawing/2014/main" id="{1C27D395-2B0F-D8AE-3C11-DF9496B4E0E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184633" y="5340452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1" name="Γραφή 280">
                  <a:extLst>
                    <a:ext uri="{FF2B5EF4-FFF2-40B4-BE49-F238E27FC236}">
                      <a16:creationId xmlns:a16="http://schemas.microsoft.com/office/drawing/2014/main" id="{3288CE7F-DC45-C990-AD40-BCA5D35A2A5A}"/>
                    </a:ext>
                  </a:extLst>
                </p14:cNvPr>
                <p14:cNvContentPartPr/>
                <p14:nvPr/>
              </p14:nvContentPartPr>
              <p14:xfrm>
                <a:off x="4268513" y="5333252"/>
                <a:ext cx="94320" cy="231120"/>
              </p14:xfrm>
            </p:contentPart>
          </mc:Choice>
          <mc:Fallback>
            <p:pic>
              <p:nvPicPr>
                <p:cNvPr id="281" name="Γραφή 280">
                  <a:extLst>
                    <a:ext uri="{FF2B5EF4-FFF2-40B4-BE49-F238E27FC236}">
                      <a16:creationId xmlns:a16="http://schemas.microsoft.com/office/drawing/2014/main" id="{3288CE7F-DC45-C990-AD40-BCA5D35A2A5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50513" y="5315612"/>
                  <a:ext cx="12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2" name="Γραφή 281">
                  <a:extLst>
                    <a:ext uri="{FF2B5EF4-FFF2-40B4-BE49-F238E27FC236}">
                      <a16:creationId xmlns:a16="http://schemas.microsoft.com/office/drawing/2014/main" id="{3BE88A04-D281-F485-9A8C-13B786DDFC32}"/>
                    </a:ext>
                  </a:extLst>
                </p14:cNvPr>
                <p14:cNvContentPartPr/>
                <p14:nvPr/>
              </p14:nvContentPartPr>
              <p14:xfrm>
                <a:off x="4446353" y="5446292"/>
                <a:ext cx="2160" cy="188280"/>
              </p14:xfrm>
            </p:contentPart>
          </mc:Choice>
          <mc:Fallback>
            <p:pic>
              <p:nvPicPr>
                <p:cNvPr id="282" name="Γραφή 281">
                  <a:extLst>
                    <a:ext uri="{FF2B5EF4-FFF2-40B4-BE49-F238E27FC236}">
                      <a16:creationId xmlns:a16="http://schemas.microsoft.com/office/drawing/2014/main" id="{3BE88A04-D281-F485-9A8C-13B786DDFC3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428353" y="5428652"/>
                  <a:ext cx="37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3949B9BD-54FD-A36E-C965-B7C635BCF34B}"/>
                    </a:ext>
                  </a:extLst>
                </p14:cNvPr>
                <p14:cNvContentPartPr/>
                <p14:nvPr/>
              </p14:nvContentPartPr>
              <p14:xfrm>
                <a:off x="4443113" y="3929972"/>
                <a:ext cx="142920" cy="10152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3949B9BD-54FD-A36E-C965-B7C635BCF34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25113" y="3912332"/>
                  <a:ext cx="178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4" name="Γραφή 283">
                  <a:extLst>
                    <a:ext uri="{FF2B5EF4-FFF2-40B4-BE49-F238E27FC236}">
                      <a16:creationId xmlns:a16="http://schemas.microsoft.com/office/drawing/2014/main" id="{8B542F13-D431-9A7F-D31E-A2DB6377707D}"/>
                    </a:ext>
                  </a:extLst>
                </p14:cNvPr>
                <p14:cNvContentPartPr/>
                <p14:nvPr/>
              </p14:nvContentPartPr>
              <p14:xfrm>
                <a:off x="4539593" y="3892172"/>
                <a:ext cx="79560" cy="119520"/>
              </p14:xfrm>
            </p:contentPart>
          </mc:Choice>
          <mc:Fallback>
            <p:pic>
              <p:nvPicPr>
                <p:cNvPr id="284" name="Γραφή 283">
                  <a:extLst>
                    <a:ext uri="{FF2B5EF4-FFF2-40B4-BE49-F238E27FC236}">
                      <a16:creationId xmlns:a16="http://schemas.microsoft.com/office/drawing/2014/main" id="{8B542F13-D431-9A7F-D31E-A2DB6377707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21953" y="3874532"/>
                  <a:ext cx="115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AF7FBB12-1A54-4734-EBEB-98B0E425559A}"/>
                    </a:ext>
                  </a:extLst>
                </p14:cNvPr>
                <p14:cNvContentPartPr/>
                <p14:nvPr/>
              </p14:nvContentPartPr>
              <p14:xfrm>
                <a:off x="4731113" y="3917732"/>
                <a:ext cx="240840" cy="10404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AF7FBB12-1A54-4734-EBEB-98B0E42555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13473" y="3899732"/>
                  <a:ext cx="276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6" name="Γραφή 285">
                  <a:extLst>
                    <a:ext uri="{FF2B5EF4-FFF2-40B4-BE49-F238E27FC236}">
                      <a16:creationId xmlns:a16="http://schemas.microsoft.com/office/drawing/2014/main" id="{450AEC43-285A-7855-37A9-CB8766BB8131}"/>
                    </a:ext>
                  </a:extLst>
                </p14:cNvPr>
                <p14:cNvContentPartPr/>
                <p14:nvPr/>
              </p14:nvContentPartPr>
              <p14:xfrm>
                <a:off x="2858033" y="4853732"/>
                <a:ext cx="215280" cy="61200"/>
              </p14:xfrm>
            </p:contentPart>
          </mc:Choice>
          <mc:Fallback>
            <p:pic>
              <p:nvPicPr>
                <p:cNvPr id="286" name="Γραφή 285">
                  <a:extLst>
                    <a:ext uri="{FF2B5EF4-FFF2-40B4-BE49-F238E27FC236}">
                      <a16:creationId xmlns:a16="http://schemas.microsoft.com/office/drawing/2014/main" id="{450AEC43-285A-7855-37A9-CB8766BB813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40033" y="4836092"/>
                  <a:ext cx="250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9C411C2A-53FA-B782-5DBE-69C571CE43BC}"/>
                    </a:ext>
                  </a:extLst>
                </p14:cNvPr>
                <p14:cNvContentPartPr/>
                <p14:nvPr/>
              </p14:nvContentPartPr>
              <p14:xfrm>
                <a:off x="2823473" y="4725572"/>
                <a:ext cx="174600" cy="4932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9C411C2A-53FA-B782-5DBE-69C571CE43B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05473" y="4707572"/>
                  <a:ext cx="210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0" name="Γραφή 299">
                  <a:extLst>
                    <a:ext uri="{FF2B5EF4-FFF2-40B4-BE49-F238E27FC236}">
                      <a16:creationId xmlns:a16="http://schemas.microsoft.com/office/drawing/2014/main" id="{D4ADFC79-A0AF-8EB7-4D63-1D4761CDC981}"/>
                    </a:ext>
                  </a:extLst>
                </p14:cNvPr>
                <p14:cNvContentPartPr/>
                <p14:nvPr/>
              </p14:nvContentPartPr>
              <p14:xfrm>
                <a:off x="5311073" y="4781372"/>
                <a:ext cx="360" cy="360"/>
              </p14:xfrm>
            </p:contentPart>
          </mc:Choice>
          <mc:Fallback>
            <p:pic>
              <p:nvPicPr>
                <p:cNvPr id="300" name="Γραφή 299">
                  <a:extLst>
                    <a:ext uri="{FF2B5EF4-FFF2-40B4-BE49-F238E27FC236}">
                      <a16:creationId xmlns:a16="http://schemas.microsoft.com/office/drawing/2014/main" id="{D4ADFC79-A0AF-8EB7-4D63-1D4761CDC9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93073" y="476337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1" name="Γραφή 300">
                  <a:extLst>
                    <a:ext uri="{FF2B5EF4-FFF2-40B4-BE49-F238E27FC236}">
                      <a16:creationId xmlns:a16="http://schemas.microsoft.com/office/drawing/2014/main" id="{176AA06A-EEDC-C518-A9B1-EE20AD1F9966}"/>
                    </a:ext>
                  </a:extLst>
                </p14:cNvPr>
                <p14:cNvContentPartPr/>
                <p14:nvPr/>
              </p14:nvContentPartPr>
              <p14:xfrm>
                <a:off x="5311073" y="4770212"/>
                <a:ext cx="6120" cy="16920"/>
              </p14:xfrm>
            </p:contentPart>
          </mc:Choice>
          <mc:Fallback>
            <p:pic>
              <p:nvPicPr>
                <p:cNvPr id="301" name="Γραφή 300">
                  <a:extLst>
                    <a:ext uri="{FF2B5EF4-FFF2-40B4-BE49-F238E27FC236}">
                      <a16:creationId xmlns:a16="http://schemas.microsoft.com/office/drawing/2014/main" id="{176AA06A-EEDC-C518-A9B1-EE20AD1F996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293073" y="4752212"/>
                  <a:ext cx="417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Ομάδα 306">
            <a:extLst>
              <a:ext uri="{FF2B5EF4-FFF2-40B4-BE49-F238E27FC236}">
                <a16:creationId xmlns:a16="http://schemas.microsoft.com/office/drawing/2014/main" id="{413842A0-50E8-E10A-EA30-E58A5560A927}"/>
              </a:ext>
            </a:extLst>
          </p:cNvPr>
          <p:cNvGrpSpPr/>
          <p:nvPr/>
        </p:nvGrpSpPr>
        <p:grpSpPr>
          <a:xfrm>
            <a:off x="2229113" y="3901892"/>
            <a:ext cx="4668840" cy="1900080"/>
            <a:chOff x="2229113" y="3901892"/>
            <a:chExt cx="4668840" cy="19000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5">
              <p14:nvContentPartPr>
                <p14:cNvPr id="303" name="Γραφή 302">
                  <a:extLst>
                    <a:ext uri="{FF2B5EF4-FFF2-40B4-BE49-F238E27FC236}">
                      <a16:creationId xmlns:a16="http://schemas.microsoft.com/office/drawing/2014/main" id="{4F7BEDB2-4CFD-2B72-1FF8-F6C1622E7C80}"/>
                    </a:ext>
                  </a:extLst>
                </p14:cNvPr>
                <p14:cNvContentPartPr/>
                <p14:nvPr/>
              </p14:nvContentPartPr>
              <p14:xfrm>
                <a:off x="2229113" y="4326692"/>
                <a:ext cx="60120" cy="1468800"/>
              </p14:xfrm>
            </p:contentPart>
          </mc:Choice>
          <mc:Fallback>
            <p:pic>
              <p:nvPicPr>
                <p:cNvPr id="303" name="Γραφή 302">
                  <a:extLst>
                    <a:ext uri="{FF2B5EF4-FFF2-40B4-BE49-F238E27FC236}">
                      <a16:creationId xmlns:a16="http://schemas.microsoft.com/office/drawing/2014/main" id="{4F7BEDB2-4CFD-2B72-1FF8-F6C1622E7C8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211473" y="4308692"/>
                  <a:ext cx="9576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7">
              <p14:nvContentPartPr>
                <p14:cNvPr id="304" name="Γραφή 303">
                  <a:extLst>
                    <a:ext uri="{FF2B5EF4-FFF2-40B4-BE49-F238E27FC236}">
                      <a16:creationId xmlns:a16="http://schemas.microsoft.com/office/drawing/2014/main" id="{789D3934-C09C-26EB-D7C7-4E1A6A29A0C3}"/>
                    </a:ext>
                  </a:extLst>
                </p14:cNvPr>
                <p14:cNvContentPartPr/>
                <p14:nvPr/>
              </p14:nvContentPartPr>
              <p14:xfrm>
                <a:off x="2401913" y="5633852"/>
                <a:ext cx="4226760" cy="168120"/>
              </p14:xfrm>
            </p:contentPart>
          </mc:Choice>
          <mc:Fallback>
            <p:pic>
              <p:nvPicPr>
                <p:cNvPr id="304" name="Γραφή 303">
                  <a:extLst>
                    <a:ext uri="{FF2B5EF4-FFF2-40B4-BE49-F238E27FC236}">
                      <a16:creationId xmlns:a16="http://schemas.microsoft.com/office/drawing/2014/main" id="{789D3934-C09C-26EB-D7C7-4E1A6A29A0C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83913" y="5616212"/>
                  <a:ext cx="4262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9">
              <p14:nvContentPartPr>
                <p14:cNvPr id="305" name="Γραφή 304">
                  <a:extLst>
                    <a:ext uri="{FF2B5EF4-FFF2-40B4-BE49-F238E27FC236}">
                      <a16:creationId xmlns:a16="http://schemas.microsoft.com/office/drawing/2014/main" id="{7A317223-E81A-1885-AAB3-E8132F3556B9}"/>
                    </a:ext>
                  </a:extLst>
                </p14:cNvPr>
                <p14:cNvContentPartPr/>
                <p14:nvPr/>
              </p14:nvContentPartPr>
              <p14:xfrm>
                <a:off x="2518193" y="3901892"/>
                <a:ext cx="4091040" cy="298440"/>
              </p14:xfrm>
            </p:contentPart>
          </mc:Choice>
          <mc:Fallback>
            <p:pic>
              <p:nvPicPr>
                <p:cNvPr id="305" name="Γραφή 304">
                  <a:extLst>
                    <a:ext uri="{FF2B5EF4-FFF2-40B4-BE49-F238E27FC236}">
                      <a16:creationId xmlns:a16="http://schemas.microsoft.com/office/drawing/2014/main" id="{7A317223-E81A-1885-AAB3-E8132F3556B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500553" y="3883892"/>
                  <a:ext cx="4126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1">
              <p14:nvContentPartPr>
                <p14:cNvPr id="306" name="Γραφή 305">
                  <a:extLst>
                    <a:ext uri="{FF2B5EF4-FFF2-40B4-BE49-F238E27FC236}">
                      <a16:creationId xmlns:a16="http://schemas.microsoft.com/office/drawing/2014/main" id="{5324AB03-FF20-6D86-5B01-0A0D01ED5CDA}"/>
                    </a:ext>
                  </a:extLst>
                </p14:cNvPr>
                <p14:cNvContentPartPr/>
                <p14:nvPr/>
              </p14:nvContentPartPr>
              <p14:xfrm>
                <a:off x="6687353" y="3952652"/>
                <a:ext cx="210600" cy="1776240"/>
              </p14:xfrm>
            </p:contentPart>
          </mc:Choice>
          <mc:Fallback>
            <p:pic>
              <p:nvPicPr>
                <p:cNvPr id="306" name="Γραφή 305">
                  <a:extLst>
                    <a:ext uri="{FF2B5EF4-FFF2-40B4-BE49-F238E27FC236}">
                      <a16:creationId xmlns:a16="http://schemas.microsoft.com/office/drawing/2014/main" id="{5324AB03-FF20-6D86-5B01-0A0D01ED5CD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669353" y="3934652"/>
                  <a:ext cx="246240" cy="181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55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5B440CC4-3099-8872-5A3B-58572563104C}"/>
              </a:ext>
            </a:extLst>
          </p:cNvPr>
          <p:cNvGrpSpPr/>
          <p:nvPr/>
        </p:nvGrpSpPr>
        <p:grpSpPr>
          <a:xfrm>
            <a:off x="4501793" y="516092"/>
            <a:ext cx="2032560" cy="515520"/>
            <a:chOff x="4501793" y="516092"/>
            <a:chExt cx="203256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A1F74EE2-BA4F-8923-C7F0-736D016A0101}"/>
                    </a:ext>
                  </a:extLst>
                </p14:cNvPr>
                <p14:cNvContentPartPr/>
                <p14:nvPr/>
              </p14:nvContentPartPr>
              <p14:xfrm>
                <a:off x="4585313" y="702572"/>
                <a:ext cx="55800" cy="20736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A1F74EE2-BA4F-8923-C7F0-736D016A01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7673" y="684572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696FA53F-2E24-C57B-2770-B505EFA3A3D5}"/>
                    </a:ext>
                  </a:extLst>
                </p14:cNvPr>
                <p14:cNvContentPartPr/>
                <p14:nvPr/>
              </p14:nvContentPartPr>
              <p14:xfrm>
                <a:off x="4694033" y="691052"/>
                <a:ext cx="23400" cy="203760"/>
              </p14:xfrm>
            </p:contentPart>
          </mc:Choice>
          <mc:Fallback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696FA53F-2E24-C57B-2770-B505EFA3A3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76393" y="673412"/>
                  <a:ext cx="59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8588BE5D-05C7-7E03-3B55-A9113997140E}"/>
                    </a:ext>
                  </a:extLst>
                </p14:cNvPr>
                <p14:cNvContentPartPr/>
                <p14:nvPr/>
              </p14:nvContentPartPr>
              <p14:xfrm>
                <a:off x="4501793" y="706172"/>
                <a:ext cx="479160" cy="4104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8588BE5D-05C7-7E03-3B55-A911399714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83793" y="688532"/>
                  <a:ext cx="51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4094BA0F-6AEA-4CDE-BD50-329F6D847FD2}"/>
                    </a:ext>
                  </a:extLst>
                </p14:cNvPr>
                <p14:cNvContentPartPr/>
                <p14:nvPr/>
              </p14:nvContentPartPr>
              <p14:xfrm>
                <a:off x="4923713" y="716972"/>
                <a:ext cx="216000" cy="14724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4094BA0F-6AEA-4CDE-BD50-329F6D847F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05713" y="698972"/>
                  <a:ext cx="251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0F5BCF81-0728-AAAC-7F77-10476ACFFA67}"/>
                    </a:ext>
                  </a:extLst>
                </p14:cNvPr>
                <p14:cNvContentPartPr/>
                <p14:nvPr/>
              </p14:nvContentPartPr>
              <p14:xfrm>
                <a:off x="5234393" y="726692"/>
                <a:ext cx="92520" cy="252000"/>
              </p14:xfrm>
            </p:contentPart>
          </mc:Choice>
          <mc:Fallback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id="{0F5BCF81-0728-AAAC-7F77-10476ACFFA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16753" y="708692"/>
                  <a:ext cx="128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273E4322-6B80-9442-94B2-3B59D01F4B26}"/>
                    </a:ext>
                  </a:extLst>
                </p14:cNvPr>
                <p14:cNvContentPartPr/>
                <p14:nvPr/>
              </p14:nvContentPartPr>
              <p14:xfrm>
                <a:off x="5359673" y="753692"/>
                <a:ext cx="105840" cy="119880"/>
              </p14:xfrm>
            </p:contentPart>
          </mc:Choice>
          <mc:Fallback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id="{273E4322-6B80-9442-94B2-3B59D01F4B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41673" y="736052"/>
                  <a:ext cx="141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Γραφή 27">
                  <a:extLst>
                    <a:ext uri="{FF2B5EF4-FFF2-40B4-BE49-F238E27FC236}">
                      <a16:creationId xmlns:a16="http://schemas.microsoft.com/office/drawing/2014/main" id="{A47F6F57-8563-67B9-C276-53018FF62F81}"/>
                    </a:ext>
                  </a:extLst>
                </p14:cNvPr>
                <p14:cNvContentPartPr/>
                <p14:nvPr/>
              </p14:nvContentPartPr>
              <p14:xfrm>
                <a:off x="5482433" y="776372"/>
                <a:ext cx="33480" cy="110160"/>
              </p14:xfrm>
            </p:contentPart>
          </mc:Choice>
          <mc:Fallback>
            <p:pic>
              <p:nvPicPr>
                <p:cNvPr id="28" name="Γραφή 27">
                  <a:extLst>
                    <a:ext uri="{FF2B5EF4-FFF2-40B4-BE49-F238E27FC236}">
                      <a16:creationId xmlns:a16="http://schemas.microsoft.com/office/drawing/2014/main" id="{A47F6F57-8563-67B9-C276-53018FF62F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4793" y="758732"/>
                  <a:ext cx="69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AFE41BF2-4E9D-FA66-3BFE-E60663246D0B}"/>
                    </a:ext>
                  </a:extLst>
                </p14:cNvPr>
                <p14:cNvContentPartPr/>
                <p14:nvPr/>
              </p14:nvContentPartPr>
              <p14:xfrm>
                <a:off x="5585393" y="623372"/>
                <a:ext cx="130680" cy="250920"/>
              </p14:xfrm>
            </p:contentPart>
          </mc:Choice>
          <mc:Fallback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AFE41BF2-4E9D-FA66-3BFE-E60663246D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67753" y="605372"/>
                  <a:ext cx="166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4D240EE7-95DD-A728-DD3E-59495B77AF1E}"/>
                    </a:ext>
                  </a:extLst>
                </p14:cNvPr>
                <p14:cNvContentPartPr/>
                <p14:nvPr/>
              </p14:nvContentPartPr>
              <p14:xfrm>
                <a:off x="5804993" y="747572"/>
                <a:ext cx="69480" cy="10620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4D240EE7-95DD-A728-DD3E-59495B77AF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87353" y="729932"/>
                  <a:ext cx="105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Γραφή 30">
                  <a:extLst>
                    <a:ext uri="{FF2B5EF4-FFF2-40B4-BE49-F238E27FC236}">
                      <a16:creationId xmlns:a16="http://schemas.microsoft.com/office/drawing/2014/main" id="{A82291CB-8D90-7DB7-638E-AF7C8A92D1B0}"/>
                    </a:ext>
                  </a:extLst>
                </p14:cNvPr>
                <p14:cNvContentPartPr/>
                <p14:nvPr/>
              </p14:nvContentPartPr>
              <p14:xfrm>
                <a:off x="5875913" y="682772"/>
                <a:ext cx="50760" cy="118800"/>
              </p14:xfrm>
            </p:contentPart>
          </mc:Choice>
          <mc:Fallback>
            <p:pic>
              <p:nvPicPr>
                <p:cNvPr id="31" name="Γραφή 30">
                  <a:extLst>
                    <a:ext uri="{FF2B5EF4-FFF2-40B4-BE49-F238E27FC236}">
                      <a16:creationId xmlns:a16="http://schemas.microsoft.com/office/drawing/2014/main" id="{A82291CB-8D90-7DB7-638E-AF7C8A92D1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57913" y="665132"/>
                  <a:ext cx="8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Γραφή 32">
                  <a:extLst>
                    <a:ext uri="{FF2B5EF4-FFF2-40B4-BE49-F238E27FC236}">
                      <a16:creationId xmlns:a16="http://schemas.microsoft.com/office/drawing/2014/main" id="{4BA5BB70-1125-16B6-902E-AB504D50D99F}"/>
                    </a:ext>
                  </a:extLst>
                </p14:cNvPr>
                <p14:cNvContentPartPr/>
                <p14:nvPr/>
              </p14:nvContentPartPr>
              <p14:xfrm>
                <a:off x="5930993" y="520772"/>
                <a:ext cx="200520" cy="510840"/>
              </p14:xfrm>
            </p:contentPart>
          </mc:Choice>
          <mc:Fallback>
            <p:pic>
              <p:nvPicPr>
                <p:cNvPr id="33" name="Γραφή 32">
                  <a:extLst>
                    <a:ext uri="{FF2B5EF4-FFF2-40B4-BE49-F238E27FC236}">
                      <a16:creationId xmlns:a16="http://schemas.microsoft.com/office/drawing/2014/main" id="{4BA5BB70-1125-16B6-902E-AB504D50D9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13353" y="502772"/>
                  <a:ext cx="2361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Γραφή 33">
                  <a:extLst>
                    <a:ext uri="{FF2B5EF4-FFF2-40B4-BE49-F238E27FC236}">
                      <a16:creationId xmlns:a16="http://schemas.microsoft.com/office/drawing/2014/main" id="{F275E81E-1D02-F751-3FD8-7CA2366B2222}"/>
                    </a:ext>
                  </a:extLst>
                </p14:cNvPr>
                <p14:cNvContentPartPr/>
                <p14:nvPr/>
              </p14:nvContentPartPr>
              <p14:xfrm>
                <a:off x="5977073" y="832892"/>
                <a:ext cx="27000" cy="104400"/>
              </p14:xfrm>
            </p:contentPart>
          </mc:Choice>
          <mc:Fallback>
            <p:pic>
              <p:nvPicPr>
                <p:cNvPr id="34" name="Γραφή 33">
                  <a:extLst>
                    <a:ext uri="{FF2B5EF4-FFF2-40B4-BE49-F238E27FC236}">
                      <a16:creationId xmlns:a16="http://schemas.microsoft.com/office/drawing/2014/main" id="{F275E81E-1D02-F751-3FD8-7CA2366B22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59433" y="815252"/>
                  <a:ext cx="62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Γραφή 34">
                  <a:extLst>
                    <a:ext uri="{FF2B5EF4-FFF2-40B4-BE49-F238E27FC236}">
                      <a16:creationId xmlns:a16="http://schemas.microsoft.com/office/drawing/2014/main" id="{21C88040-6F84-87B9-DBB0-4A35A87043BD}"/>
                    </a:ext>
                  </a:extLst>
                </p14:cNvPr>
                <p14:cNvContentPartPr/>
                <p14:nvPr/>
              </p14:nvContentPartPr>
              <p14:xfrm>
                <a:off x="6171473" y="677732"/>
                <a:ext cx="135360" cy="184680"/>
              </p14:xfrm>
            </p:contentPart>
          </mc:Choice>
          <mc:Fallback>
            <p:pic>
              <p:nvPicPr>
                <p:cNvPr id="35" name="Γραφή 34">
                  <a:extLst>
                    <a:ext uri="{FF2B5EF4-FFF2-40B4-BE49-F238E27FC236}">
                      <a16:creationId xmlns:a16="http://schemas.microsoft.com/office/drawing/2014/main" id="{21C88040-6F84-87B9-DBB0-4A35A87043B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53833" y="659732"/>
                  <a:ext cx="171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Γραφή 35">
                  <a:extLst>
                    <a:ext uri="{FF2B5EF4-FFF2-40B4-BE49-F238E27FC236}">
                      <a16:creationId xmlns:a16="http://schemas.microsoft.com/office/drawing/2014/main" id="{EDB90BBB-160C-EF4C-E3B9-86FBF4866BE7}"/>
                    </a:ext>
                  </a:extLst>
                </p14:cNvPr>
                <p14:cNvContentPartPr/>
                <p14:nvPr/>
              </p14:nvContentPartPr>
              <p14:xfrm>
                <a:off x="6280553" y="516092"/>
                <a:ext cx="2160" cy="24480"/>
              </p14:xfrm>
            </p:contentPart>
          </mc:Choice>
          <mc:Fallback>
            <p:pic>
              <p:nvPicPr>
                <p:cNvPr id="36" name="Γραφή 35">
                  <a:extLst>
                    <a:ext uri="{FF2B5EF4-FFF2-40B4-BE49-F238E27FC236}">
                      <a16:creationId xmlns:a16="http://schemas.microsoft.com/office/drawing/2014/main" id="{EDB90BBB-160C-EF4C-E3B9-86FBF4866B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62553" y="498452"/>
                  <a:ext cx="37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AA45E50F-37D9-9073-8A18-E4CC55BA5AFD}"/>
                    </a:ext>
                  </a:extLst>
                </p14:cNvPr>
                <p14:cNvContentPartPr/>
                <p14:nvPr/>
              </p14:nvContentPartPr>
              <p14:xfrm>
                <a:off x="6412673" y="672332"/>
                <a:ext cx="121680" cy="258840"/>
              </p14:xfrm>
            </p:contentPart>
          </mc:Choice>
          <mc:Fallback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AA45E50F-37D9-9073-8A18-E4CC55BA5A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94673" y="654332"/>
                  <a:ext cx="1573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Ομάδα 48">
            <a:extLst>
              <a:ext uri="{FF2B5EF4-FFF2-40B4-BE49-F238E27FC236}">
                <a16:creationId xmlns:a16="http://schemas.microsoft.com/office/drawing/2014/main" id="{628A46A2-A430-1270-B2D2-4E8AD5A1E35A}"/>
              </a:ext>
            </a:extLst>
          </p:cNvPr>
          <p:cNvGrpSpPr/>
          <p:nvPr/>
        </p:nvGrpSpPr>
        <p:grpSpPr>
          <a:xfrm>
            <a:off x="7962473" y="371732"/>
            <a:ext cx="1035360" cy="789120"/>
            <a:chOff x="7962473" y="371732"/>
            <a:chExt cx="1035360" cy="78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545D5348-FAF2-5740-325B-0F99FE654B73}"/>
                    </a:ext>
                  </a:extLst>
                </p14:cNvPr>
                <p14:cNvContentPartPr/>
                <p14:nvPr/>
              </p14:nvContentPartPr>
              <p14:xfrm>
                <a:off x="7962473" y="593132"/>
                <a:ext cx="202680" cy="45036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545D5348-FAF2-5740-325B-0F99FE654B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44833" y="575492"/>
                  <a:ext cx="2383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0B4F0506-158E-6C9E-D079-9293DFF770A3}"/>
                    </a:ext>
                  </a:extLst>
                </p14:cNvPr>
                <p14:cNvContentPartPr/>
                <p14:nvPr/>
              </p14:nvContentPartPr>
              <p14:xfrm>
                <a:off x="8258753" y="817052"/>
                <a:ext cx="228240" cy="11880"/>
              </p14:xfrm>
            </p:contentPart>
          </mc:Choice>
          <mc:Fallback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0B4F0506-158E-6C9E-D079-9293DFF770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41113" y="799412"/>
                  <a:ext cx="263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05BFF68D-195B-9BE5-F24F-1E3D8BF23F6F}"/>
                    </a:ext>
                  </a:extLst>
                </p14:cNvPr>
                <p14:cNvContentPartPr/>
                <p14:nvPr/>
              </p14:nvContentPartPr>
              <p14:xfrm>
                <a:off x="8327513" y="715892"/>
                <a:ext cx="192960" cy="720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05BFF68D-195B-9BE5-F24F-1E3D8BF23F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09513" y="698252"/>
                  <a:ext cx="22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3C6A3BA3-CC0F-E6E4-0B1B-420F8FDD48E3}"/>
                    </a:ext>
                  </a:extLst>
                </p14:cNvPr>
                <p14:cNvContentPartPr/>
                <p14:nvPr/>
              </p14:nvContentPartPr>
              <p14:xfrm>
                <a:off x="8594633" y="611132"/>
                <a:ext cx="315360" cy="207720"/>
              </p14:xfrm>
            </p:contentPart>
          </mc:Choice>
          <mc:Fallback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3C6A3BA3-CC0F-E6E4-0B1B-420F8FDD48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76993" y="593492"/>
                  <a:ext cx="351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D93CF259-FEC8-E902-AD8F-A5AB59C7DB81}"/>
                    </a:ext>
                  </a:extLst>
                </p14:cNvPr>
                <p14:cNvContentPartPr/>
                <p14:nvPr/>
              </p14:nvContentPartPr>
              <p14:xfrm>
                <a:off x="8593913" y="576932"/>
                <a:ext cx="230040" cy="21960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D93CF259-FEC8-E902-AD8F-A5AB59C7DB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76273" y="559292"/>
                  <a:ext cx="265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23D811DE-9E12-427E-53C6-D1A36DDBE261}"/>
                    </a:ext>
                  </a:extLst>
                </p14:cNvPr>
                <p14:cNvContentPartPr/>
                <p14:nvPr/>
              </p14:nvContentPartPr>
              <p14:xfrm>
                <a:off x="8803793" y="371732"/>
                <a:ext cx="192960" cy="201240"/>
              </p14:xfrm>
            </p:contentPart>
          </mc:Choice>
          <mc:Fallback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23D811DE-9E12-427E-53C6-D1A36DDBE2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85793" y="354092"/>
                  <a:ext cx="228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5FD4716B-BC42-EAB8-AD14-8E5D82AB4995}"/>
                    </a:ext>
                  </a:extLst>
                </p14:cNvPr>
                <p14:cNvContentPartPr/>
                <p14:nvPr/>
              </p14:nvContentPartPr>
              <p14:xfrm>
                <a:off x="8516153" y="860252"/>
                <a:ext cx="481680" cy="3132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5FD4716B-BC42-EAB8-AD14-8E5D82AB49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98153" y="842252"/>
                  <a:ext cx="517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09670933-E9C0-22EA-364B-4FA59951A983}"/>
                    </a:ext>
                  </a:extLst>
                </p14:cNvPr>
                <p14:cNvContentPartPr/>
                <p14:nvPr/>
              </p14:nvContentPartPr>
              <p14:xfrm>
                <a:off x="8716313" y="979412"/>
                <a:ext cx="244080" cy="18144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09670933-E9C0-22EA-364B-4FA59951A9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98313" y="961412"/>
                  <a:ext cx="2797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1801F5F5-EC15-C425-E452-8C8BE6565818}"/>
                  </a:ext>
                </a:extLst>
              </p14:cNvPr>
              <p14:cNvContentPartPr/>
              <p14:nvPr/>
            </p14:nvContentPartPr>
            <p14:xfrm>
              <a:off x="9259913" y="856652"/>
              <a:ext cx="18000" cy="107640"/>
            </p14:xfrm>
          </p:contentPart>
        </mc:Choice>
        <mc:Fallback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1801F5F5-EC15-C425-E452-8C8BE65658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42273" y="839012"/>
                <a:ext cx="5364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28736D75-C231-9BD7-527C-00A19AC44EEE}"/>
              </a:ext>
            </a:extLst>
          </p:cNvPr>
          <p:cNvGrpSpPr/>
          <p:nvPr/>
        </p:nvGrpSpPr>
        <p:grpSpPr>
          <a:xfrm>
            <a:off x="9757793" y="360932"/>
            <a:ext cx="1558080" cy="650520"/>
            <a:chOff x="9757793" y="360932"/>
            <a:chExt cx="1558080" cy="6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EA4CA7FA-BB2D-9E10-385F-4761A71DD394}"/>
                    </a:ext>
                  </a:extLst>
                </p14:cNvPr>
                <p14:cNvContentPartPr/>
                <p14:nvPr/>
              </p14:nvContentPartPr>
              <p14:xfrm>
                <a:off x="9757793" y="687452"/>
                <a:ext cx="207360" cy="221400"/>
              </p14:xfrm>
            </p:contentPart>
          </mc:Choice>
          <mc:Fallback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EA4CA7FA-BB2D-9E10-385F-4761A71DD3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40153" y="669452"/>
                  <a:ext cx="243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E80845B0-D25E-E821-33E0-66E2BF35AD5B}"/>
                    </a:ext>
                  </a:extLst>
                </p14:cNvPr>
                <p14:cNvContentPartPr/>
                <p14:nvPr/>
              </p14:nvContentPartPr>
              <p14:xfrm>
                <a:off x="9770393" y="639212"/>
                <a:ext cx="202320" cy="24156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E80845B0-D25E-E821-33E0-66E2BF35AD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52393" y="621212"/>
                  <a:ext cx="237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EF34A6D5-F772-5AE1-5747-B8972F9DBBC8}"/>
                    </a:ext>
                  </a:extLst>
                </p14:cNvPr>
                <p14:cNvContentPartPr/>
                <p14:nvPr/>
              </p14:nvContentPartPr>
              <p14:xfrm>
                <a:off x="10061993" y="623012"/>
                <a:ext cx="246600" cy="261720"/>
              </p14:xfrm>
            </p:contentPart>
          </mc:Choice>
          <mc:Fallback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EF34A6D5-F772-5AE1-5747-B8972F9DBB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43993" y="605372"/>
                  <a:ext cx="282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3D8CF7C4-5F0A-5F40-1376-A3AE03686610}"/>
                    </a:ext>
                  </a:extLst>
                </p14:cNvPr>
                <p14:cNvContentPartPr/>
                <p14:nvPr/>
              </p14:nvContentPartPr>
              <p14:xfrm>
                <a:off x="10077113" y="788612"/>
                <a:ext cx="187200" cy="1332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3D8CF7C4-5F0A-5F40-1376-A3AE036866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59113" y="770612"/>
                  <a:ext cx="222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CADD4D2E-A093-953D-6126-2D227ECDBB6D}"/>
                    </a:ext>
                  </a:extLst>
                </p14:cNvPr>
                <p14:cNvContentPartPr/>
                <p14:nvPr/>
              </p14:nvContentPartPr>
              <p14:xfrm>
                <a:off x="10488593" y="552452"/>
                <a:ext cx="127800" cy="34560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CADD4D2E-A093-953D-6126-2D227ECDBB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70593" y="534452"/>
                  <a:ext cx="163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Γραφή 60">
                  <a:extLst>
                    <a:ext uri="{FF2B5EF4-FFF2-40B4-BE49-F238E27FC236}">
                      <a16:creationId xmlns:a16="http://schemas.microsoft.com/office/drawing/2014/main" id="{DEB872E3-EAA8-917F-3BDB-6836F7CECD74}"/>
                    </a:ext>
                  </a:extLst>
                </p14:cNvPr>
                <p14:cNvContentPartPr/>
                <p14:nvPr/>
              </p14:nvContentPartPr>
              <p14:xfrm>
                <a:off x="10538633" y="500252"/>
                <a:ext cx="152280" cy="50040"/>
              </p14:xfrm>
            </p:contentPart>
          </mc:Choice>
          <mc:Fallback>
            <p:pic>
              <p:nvPicPr>
                <p:cNvPr id="61" name="Γραφή 60">
                  <a:extLst>
                    <a:ext uri="{FF2B5EF4-FFF2-40B4-BE49-F238E27FC236}">
                      <a16:creationId xmlns:a16="http://schemas.microsoft.com/office/drawing/2014/main" id="{DEB872E3-EAA8-917F-3BDB-6836F7CECD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20993" y="482612"/>
                  <a:ext cx="187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E4F53521-9217-74F5-44D5-8A37605AC8E8}"/>
                    </a:ext>
                  </a:extLst>
                </p14:cNvPr>
                <p14:cNvContentPartPr/>
                <p14:nvPr/>
              </p14:nvContentPartPr>
              <p14:xfrm>
                <a:off x="10586873" y="764132"/>
                <a:ext cx="127440" cy="1332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E4F53521-9217-74F5-44D5-8A37605AC8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68873" y="746492"/>
                  <a:ext cx="163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34A6D507-380D-C85C-DDC2-6F7ACF8BA418}"/>
                    </a:ext>
                  </a:extLst>
                </p14:cNvPr>
                <p14:cNvContentPartPr/>
                <p14:nvPr/>
              </p14:nvContentPartPr>
              <p14:xfrm>
                <a:off x="10742393" y="620492"/>
                <a:ext cx="80640" cy="236880"/>
              </p14:xfrm>
            </p:contentPart>
          </mc:Choice>
          <mc:Fallback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34A6D507-380D-C85C-DDC2-6F7ACF8BA4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24753" y="602492"/>
                  <a:ext cx="116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F1EE24F0-0AFA-597F-861C-34D6ACB40E17}"/>
                    </a:ext>
                  </a:extLst>
                </p14:cNvPr>
                <p14:cNvContentPartPr/>
                <p14:nvPr/>
              </p14:nvContentPartPr>
              <p14:xfrm>
                <a:off x="10864793" y="750452"/>
                <a:ext cx="36360" cy="10224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F1EE24F0-0AFA-597F-861C-34D6ACB40E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46793" y="732452"/>
                  <a:ext cx="7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162E87C7-E9B0-C6DE-3A04-7AB9B1E093CF}"/>
                    </a:ext>
                  </a:extLst>
                </p14:cNvPr>
                <p14:cNvContentPartPr/>
                <p14:nvPr/>
              </p14:nvContentPartPr>
              <p14:xfrm>
                <a:off x="10992953" y="538052"/>
                <a:ext cx="152640" cy="293760"/>
              </p14:xfrm>
            </p:contentPart>
          </mc:Choice>
          <mc:Fallback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162E87C7-E9B0-C6DE-3A04-7AB9B1E093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74953" y="520052"/>
                  <a:ext cx="188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F27017AD-C0A2-B646-7993-2F1DC45E2272}"/>
                    </a:ext>
                  </a:extLst>
                </p14:cNvPr>
                <p14:cNvContentPartPr/>
                <p14:nvPr/>
              </p14:nvContentPartPr>
              <p14:xfrm>
                <a:off x="11059913" y="360932"/>
                <a:ext cx="255960" cy="650520"/>
              </p14:xfrm>
            </p:contentPart>
          </mc:Choice>
          <mc:Fallback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F27017AD-C0A2-B646-7993-2F1DC45E22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41913" y="342932"/>
                  <a:ext cx="291600" cy="68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9" name="Γραφή 68">
                <a:extLst>
                  <a:ext uri="{FF2B5EF4-FFF2-40B4-BE49-F238E27FC236}">
                    <a16:creationId xmlns:a16="http://schemas.microsoft.com/office/drawing/2014/main" id="{BAE28801-0457-C4A1-B7BF-997FD6D98561}"/>
                  </a:ext>
                </a:extLst>
              </p14:cNvPr>
              <p14:cNvContentPartPr/>
              <p14:nvPr/>
            </p14:nvContentPartPr>
            <p14:xfrm>
              <a:off x="1903313" y="1447772"/>
              <a:ext cx="77760" cy="2536560"/>
            </p14:xfrm>
          </p:contentPart>
        </mc:Choice>
        <mc:Fallback>
          <p:pic>
            <p:nvPicPr>
              <p:cNvPr id="69" name="Γραφή 68">
                <a:extLst>
                  <a:ext uri="{FF2B5EF4-FFF2-40B4-BE49-F238E27FC236}">
                    <a16:creationId xmlns:a16="http://schemas.microsoft.com/office/drawing/2014/main" id="{BAE28801-0457-C4A1-B7BF-997FD6D9856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85673" y="1430132"/>
                <a:ext cx="113400" cy="257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Ομάδα 74">
            <a:extLst>
              <a:ext uri="{FF2B5EF4-FFF2-40B4-BE49-F238E27FC236}">
                <a16:creationId xmlns:a16="http://schemas.microsoft.com/office/drawing/2014/main" id="{76A0F445-AC32-A33D-34D9-B284396FB287}"/>
              </a:ext>
            </a:extLst>
          </p:cNvPr>
          <p:cNvGrpSpPr/>
          <p:nvPr/>
        </p:nvGrpSpPr>
        <p:grpSpPr>
          <a:xfrm>
            <a:off x="477353" y="2833412"/>
            <a:ext cx="4024440" cy="329400"/>
            <a:chOff x="477353" y="2833412"/>
            <a:chExt cx="402444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3EE9E17A-79A2-9073-EF67-68272EEFAF59}"/>
                    </a:ext>
                  </a:extLst>
                </p14:cNvPr>
                <p14:cNvContentPartPr/>
                <p14:nvPr/>
              </p14:nvContentPartPr>
              <p14:xfrm>
                <a:off x="477353" y="2966252"/>
                <a:ext cx="3508560" cy="18432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3EE9E17A-79A2-9073-EF67-68272EEFAF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9353" y="2948252"/>
                  <a:ext cx="3544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EB59DB80-A379-960C-3302-406149976204}"/>
                    </a:ext>
                  </a:extLst>
                </p14:cNvPr>
                <p14:cNvContentPartPr/>
                <p14:nvPr/>
              </p14:nvContentPartPr>
              <p14:xfrm>
                <a:off x="3964673" y="2833412"/>
                <a:ext cx="176400" cy="30204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EB59DB80-A379-960C-3302-4061499762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46673" y="2815772"/>
                  <a:ext cx="212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2" name="Γραφή 71">
                  <a:extLst>
                    <a:ext uri="{FF2B5EF4-FFF2-40B4-BE49-F238E27FC236}">
                      <a16:creationId xmlns:a16="http://schemas.microsoft.com/office/drawing/2014/main" id="{B9759A87-FC06-018A-E9C1-1ADAEFED2156}"/>
                    </a:ext>
                  </a:extLst>
                </p14:cNvPr>
                <p14:cNvContentPartPr/>
                <p14:nvPr/>
              </p14:nvContentPartPr>
              <p14:xfrm>
                <a:off x="4354913" y="2972012"/>
                <a:ext cx="146880" cy="190800"/>
              </p14:xfrm>
            </p:contentPart>
          </mc:Choice>
          <mc:Fallback>
            <p:pic>
              <p:nvPicPr>
                <p:cNvPr id="72" name="Γραφή 71">
                  <a:extLst>
                    <a:ext uri="{FF2B5EF4-FFF2-40B4-BE49-F238E27FC236}">
                      <a16:creationId xmlns:a16="http://schemas.microsoft.com/office/drawing/2014/main" id="{B9759A87-FC06-018A-E9C1-1ADAEFED21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7273" y="2954012"/>
                  <a:ext cx="182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896A5A51-9D97-FDDF-0BF1-78149D510E41}"/>
                    </a:ext>
                  </a:extLst>
                </p14:cNvPr>
                <p14:cNvContentPartPr/>
                <p14:nvPr/>
              </p14:nvContentPartPr>
              <p14:xfrm>
                <a:off x="4351673" y="2945732"/>
                <a:ext cx="126720" cy="190440"/>
              </p14:xfrm>
            </p:contentPart>
          </mc:Choice>
          <mc:Fallback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896A5A51-9D97-FDDF-0BF1-78149D510E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33673" y="2928092"/>
                  <a:ext cx="1623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Ομάδα 78">
            <a:extLst>
              <a:ext uri="{FF2B5EF4-FFF2-40B4-BE49-F238E27FC236}">
                <a16:creationId xmlns:a16="http://schemas.microsoft.com/office/drawing/2014/main" id="{32A9F6AC-E970-CCA3-8D94-47F93C8534EA}"/>
              </a:ext>
            </a:extLst>
          </p:cNvPr>
          <p:cNvGrpSpPr/>
          <p:nvPr/>
        </p:nvGrpSpPr>
        <p:grpSpPr>
          <a:xfrm>
            <a:off x="1249193" y="483692"/>
            <a:ext cx="2945160" cy="992160"/>
            <a:chOff x="1249193" y="483692"/>
            <a:chExt cx="2945160" cy="9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4E522B92-D31C-38FF-D36B-BF4DC39CA015}"/>
                    </a:ext>
                  </a:extLst>
                </p14:cNvPr>
                <p14:cNvContentPartPr/>
                <p14:nvPr/>
              </p14:nvContentPartPr>
              <p14:xfrm>
                <a:off x="1249193" y="565052"/>
                <a:ext cx="251280" cy="34200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4E522B92-D31C-38FF-D36B-BF4DC39CA0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31553" y="547412"/>
                  <a:ext cx="286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72E62811-2060-E84A-357D-5E8E21324616}"/>
                    </a:ext>
                  </a:extLst>
                </p14:cNvPr>
                <p14:cNvContentPartPr/>
                <p14:nvPr/>
              </p14:nvContentPartPr>
              <p14:xfrm>
                <a:off x="1582553" y="761972"/>
                <a:ext cx="98280" cy="15444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72E62811-2060-E84A-357D-5E8E213246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64553" y="744332"/>
                  <a:ext cx="13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5FB6DBF5-4EA9-F56A-C798-5C382BC8E2C2}"/>
                    </a:ext>
                  </a:extLst>
                </p14:cNvPr>
                <p14:cNvContentPartPr/>
                <p14:nvPr/>
              </p14:nvContentPartPr>
              <p14:xfrm>
                <a:off x="1573193" y="578372"/>
                <a:ext cx="32040" cy="12672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5FB6DBF5-4EA9-F56A-C798-5C382BC8E2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55553" y="560372"/>
                  <a:ext cx="67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035D5519-53BA-B378-4D83-9F0541317CDA}"/>
                    </a:ext>
                  </a:extLst>
                </p14:cNvPr>
                <p14:cNvContentPartPr/>
                <p14:nvPr/>
              </p14:nvContentPartPr>
              <p14:xfrm>
                <a:off x="1766873" y="768812"/>
                <a:ext cx="12240" cy="15984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035D5519-53BA-B378-4D83-9F0541317C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8873" y="751172"/>
                  <a:ext cx="47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00F27794-6113-DE5D-5AC3-9C74BD1141D0}"/>
                    </a:ext>
                  </a:extLst>
                </p14:cNvPr>
                <p14:cNvContentPartPr/>
                <p14:nvPr/>
              </p14:nvContentPartPr>
              <p14:xfrm>
                <a:off x="1762913" y="813812"/>
                <a:ext cx="113040" cy="7452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00F27794-6113-DE5D-5AC3-9C74BD1141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45273" y="796172"/>
                  <a:ext cx="148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9DDE2C1C-562D-AEB9-3E2A-E6A15D28A924}"/>
                    </a:ext>
                  </a:extLst>
                </p14:cNvPr>
                <p14:cNvContentPartPr/>
                <p14:nvPr/>
              </p14:nvContentPartPr>
              <p14:xfrm>
                <a:off x="1946153" y="813092"/>
                <a:ext cx="110880" cy="110520"/>
              </p14:xfrm>
            </p:contentPart>
          </mc:Choice>
          <mc:Fallback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9DDE2C1C-562D-AEB9-3E2A-E6A15D28A9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28153" y="795452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E2156192-EDFE-9E8B-98CB-DF86F10DCC9E}"/>
                    </a:ext>
                  </a:extLst>
                </p14:cNvPr>
                <p14:cNvContentPartPr/>
                <p14:nvPr/>
              </p14:nvContentPartPr>
              <p14:xfrm>
                <a:off x="2128673" y="777092"/>
                <a:ext cx="54720" cy="16308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E2156192-EDFE-9E8B-98CB-DF86F10DCC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11033" y="759452"/>
                  <a:ext cx="90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B48BA0C1-F833-F719-0390-DE89D584F69C}"/>
                    </a:ext>
                  </a:extLst>
                </p14:cNvPr>
                <p14:cNvContentPartPr/>
                <p14:nvPr/>
              </p14:nvContentPartPr>
              <p14:xfrm>
                <a:off x="2580473" y="781772"/>
                <a:ext cx="280080" cy="12420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B48BA0C1-F833-F719-0390-DE89D584F6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62473" y="763772"/>
                  <a:ext cx="315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ECF5911B-9E66-B623-66C8-21DF20FC774C}"/>
                    </a:ext>
                  </a:extLst>
                </p14:cNvPr>
                <p14:cNvContentPartPr/>
                <p14:nvPr/>
              </p14:nvContentPartPr>
              <p14:xfrm>
                <a:off x="2928233" y="584852"/>
                <a:ext cx="79200" cy="43848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ECF5911B-9E66-B623-66C8-21DF20FC774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10233" y="566852"/>
                  <a:ext cx="1148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D263CD2C-5F16-8D4C-089A-1C9F2801270D}"/>
                    </a:ext>
                  </a:extLst>
                </p14:cNvPr>
                <p14:cNvContentPartPr/>
                <p14:nvPr/>
              </p14:nvContentPartPr>
              <p14:xfrm>
                <a:off x="2958113" y="762332"/>
                <a:ext cx="296280" cy="116640"/>
              </p14:xfrm>
            </p:contentPart>
          </mc:Choice>
          <mc:Fallback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D263CD2C-5F16-8D4C-089A-1C9F280127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40473" y="744692"/>
                  <a:ext cx="331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F6FDC2CE-FC23-CBF6-10A6-95C3D4DABDAC}"/>
                    </a:ext>
                  </a:extLst>
                </p14:cNvPr>
                <p14:cNvContentPartPr/>
                <p14:nvPr/>
              </p14:nvContentPartPr>
              <p14:xfrm>
                <a:off x="3202913" y="530492"/>
                <a:ext cx="1080" cy="87120"/>
              </p14:xfrm>
            </p:contentPart>
          </mc:Choice>
          <mc:Fallback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F6FDC2CE-FC23-CBF6-10A6-95C3D4DABD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84913" y="512852"/>
                  <a:ext cx="3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473DF887-459D-F4BA-21E5-2E6F846F84FA}"/>
                    </a:ext>
                  </a:extLst>
                </p14:cNvPr>
                <p14:cNvContentPartPr/>
                <p14:nvPr/>
              </p14:nvContentPartPr>
              <p14:xfrm>
                <a:off x="3289313" y="483692"/>
                <a:ext cx="11520" cy="59904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473DF887-459D-F4BA-21E5-2E6F846F84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71313" y="466052"/>
                  <a:ext cx="4716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B609FADA-BAC3-CF23-B483-52ACC996652F}"/>
                    </a:ext>
                  </a:extLst>
                </p14:cNvPr>
                <p14:cNvContentPartPr/>
                <p14:nvPr/>
              </p14:nvContentPartPr>
              <p14:xfrm>
                <a:off x="3300113" y="748292"/>
                <a:ext cx="351360" cy="133200"/>
              </p14:xfrm>
            </p:contentPart>
          </mc:Choice>
          <mc:Fallback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B609FADA-BAC3-CF23-B483-52ACC99665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82113" y="730292"/>
                  <a:ext cx="387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31936AB7-6FAF-5BB1-AFA0-9949BE3E918E}"/>
                    </a:ext>
                  </a:extLst>
                </p14:cNvPr>
                <p14:cNvContentPartPr/>
                <p14:nvPr/>
              </p14:nvContentPartPr>
              <p14:xfrm>
                <a:off x="3734993" y="692852"/>
                <a:ext cx="287640" cy="19836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31936AB7-6FAF-5BB1-AFA0-9949BE3E91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16993" y="674852"/>
                  <a:ext cx="323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C8247C65-3C8A-0189-C79B-E37D81A280B6}"/>
                    </a:ext>
                  </a:extLst>
                </p14:cNvPr>
                <p14:cNvContentPartPr/>
                <p14:nvPr/>
              </p14:nvContentPartPr>
              <p14:xfrm>
                <a:off x="4115513" y="724532"/>
                <a:ext cx="78840" cy="163080"/>
              </p14:xfrm>
            </p:contentPart>
          </mc:Choice>
          <mc:Fallback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id="{C8247C65-3C8A-0189-C79B-E37D81A280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97873" y="706532"/>
                  <a:ext cx="11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1964E022-3DF3-4816-790C-FEE13338DA81}"/>
                    </a:ext>
                  </a:extLst>
                </p14:cNvPr>
                <p14:cNvContentPartPr/>
                <p14:nvPr/>
              </p14:nvContentPartPr>
              <p14:xfrm>
                <a:off x="1958753" y="1177052"/>
                <a:ext cx="43200" cy="298800"/>
              </p14:xfrm>
            </p:contentPart>
          </mc:Choice>
          <mc:Fallback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1964E022-3DF3-4816-790C-FEE13338DA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40753" y="1159052"/>
                  <a:ext cx="78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Γραφή 76">
                  <a:extLst>
                    <a:ext uri="{FF2B5EF4-FFF2-40B4-BE49-F238E27FC236}">
                      <a16:creationId xmlns:a16="http://schemas.microsoft.com/office/drawing/2014/main" id="{5379CA58-F15F-ABCF-02DA-310C91C6CAF9}"/>
                    </a:ext>
                  </a:extLst>
                </p14:cNvPr>
                <p14:cNvContentPartPr/>
                <p14:nvPr/>
              </p14:nvContentPartPr>
              <p14:xfrm>
                <a:off x="1871633" y="1042412"/>
                <a:ext cx="234720" cy="136080"/>
              </p14:xfrm>
            </p:contentPart>
          </mc:Choice>
          <mc:Fallback>
            <p:pic>
              <p:nvPicPr>
                <p:cNvPr id="77" name="Γραφή 76">
                  <a:extLst>
                    <a:ext uri="{FF2B5EF4-FFF2-40B4-BE49-F238E27FC236}">
                      <a16:creationId xmlns:a16="http://schemas.microsoft.com/office/drawing/2014/main" id="{5379CA58-F15F-ABCF-02DA-310C91C6CA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53633" y="1024772"/>
                  <a:ext cx="270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Γραφή 77">
                  <a:extLst>
                    <a:ext uri="{FF2B5EF4-FFF2-40B4-BE49-F238E27FC236}">
                      <a16:creationId xmlns:a16="http://schemas.microsoft.com/office/drawing/2014/main" id="{CE0573FF-CDCE-7476-DBC9-15D40707A874}"/>
                    </a:ext>
                  </a:extLst>
                </p14:cNvPr>
                <p14:cNvContentPartPr/>
                <p14:nvPr/>
              </p14:nvContentPartPr>
              <p14:xfrm>
                <a:off x="2149913" y="1027292"/>
                <a:ext cx="207360" cy="285480"/>
              </p14:xfrm>
            </p:contentPart>
          </mc:Choice>
          <mc:Fallback>
            <p:pic>
              <p:nvPicPr>
                <p:cNvPr id="78" name="Γραφή 77">
                  <a:extLst>
                    <a:ext uri="{FF2B5EF4-FFF2-40B4-BE49-F238E27FC236}">
                      <a16:creationId xmlns:a16="http://schemas.microsoft.com/office/drawing/2014/main" id="{CE0573FF-CDCE-7476-DBC9-15D40707A8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32273" y="1009292"/>
                  <a:ext cx="24300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Ομάδα 87">
            <a:extLst>
              <a:ext uri="{FF2B5EF4-FFF2-40B4-BE49-F238E27FC236}">
                <a16:creationId xmlns:a16="http://schemas.microsoft.com/office/drawing/2014/main" id="{1DF55F9F-6A50-041C-81C0-53E43359FE2A}"/>
              </a:ext>
            </a:extLst>
          </p:cNvPr>
          <p:cNvGrpSpPr/>
          <p:nvPr/>
        </p:nvGrpSpPr>
        <p:grpSpPr>
          <a:xfrm>
            <a:off x="1229393" y="3018452"/>
            <a:ext cx="189000" cy="392400"/>
            <a:chOff x="1229393" y="3018452"/>
            <a:chExt cx="18900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73A29419-7903-8961-DF10-3B2B5F94EC0B}"/>
                    </a:ext>
                  </a:extLst>
                </p14:cNvPr>
                <p14:cNvContentPartPr/>
                <p14:nvPr/>
              </p14:nvContentPartPr>
              <p14:xfrm>
                <a:off x="1318313" y="3018452"/>
                <a:ext cx="37080" cy="105840"/>
              </p14:xfrm>
            </p:contentPart>
          </mc:Choice>
          <mc:Fallback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73A29419-7903-8961-DF10-3B2B5F94EC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00673" y="3000812"/>
                  <a:ext cx="72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FAE8C9FC-F00C-CF5C-7481-22847D33F68F}"/>
                    </a:ext>
                  </a:extLst>
                </p14:cNvPr>
                <p14:cNvContentPartPr/>
                <p14:nvPr/>
              </p14:nvContentPartPr>
              <p14:xfrm>
                <a:off x="1229393" y="3337412"/>
                <a:ext cx="123120" cy="504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FAE8C9FC-F00C-CF5C-7481-22847D33F6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11393" y="3319412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Γραφή 86">
                  <a:extLst>
                    <a:ext uri="{FF2B5EF4-FFF2-40B4-BE49-F238E27FC236}">
                      <a16:creationId xmlns:a16="http://schemas.microsoft.com/office/drawing/2014/main" id="{C1273F30-0D1B-488A-E0B4-5E1049539165}"/>
                    </a:ext>
                  </a:extLst>
                </p14:cNvPr>
                <p14:cNvContentPartPr/>
                <p14:nvPr/>
              </p14:nvContentPartPr>
              <p14:xfrm>
                <a:off x="1412993" y="3272972"/>
                <a:ext cx="5400" cy="137880"/>
              </p14:xfrm>
            </p:contentPart>
          </mc:Choice>
          <mc:Fallback>
            <p:pic>
              <p:nvPicPr>
                <p:cNvPr id="87" name="Γραφή 86">
                  <a:extLst>
                    <a:ext uri="{FF2B5EF4-FFF2-40B4-BE49-F238E27FC236}">
                      <a16:creationId xmlns:a16="http://schemas.microsoft.com/office/drawing/2014/main" id="{C1273F30-0D1B-488A-E0B4-5E10495391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95353" y="3254972"/>
                  <a:ext cx="4104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9" name="Γραφή 88">
                <a:extLst>
                  <a:ext uri="{FF2B5EF4-FFF2-40B4-BE49-F238E27FC236}">
                    <a16:creationId xmlns:a16="http://schemas.microsoft.com/office/drawing/2014/main" id="{47A28043-7737-43D5-B2EE-90C732F2B981}"/>
                  </a:ext>
                </a:extLst>
              </p14:cNvPr>
              <p14:cNvContentPartPr/>
              <p14:nvPr/>
            </p14:nvContentPartPr>
            <p14:xfrm>
              <a:off x="2736353" y="2939252"/>
              <a:ext cx="53280" cy="100080"/>
            </p14:xfrm>
          </p:contentPart>
        </mc:Choice>
        <mc:Fallback>
          <p:pic>
            <p:nvPicPr>
              <p:cNvPr id="89" name="Γραφή 88">
                <a:extLst>
                  <a:ext uri="{FF2B5EF4-FFF2-40B4-BE49-F238E27FC236}">
                    <a16:creationId xmlns:a16="http://schemas.microsoft.com/office/drawing/2014/main" id="{47A28043-7737-43D5-B2EE-90C732F2B98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18353" y="2921252"/>
                <a:ext cx="88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0" name="Γραφή 89">
                <a:extLst>
                  <a:ext uri="{FF2B5EF4-FFF2-40B4-BE49-F238E27FC236}">
                    <a16:creationId xmlns:a16="http://schemas.microsoft.com/office/drawing/2014/main" id="{7FF51525-1C5A-C893-DAC9-FF415DE57F8B}"/>
                  </a:ext>
                </a:extLst>
              </p14:cNvPr>
              <p14:cNvContentPartPr/>
              <p14:nvPr/>
            </p14:nvContentPartPr>
            <p14:xfrm>
              <a:off x="2694233" y="3247412"/>
              <a:ext cx="93240" cy="172440"/>
            </p14:xfrm>
          </p:contentPart>
        </mc:Choice>
        <mc:Fallback>
          <p:pic>
            <p:nvPicPr>
              <p:cNvPr id="90" name="Γραφή 89">
                <a:extLst>
                  <a:ext uri="{FF2B5EF4-FFF2-40B4-BE49-F238E27FC236}">
                    <a16:creationId xmlns:a16="http://schemas.microsoft.com/office/drawing/2014/main" id="{7FF51525-1C5A-C893-DAC9-FF415DE57F8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676593" y="3229772"/>
                <a:ext cx="1288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8FAAD279-3286-DC2B-FC66-BA865D632E0D}"/>
              </a:ext>
            </a:extLst>
          </p:cNvPr>
          <p:cNvGrpSpPr/>
          <p:nvPr/>
        </p:nvGrpSpPr>
        <p:grpSpPr>
          <a:xfrm>
            <a:off x="1096553" y="1565132"/>
            <a:ext cx="1686960" cy="1460880"/>
            <a:chOff x="1096553" y="1565132"/>
            <a:chExt cx="1686960" cy="14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Γραφή 80">
                  <a:extLst>
                    <a:ext uri="{FF2B5EF4-FFF2-40B4-BE49-F238E27FC236}">
                      <a16:creationId xmlns:a16="http://schemas.microsoft.com/office/drawing/2014/main" id="{0D093167-496B-DEEE-E4FC-8D1BD1B9DF78}"/>
                    </a:ext>
                  </a:extLst>
                </p14:cNvPr>
                <p14:cNvContentPartPr/>
                <p14:nvPr/>
              </p14:nvContentPartPr>
              <p14:xfrm>
                <a:off x="1951913" y="1793372"/>
                <a:ext cx="831600" cy="1232640"/>
              </p14:xfrm>
            </p:contentPart>
          </mc:Choice>
          <mc:Fallback>
            <p:pic>
              <p:nvPicPr>
                <p:cNvPr id="81" name="Γραφή 80">
                  <a:extLst>
                    <a:ext uri="{FF2B5EF4-FFF2-40B4-BE49-F238E27FC236}">
                      <a16:creationId xmlns:a16="http://schemas.microsoft.com/office/drawing/2014/main" id="{0D093167-496B-DEEE-E4FC-8D1BD1B9DF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34273" y="1775732"/>
                  <a:ext cx="867240" cy="12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Γραφή 81">
                  <a:extLst>
                    <a:ext uri="{FF2B5EF4-FFF2-40B4-BE49-F238E27FC236}">
                      <a16:creationId xmlns:a16="http://schemas.microsoft.com/office/drawing/2014/main" id="{3A71CBF6-7C87-9156-F378-2666DE7BEE27}"/>
                    </a:ext>
                  </a:extLst>
                </p14:cNvPr>
                <p14:cNvContentPartPr/>
                <p14:nvPr/>
              </p14:nvContentPartPr>
              <p14:xfrm>
                <a:off x="1949753" y="2929892"/>
                <a:ext cx="15120" cy="47880"/>
              </p14:xfrm>
            </p:contentPart>
          </mc:Choice>
          <mc:Fallback>
            <p:pic>
              <p:nvPicPr>
                <p:cNvPr id="82" name="Γραφή 81">
                  <a:extLst>
                    <a:ext uri="{FF2B5EF4-FFF2-40B4-BE49-F238E27FC236}">
                      <a16:creationId xmlns:a16="http://schemas.microsoft.com/office/drawing/2014/main" id="{3A71CBF6-7C87-9156-F378-2666DE7BEE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31753" y="2912252"/>
                  <a:ext cx="5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DFDB91D4-0FF6-EA57-7EBA-D4010E6F25EA}"/>
                    </a:ext>
                  </a:extLst>
                </p14:cNvPr>
                <p14:cNvContentPartPr/>
                <p14:nvPr/>
              </p14:nvContentPartPr>
              <p14:xfrm>
                <a:off x="1096553" y="1565132"/>
                <a:ext cx="851760" cy="1460880"/>
              </p14:xfrm>
            </p:contentPart>
          </mc:Choice>
          <mc:Fallback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DFDB91D4-0FF6-EA57-7EBA-D4010E6F25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8553" y="1547492"/>
                  <a:ext cx="887400" cy="14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0733758A-DB36-6CE6-FFAA-5AA341B82CB8}"/>
                    </a:ext>
                  </a:extLst>
                </p14:cNvPr>
                <p14:cNvContentPartPr/>
                <p14:nvPr/>
              </p14:nvContentPartPr>
              <p14:xfrm>
                <a:off x="1254953" y="2372612"/>
                <a:ext cx="1391400" cy="61488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0733758A-DB36-6CE6-FFAA-5AA341B82C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36953" y="2354972"/>
                  <a:ext cx="142704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056B3BF9-8579-94AC-89BE-2966B4DACAEB}"/>
                    </a:ext>
                  </a:extLst>
                </p14:cNvPr>
                <p14:cNvContentPartPr/>
                <p14:nvPr/>
              </p14:nvContentPartPr>
              <p14:xfrm>
                <a:off x="1259993" y="2482052"/>
                <a:ext cx="54720" cy="2376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056B3BF9-8579-94AC-89BE-2966B4DACA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41993" y="2464412"/>
                  <a:ext cx="90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Γραφή 93">
                  <a:extLst>
                    <a:ext uri="{FF2B5EF4-FFF2-40B4-BE49-F238E27FC236}">
                      <a16:creationId xmlns:a16="http://schemas.microsoft.com/office/drawing/2014/main" id="{F57D4C23-0416-F636-67C3-747F71E4BD8D}"/>
                    </a:ext>
                  </a:extLst>
                </p14:cNvPr>
                <p14:cNvContentPartPr/>
                <p14:nvPr/>
              </p14:nvContentPartPr>
              <p14:xfrm>
                <a:off x="1885673" y="2351012"/>
                <a:ext cx="79920" cy="61560"/>
              </p14:xfrm>
            </p:contentPart>
          </mc:Choice>
          <mc:Fallback>
            <p:pic>
              <p:nvPicPr>
                <p:cNvPr id="94" name="Γραφή 93">
                  <a:extLst>
                    <a:ext uri="{FF2B5EF4-FFF2-40B4-BE49-F238E27FC236}">
                      <a16:creationId xmlns:a16="http://schemas.microsoft.com/office/drawing/2014/main" id="{F57D4C23-0416-F636-67C3-747F71E4BD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68033" y="2333012"/>
                  <a:ext cx="115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AF44E85F-C551-8B01-4FEC-2689841B4E72}"/>
                    </a:ext>
                  </a:extLst>
                </p14:cNvPr>
                <p14:cNvContentPartPr/>
                <p14:nvPr/>
              </p14:nvContentPartPr>
              <p14:xfrm>
                <a:off x="2071793" y="2202332"/>
                <a:ext cx="3600" cy="1008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AF44E85F-C551-8B01-4FEC-2689841B4E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53793" y="2184692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CACEBDF7-27E3-1B91-400D-83A3B9C2C1CF}"/>
                    </a:ext>
                  </a:extLst>
                </p14:cNvPr>
                <p14:cNvContentPartPr/>
                <p14:nvPr/>
              </p14:nvContentPartPr>
              <p14:xfrm>
                <a:off x="2071793" y="2198012"/>
                <a:ext cx="55800" cy="14796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CACEBDF7-27E3-1B91-400D-83A3B9C2C1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53793" y="2180012"/>
                  <a:ext cx="91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9D44B696-78B8-86B1-82E0-18BF16B16DE5}"/>
                    </a:ext>
                  </a:extLst>
                </p14:cNvPr>
                <p14:cNvContentPartPr/>
                <p14:nvPr/>
              </p14:nvContentPartPr>
              <p14:xfrm>
                <a:off x="2158913" y="2149412"/>
                <a:ext cx="91440" cy="24264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9D44B696-78B8-86B1-82E0-18BF16B16D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41273" y="2131772"/>
                  <a:ext cx="127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DB151853-3E61-80E4-2BCC-406A4F4FE9C9}"/>
                    </a:ext>
                  </a:extLst>
                </p14:cNvPr>
                <p14:cNvContentPartPr/>
                <p14:nvPr/>
              </p14:nvContentPartPr>
              <p14:xfrm>
                <a:off x="2299673" y="2258852"/>
                <a:ext cx="155160" cy="143640"/>
              </p14:xfrm>
            </p:contentPart>
          </mc:Choice>
          <mc:Fallback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DB151853-3E61-80E4-2BCC-406A4F4FE9C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81673" y="2241212"/>
                  <a:ext cx="190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772776E3-8952-7D76-31F8-3B4DFD816BBF}"/>
                    </a:ext>
                  </a:extLst>
                </p14:cNvPr>
                <p14:cNvContentPartPr/>
                <p14:nvPr/>
              </p14:nvContentPartPr>
              <p14:xfrm>
                <a:off x="1329473" y="2422652"/>
                <a:ext cx="50760" cy="1620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772776E3-8952-7D76-31F8-3B4DFD816B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11473" y="2404652"/>
                  <a:ext cx="8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CED5394F-B128-F483-CA7B-3D2CD806A427}"/>
                    </a:ext>
                  </a:extLst>
                </p14:cNvPr>
                <p14:cNvContentPartPr/>
                <p14:nvPr/>
              </p14:nvContentPartPr>
              <p14:xfrm>
                <a:off x="1545473" y="2397812"/>
                <a:ext cx="169560" cy="25200"/>
              </p14:xfrm>
            </p:contentPart>
          </mc:Choice>
          <mc:Fallback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CED5394F-B128-F483-CA7B-3D2CD806A4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27833" y="2379812"/>
                  <a:ext cx="205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5EABD0C8-C644-CD92-6694-DC9D1A4BDFD0}"/>
                    </a:ext>
                  </a:extLst>
                </p14:cNvPr>
                <p14:cNvContentPartPr/>
                <p14:nvPr/>
              </p14:nvContentPartPr>
              <p14:xfrm>
                <a:off x="1823033" y="2406092"/>
                <a:ext cx="274320" cy="15480"/>
              </p14:xfrm>
            </p:contentPart>
          </mc:Choice>
          <mc:Fallback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5EABD0C8-C644-CD92-6694-DC9D1A4BDF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05033" y="2388092"/>
                  <a:ext cx="309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733CAD32-7725-D2BE-80D0-838C84E4493B}"/>
                    </a:ext>
                  </a:extLst>
                </p14:cNvPr>
                <p14:cNvContentPartPr/>
                <p14:nvPr/>
              </p14:nvContentPartPr>
              <p14:xfrm>
                <a:off x="2361593" y="2386292"/>
                <a:ext cx="100080" cy="14760"/>
              </p14:xfrm>
            </p:contentPart>
          </mc:Choice>
          <mc:Fallback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733CAD32-7725-D2BE-80D0-838C84E449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43953" y="2368652"/>
                  <a:ext cx="13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0A241E25-BC51-00F3-C925-4851D9E4B119}"/>
                    </a:ext>
                  </a:extLst>
                </p14:cNvPr>
                <p14:cNvContentPartPr/>
                <p14:nvPr/>
              </p14:nvContentPartPr>
              <p14:xfrm>
                <a:off x="2620433" y="2366852"/>
                <a:ext cx="10440" cy="2304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0A241E25-BC51-00F3-C925-4851D9E4B1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02793" y="2348852"/>
                  <a:ext cx="460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Ομάδα 163">
            <a:extLst>
              <a:ext uri="{FF2B5EF4-FFF2-40B4-BE49-F238E27FC236}">
                <a16:creationId xmlns:a16="http://schemas.microsoft.com/office/drawing/2014/main" id="{BA036317-17D8-4B72-7083-66743C8183C9}"/>
              </a:ext>
            </a:extLst>
          </p:cNvPr>
          <p:cNvGrpSpPr/>
          <p:nvPr/>
        </p:nvGrpSpPr>
        <p:grpSpPr>
          <a:xfrm>
            <a:off x="5190473" y="1139252"/>
            <a:ext cx="6391800" cy="1391040"/>
            <a:chOff x="5190473" y="1139252"/>
            <a:chExt cx="6391800" cy="13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Γραφή 110">
                  <a:extLst>
                    <a:ext uri="{FF2B5EF4-FFF2-40B4-BE49-F238E27FC236}">
                      <a16:creationId xmlns:a16="http://schemas.microsoft.com/office/drawing/2014/main" id="{BCE4B75C-2EE3-D8CB-4BAA-4D82CE4550DA}"/>
                    </a:ext>
                  </a:extLst>
                </p14:cNvPr>
                <p14:cNvContentPartPr/>
                <p14:nvPr/>
              </p14:nvContentPartPr>
              <p14:xfrm>
                <a:off x="5587913" y="2239412"/>
                <a:ext cx="201240" cy="39600"/>
              </p14:xfrm>
            </p:contentPart>
          </mc:Choice>
          <mc:Fallback>
            <p:pic>
              <p:nvPicPr>
                <p:cNvPr id="111" name="Γραφή 110">
                  <a:extLst>
                    <a:ext uri="{FF2B5EF4-FFF2-40B4-BE49-F238E27FC236}">
                      <a16:creationId xmlns:a16="http://schemas.microsoft.com/office/drawing/2014/main" id="{BCE4B75C-2EE3-D8CB-4BAA-4D82CE4550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69913" y="2221412"/>
                  <a:ext cx="236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Γραφή 111">
                  <a:extLst>
                    <a:ext uri="{FF2B5EF4-FFF2-40B4-BE49-F238E27FC236}">
                      <a16:creationId xmlns:a16="http://schemas.microsoft.com/office/drawing/2014/main" id="{D26CCA42-EC28-46E9-A91A-A203C5996CD7}"/>
                    </a:ext>
                  </a:extLst>
                </p14:cNvPr>
                <p14:cNvContentPartPr/>
                <p14:nvPr/>
              </p14:nvContentPartPr>
              <p14:xfrm>
                <a:off x="5866553" y="2200172"/>
                <a:ext cx="14760" cy="162360"/>
              </p14:xfrm>
            </p:contentPart>
          </mc:Choice>
          <mc:Fallback>
            <p:pic>
              <p:nvPicPr>
                <p:cNvPr id="112" name="Γραφή 111">
                  <a:extLst>
                    <a:ext uri="{FF2B5EF4-FFF2-40B4-BE49-F238E27FC236}">
                      <a16:creationId xmlns:a16="http://schemas.microsoft.com/office/drawing/2014/main" id="{D26CCA42-EC28-46E9-A91A-A203C5996C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48913" y="2182172"/>
                  <a:ext cx="5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AA377188-5A61-F9EA-6449-F5BA60C95331}"/>
                    </a:ext>
                  </a:extLst>
                </p14:cNvPr>
                <p14:cNvContentPartPr/>
                <p14:nvPr/>
              </p14:nvContentPartPr>
              <p14:xfrm>
                <a:off x="5190473" y="1483772"/>
                <a:ext cx="199800" cy="34416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AA377188-5A61-F9EA-6449-F5BA60C953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72473" y="1465772"/>
                  <a:ext cx="235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3AB6F4D7-E873-6C01-71AC-E8B1D1114195}"/>
                    </a:ext>
                  </a:extLst>
                </p14:cNvPr>
                <p14:cNvContentPartPr/>
                <p14:nvPr/>
              </p14:nvContentPartPr>
              <p14:xfrm>
                <a:off x="5497913" y="1751252"/>
                <a:ext cx="192240" cy="1152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3AB6F4D7-E873-6C01-71AC-E8B1D11141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80273" y="1733612"/>
                  <a:ext cx="227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40EB7465-52D4-6BAD-7F39-4F7FF2379A0C}"/>
                    </a:ext>
                  </a:extLst>
                </p14:cNvPr>
                <p14:cNvContentPartPr/>
                <p14:nvPr/>
              </p14:nvContentPartPr>
              <p14:xfrm>
                <a:off x="5487113" y="1641452"/>
                <a:ext cx="149400" cy="18360"/>
              </p14:xfrm>
            </p:contentPart>
          </mc:Choice>
          <mc:Fallback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40EB7465-52D4-6BAD-7F39-4F7FF2379A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69113" y="1623452"/>
                  <a:ext cx="185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F24F4101-0942-5409-DE33-04743237A7B4}"/>
                    </a:ext>
                  </a:extLst>
                </p14:cNvPr>
                <p14:cNvContentPartPr/>
                <p14:nvPr/>
              </p14:nvContentPartPr>
              <p14:xfrm>
                <a:off x="5784473" y="1313852"/>
                <a:ext cx="112320" cy="71964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F24F4101-0942-5409-DE33-04743237A7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66473" y="1296212"/>
                  <a:ext cx="1479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7B855DEF-E169-E87F-46D6-B2DC693B600A}"/>
                    </a:ext>
                  </a:extLst>
                </p14:cNvPr>
                <p14:cNvContentPartPr/>
                <p14:nvPr/>
              </p14:nvContentPartPr>
              <p14:xfrm>
                <a:off x="6029273" y="1139252"/>
                <a:ext cx="153720" cy="24156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7B855DEF-E169-E87F-46D6-B2DC693B60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11273" y="1121252"/>
                  <a:ext cx="189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FFDAEDCD-BACF-A583-7132-79D39737E56B}"/>
                    </a:ext>
                  </a:extLst>
                </p14:cNvPr>
                <p14:cNvContentPartPr/>
                <p14:nvPr/>
              </p14:nvContentPartPr>
              <p14:xfrm>
                <a:off x="6096953" y="1437332"/>
                <a:ext cx="199800" cy="448920"/>
              </p14:xfrm>
            </p:contentPart>
          </mc:Choice>
          <mc:Fallback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FFDAEDCD-BACF-A583-7132-79D39737E5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79313" y="1419692"/>
                  <a:ext cx="235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E9D94E46-9A93-8A1D-EF65-8620520D1C22}"/>
                    </a:ext>
                  </a:extLst>
                </p14:cNvPr>
                <p14:cNvContentPartPr/>
                <p14:nvPr/>
              </p14:nvContentPartPr>
              <p14:xfrm>
                <a:off x="6301433" y="1421132"/>
                <a:ext cx="1035360" cy="73440"/>
              </p14:xfrm>
            </p:contentPart>
          </mc:Choice>
          <mc:Fallback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E9D94E46-9A93-8A1D-EF65-8620520D1C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83793" y="1403132"/>
                  <a:ext cx="1071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602B4C56-84FD-F027-0034-5164ABE7306D}"/>
                    </a:ext>
                  </a:extLst>
                </p14:cNvPr>
                <p14:cNvContentPartPr/>
                <p14:nvPr/>
              </p14:nvContentPartPr>
              <p14:xfrm>
                <a:off x="6405473" y="1562252"/>
                <a:ext cx="18720" cy="18108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602B4C56-84FD-F027-0034-5164ABE730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87473" y="1544252"/>
                  <a:ext cx="54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4942D3A8-BC25-1502-6DB0-059F623D7ADF}"/>
                    </a:ext>
                  </a:extLst>
                </p14:cNvPr>
                <p14:cNvContentPartPr/>
                <p14:nvPr/>
              </p14:nvContentPartPr>
              <p14:xfrm>
                <a:off x="6493313" y="1688252"/>
                <a:ext cx="154080" cy="1368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4942D3A8-BC25-1502-6DB0-059F623D7A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75673" y="1670612"/>
                  <a:ext cx="18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1EF6BBA1-0DA6-E7E0-F217-184993335BD0}"/>
                    </a:ext>
                  </a:extLst>
                </p14:cNvPr>
                <p14:cNvContentPartPr/>
                <p14:nvPr/>
              </p14:nvContentPartPr>
              <p14:xfrm>
                <a:off x="6618233" y="1589612"/>
                <a:ext cx="71640" cy="227520"/>
              </p14:xfrm>
            </p:contentPart>
          </mc:Choice>
          <mc:Fallback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1EF6BBA1-0DA6-E7E0-F217-184993335B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00233" y="1571972"/>
                  <a:ext cx="107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BA690227-E022-0A06-0E63-20E8B3696D74}"/>
                    </a:ext>
                  </a:extLst>
                </p14:cNvPr>
                <p14:cNvContentPartPr/>
                <p14:nvPr/>
              </p14:nvContentPartPr>
              <p14:xfrm>
                <a:off x="6782393" y="1596092"/>
                <a:ext cx="207000" cy="32580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BA690227-E022-0A06-0E63-20E8B3696D7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64393" y="1578092"/>
                  <a:ext cx="242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E74AF76A-9CB0-93C9-E7B1-D554BE0D4A74}"/>
                    </a:ext>
                  </a:extLst>
                </p14:cNvPr>
                <p14:cNvContentPartPr/>
                <p14:nvPr/>
              </p14:nvContentPartPr>
              <p14:xfrm>
                <a:off x="6973553" y="1486652"/>
                <a:ext cx="37080" cy="10224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E74AF76A-9CB0-93C9-E7B1-D554BE0D4A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55553" y="1469012"/>
                  <a:ext cx="72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024FBDF9-5CCE-74AD-DF80-70CF505B12D8}"/>
                    </a:ext>
                  </a:extLst>
                </p14:cNvPr>
                <p14:cNvContentPartPr/>
                <p14:nvPr/>
              </p14:nvContentPartPr>
              <p14:xfrm>
                <a:off x="6979313" y="1621652"/>
                <a:ext cx="128520" cy="14904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024FBDF9-5CCE-74AD-DF80-70CF505B12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61313" y="1603652"/>
                  <a:ext cx="16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D115308A-95C4-0450-C72D-7F9A794C9352}"/>
                    </a:ext>
                  </a:extLst>
                </p14:cNvPr>
                <p14:cNvContentPartPr/>
                <p14:nvPr/>
              </p14:nvContentPartPr>
              <p14:xfrm>
                <a:off x="7117553" y="1661612"/>
                <a:ext cx="93240" cy="15588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D115308A-95C4-0450-C72D-7F9A794C935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99913" y="1643972"/>
                  <a:ext cx="12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BDB2951C-9F2C-C634-C261-7A6A7E56E5EE}"/>
                    </a:ext>
                  </a:extLst>
                </p14:cNvPr>
                <p14:cNvContentPartPr/>
                <p14:nvPr/>
              </p14:nvContentPartPr>
              <p14:xfrm>
                <a:off x="7117553" y="1660172"/>
                <a:ext cx="76680" cy="15516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BDB2951C-9F2C-C634-C261-7A6A7E56E5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99913" y="1642532"/>
                  <a:ext cx="112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EC0E50D0-879B-0FDE-72B9-1AE4FF2D2BE8}"/>
                    </a:ext>
                  </a:extLst>
                </p14:cNvPr>
                <p14:cNvContentPartPr/>
                <p14:nvPr/>
              </p14:nvContentPartPr>
              <p14:xfrm>
                <a:off x="7228073" y="1550732"/>
                <a:ext cx="166320" cy="14652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EC0E50D0-879B-0FDE-72B9-1AE4FF2D2BE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10433" y="1533092"/>
                  <a:ext cx="201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70D7DA16-3FE1-B695-A3AE-335534CCEE1C}"/>
                    </a:ext>
                  </a:extLst>
                </p14:cNvPr>
                <p14:cNvContentPartPr/>
                <p14:nvPr/>
              </p14:nvContentPartPr>
              <p14:xfrm>
                <a:off x="7507073" y="1303052"/>
                <a:ext cx="149040" cy="41112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70D7DA16-3FE1-B695-A3AE-335534CCEE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89073" y="1285412"/>
                  <a:ext cx="1846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28ADBD8F-8BAA-836B-6B3A-B02C1CFCD338}"/>
                    </a:ext>
                  </a:extLst>
                </p14:cNvPr>
                <p14:cNvContentPartPr/>
                <p14:nvPr/>
              </p14:nvContentPartPr>
              <p14:xfrm>
                <a:off x="7772753" y="1561532"/>
                <a:ext cx="158040" cy="17388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28ADBD8F-8BAA-836B-6B3A-B02C1CFCD3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55113" y="1543532"/>
                  <a:ext cx="193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7530BFE8-CED9-192F-49E8-0F78141FFA75}"/>
                    </a:ext>
                  </a:extLst>
                </p14:cNvPr>
                <p14:cNvContentPartPr/>
                <p14:nvPr/>
              </p14:nvContentPartPr>
              <p14:xfrm>
                <a:off x="7838993" y="1528052"/>
                <a:ext cx="115920" cy="21168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7530BFE8-CED9-192F-49E8-0F78141FFA7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21353" y="1510412"/>
                  <a:ext cx="151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79C4B25F-B390-05F2-FEAE-A424D3ADCF0E}"/>
                    </a:ext>
                  </a:extLst>
                </p14:cNvPr>
                <p14:cNvContentPartPr/>
                <p14:nvPr/>
              </p14:nvContentPartPr>
              <p14:xfrm>
                <a:off x="7371353" y="1666292"/>
                <a:ext cx="36720" cy="26244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79C4B25F-B390-05F2-FEAE-A424D3ADCF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3713" y="1648292"/>
                  <a:ext cx="72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0EF9CBE8-797F-76FB-D9F5-B08C157565BC}"/>
                    </a:ext>
                  </a:extLst>
                </p14:cNvPr>
                <p14:cNvContentPartPr/>
                <p14:nvPr/>
              </p14:nvContentPartPr>
              <p14:xfrm>
                <a:off x="8146433" y="1774652"/>
                <a:ext cx="315720" cy="2232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0EF9CBE8-797F-76FB-D9F5-B08C157565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28793" y="1756652"/>
                  <a:ext cx="351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961D9AE4-B6BE-3AEA-87CB-668D0F218E7D}"/>
                    </a:ext>
                  </a:extLst>
                </p14:cNvPr>
                <p14:cNvContentPartPr/>
                <p14:nvPr/>
              </p14:nvContentPartPr>
              <p14:xfrm>
                <a:off x="8204393" y="1647212"/>
                <a:ext cx="222480" cy="3564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961D9AE4-B6BE-3AEA-87CB-668D0F218E7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86393" y="1629572"/>
                  <a:ext cx="258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AC68D5E8-41B1-52D7-F916-E6364951D2D1}"/>
                    </a:ext>
                  </a:extLst>
                </p14:cNvPr>
                <p14:cNvContentPartPr/>
                <p14:nvPr/>
              </p14:nvContentPartPr>
              <p14:xfrm>
                <a:off x="8641793" y="1588532"/>
                <a:ext cx="320400" cy="26964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AC68D5E8-41B1-52D7-F916-E6364951D2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23793" y="1570892"/>
                  <a:ext cx="356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7DA50C20-AA79-407A-DD7B-4ACCB3ECC0C7}"/>
                    </a:ext>
                  </a:extLst>
                </p14:cNvPr>
                <p14:cNvContentPartPr/>
                <p14:nvPr/>
              </p14:nvContentPartPr>
              <p14:xfrm>
                <a:off x="9120233" y="1359932"/>
                <a:ext cx="96120" cy="59328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7DA50C20-AA79-407A-DD7B-4ACCB3ECC0C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02233" y="1341932"/>
                  <a:ext cx="1317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35F3ACA3-9803-BE41-54A0-8A2D9F060AEF}"/>
                    </a:ext>
                  </a:extLst>
                </p14:cNvPr>
                <p14:cNvContentPartPr/>
                <p14:nvPr/>
              </p14:nvContentPartPr>
              <p14:xfrm>
                <a:off x="9111233" y="2033132"/>
                <a:ext cx="117720" cy="12456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35F3ACA3-9803-BE41-54A0-8A2D9F060AE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93233" y="2015492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1AB18B3F-E2C9-2390-9C3C-C2FCD3FA192B}"/>
                    </a:ext>
                  </a:extLst>
                </p14:cNvPr>
                <p14:cNvContentPartPr/>
                <p14:nvPr/>
              </p14:nvContentPartPr>
              <p14:xfrm>
                <a:off x="9363953" y="1195412"/>
                <a:ext cx="156240" cy="23688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1AB18B3F-E2C9-2390-9C3C-C2FCD3FA19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46313" y="1177412"/>
                  <a:ext cx="191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579DB80B-86B5-D6DC-477C-6A9BA92AB9DB}"/>
                    </a:ext>
                  </a:extLst>
                </p14:cNvPr>
                <p14:cNvContentPartPr/>
                <p14:nvPr/>
              </p14:nvContentPartPr>
              <p14:xfrm>
                <a:off x="9398513" y="1509692"/>
                <a:ext cx="212400" cy="43200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579DB80B-86B5-D6DC-477C-6A9BA92AB9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80513" y="1492052"/>
                  <a:ext cx="248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56C1152D-6200-9180-DBC0-731E6B3597F8}"/>
                    </a:ext>
                  </a:extLst>
                </p14:cNvPr>
                <p14:cNvContentPartPr/>
                <p14:nvPr/>
              </p14:nvContentPartPr>
              <p14:xfrm>
                <a:off x="9595073" y="1474052"/>
                <a:ext cx="1110600" cy="4536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56C1152D-6200-9180-DBC0-731E6B3597F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77433" y="1456412"/>
                  <a:ext cx="1146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B5FDFAE7-EC57-60E2-C533-1CD47CA85A73}"/>
                    </a:ext>
                  </a:extLst>
                </p14:cNvPr>
                <p14:cNvContentPartPr/>
                <p14:nvPr/>
              </p14:nvContentPartPr>
              <p14:xfrm>
                <a:off x="9716393" y="1589972"/>
                <a:ext cx="189360" cy="33912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B5FDFAE7-EC57-60E2-C533-1CD47CA85A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8393" y="1571972"/>
                  <a:ext cx="225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79509C27-1E46-E17C-9B31-4D8693F35B5C}"/>
                    </a:ext>
                  </a:extLst>
                </p14:cNvPr>
                <p14:cNvContentPartPr/>
                <p14:nvPr/>
              </p14:nvContentPartPr>
              <p14:xfrm>
                <a:off x="9959753" y="1781492"/>
                <a:ext cx="217080" cy="2700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79509C27-1E46-E17C-9B31-4D8693F35B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41753" y="1763492"/>
                  <a:ext cx="252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D25ABA6F-6E0A-9B49-A863-E99737201ED6}"/>
                    </a:ext>
                  </a:extLst>
                </p14:cNvPr>
                <p14:cNvContentPartPr/>
                <p14:nvPr/>
              </p14:nvContentPartPr>
              <p14:xfrm>
                <a:off x="10063793" y="1689692"/>
                <a:ext cx="23760" cy="18576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D25ABA6F-6E0A-9B49-A863-E99737201ED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45793" y="1671692"/>
                  <a:ext cx="59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D24001A6-D00F-AEC4-9BF6-F53B60EFBEA4}"/>
                    </a:ext>
                  </a:extLst>
                </p14:cNvPr>
                <p14:cNvContentPartPr/>
                <p14:nvPr/>
              </p14:nvContentPartPr>
              <p14:xfrm>
                <a:off x="10272233" y="1602932"/>
                <a:ext cx="214920" cy="21420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D24001A6-D00F-AEC4-9BF6-F53B60EFBE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54593" y="1584932"/>
                  <a:ext cx="250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Γραφή 149">
                  <a:extLst>
                    <a:ext uri="{FF2B5EF4-FFF2-40B4-BE49-F238E27FC236}">
                      <a16:creationId xmlns:a16="http://schemas.microsoft.com/office/drawing/2014/main" id="{BFFA2D96-4A0D-F3DD-1152-27768BB8DB31}"/>
                    </a:ext>
                  </a:extLst>
                </p14:cNvPr>
                <p14:cNvContentPartPr/>
                <p14:nvPr/>
              </p14:nvContentPartPr>
              <p14:xfrm>
                <a:off x="10254953" y="1574492"/>
                <a:ext cx="178560" cy="236160"/>
              </p14:xfrm>
            </p:contentPart>
          </mc:Choice>
          <mc:Fallback>
            <p:pic>
              <p:nvPicPr>
                <p:cNvPr id="150" name="Γραφή 149">
                  <a:extLst>
                    <a:ext uri="{FF2B5EF4-FFF2-40B4-BE49-F238E27FC236}">
                      <a16:creationId xmlns:a16="http://schemas.microsoft.com/office/drawing/2014/main" id="{BFFA2D96-4A0D-F3DD-1152-27768BB8DB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36953" y="1556852"/>
                  <a:ext cx="214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1C81548B-A7FB-8F1F-62E0-DE3236188E17}"/>
                    </a:ext>
                  </a:extLst>
                </p14:cNvPr>
                <p14:cNvContentPartPr/>
                <p14:nvPr/>
              </p14:nvContentPartPr>
              <p14:xfrm>
                <a:off x="10451153" y="1510412"/>
                <a:ext cx="181800" cy="18432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1C81548B-A7FB-8F1F-62E0-DE3236188E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33513" y="1492412"/>
                  <a:ext cx="217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C55C1508-07DE-5BAD-6BEA-52DC73AD531A}"/>
                    </a:ext>
                  </a:extLst>
                </p14:cNvPr>
                <p14:cNvContentPartPr/>
                <p14:nvPr/>
              </p14:nvContentPartPr>
              <p14:xfrm>
                <a:off x="10768313" y="1296572"/>
                <a:ext cx="250200" cy="550080"/>
              </p14:xfrm>
            </p:contentPart>
          </mc:Choice>
          <mc:Fallback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C55C1508-07DE-5BAD-6BEA-52DC73AD53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50313" y="1278932"/>
                  <a:ext cx="2858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59314266-652A-F093-5220-D973134582B5}"/>
                    </a:ext>
                  </a:extLst>
                </p14:cNvPr>
                <p14:cNvContentPartPr/>
                <p14:nvPr/>
              </p14:nvContentPartPr>
              <p14:xfrm>
                <a:off x="11041913" y="1577372"/>
                <a:ext cx="209160" cy="20952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59314266-652A-F093-5220-D973134582B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23913" y="1559732"/>
                  <a:ext cx="244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9BBB689E-15EF-B19D-D6C9-C507904AD064}"/>
                    </a:ext>
                  </a:extLst>
                </p14:cNvPr>
                <p14:cNvContentPartPr/>
                <p14:nvPr/>
              </p14:nvContentPartPr>
              <p14:xfrm>
                <a:off x="10956953" y="1543892"/>
                <a:ext cx="254160" cy="37080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9BBB689E-15EF-B19D-D6C9-C507904AD0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38953" y="1526252"/>
                  <a:ext cx="2898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7" name="Γραφή 156">
                  <a:extLst>
                    <a:ext uri="{FF2B5EF4-FFF2-40B4-BE49-F238E27FC236}">
                      <a16:creationId xmlns:a16="http://schemas.microsoft.com/office/drawing/2014/main" id="{AD623705-BB0B-1A20-D07A-6477EEEF50C6}"/>
                    </a:ext>
                  </a:extLst>
                </p14:cNvPr>
                <p14:cNvContentPartPr/>
                <p14:nvPr/>
              </p14:nvContentPartPr>
              <p14:xfrm>
                <a:off x="8891633" y="1196492"/>
                <a:ext cx="2304360" cy="1098000"/>
              </p14:xfrm>
            </p:contentPart>
          </mc:Choice>
          <mc:Fallback>
            <p:pic>
              <p:nvPicPr>
                <p:cNvPr id="157" name="Γραφή 156">
                  <a:extLst>
                    <a:ext uri="{FF2B5EF4-FFF2-40B4-BE49-F238E27FC236}">
                      <a16:creationId xmlns:a16="http://schemas.microsoft.com/office/drawing/2014/main" id="{AD623705-BB0B-1A20-D07A-6477EEEF50C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73993" y="1178852"/>
                  <a:ext cx="2340000" cy="11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C713056A-6B52-7B8D-9856-A864E3EE93B3}"/>
                    </a:ext>
                  </a:extLst>
                </p14:cNvPr>
                <p14:cNvContentPartPr/>
                <p14:nvPr/>
              </p14:nvContentPartPr>
              <p14:xfrm>
                <a:off x="10829513" y="2132852"/>
                <a:ext cx="286200" cy="21600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C713056A-6B52-7B8D-9856-A864E3EE93B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11513" y="2115212"/>
                  <a:ext cx="321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060E9388-0EF5-9CE4-0B35-AB0FB4257A46}"/>
                    </a:ext>
                  </a:extLst>
                </p14:cNvPr>
                <p14:cNvContentPartPr/>
                <p14:nvPr/>
              </p14:nvContentPartPr>
              <p14:xfrm>
                <a:off x="11046233" y="2217452"/>
                <a:ext cx="133560" cy="212400"/>
              </p14:xfrm>
            </p:contentPart>
          </mc:Choice>
          <mc:Fallback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060E9388-0EF5-9CE4-0B35-AB0FB4257A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28233" y="2199452"/>
                  <a:ext cx="169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Γραφή 160">
                  <a:extLst>
                    <a:ext uri="{FF2B5EF4-FFF2-40B4-BE49-F238E27FC236}">
                      <a16:creationId xmlns:a16="http://schemas.microsoft.com/office/drawing/2014/main" id="{A0484B54-C90B-2199-4A6C-2A5CDABBBD76}"/>
                    </a:ext>
                  </a:extLst>
                </p14:cNvPr>
                <p14:cNvContentPartPr/>
                <p14:nvPr/>
              </p14:nvContentPartPr>
              <p14:xfrm>
                <a:off x="11356193" y="2089652"/>
                <a:ext cx="33480" cy="429840"/>
              </p14:xfrm>
            </p:contentPart>
          </mc:Choice>
          <mc:Fallback>
            <p:pic>
              <p:nvPicPr>
                <p:cNvPr id="161" name="Γραφή 160">
                  <a:extLst>
                    <a:ext uri="{FF2B5EF4-FFF2-40B4-BE49-F238E27FC236}">
                      <a16:creationId xmlns:a16="http://schemas.microsoft.com/office/drawing/2014/main" id="{A0484B54-C90B-2199-4A6C-2A5CDABBBD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38193" y="2072012"/>
                  <a:ext cx="691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C32D6E01-29C0-0025-4037-BB759B937027}"/>
                    </a:ext>
                  </a:extLst>
                </p14:cNvPr>
                <p14:cNvContentPartPr/>
                <p14:nvPr/>
              </p14:nvContentPartPr>
              <p14:xfrm>
                <a:off x="11229113" y="2517692"/>
                <a:ext cx="353160" cy="12600"/>
              </p14:xfrm>
            </p:contentPart>
          </mc:Choice>
          <mc:Fallback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C32D6E01-29C0-0025-4037-BB759B9370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11473" y="2499692"/>
                  <a:ext cx="388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E778CD3B-1C6D-15FA-0E4E-34CD9A029D96}"/>
                    </a:ext>
                  </a:extLst>
                </p14:cNvPr>
                <p14:cNvContentPartPr/>
                <p14:nvPr/>
              </p14:nvContentPartPr>
              <p14:xfrm>
                <a:off x="11266913" y="2018372"/>
                <a:ext cx="305280" cy="26640"/>
              </p14:xfrm>
            </p:contentPart>
          </mc:Choice>
          <mc:Fallback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E778CD3B-1C6D-15FA-0E4E-34CD9A029D9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48913" y="2000372"/>
                  <a:ext cx="3409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91" name="Γραφή 190">
                <a:extLst>
                  <a:ext uri="{FF2B5EF4-FFF2-40B4-BE49-F238E27FC236}">
                    <a16:creationId xmlns:a16="http://schemas.microsoft.com/office/drawing/2014/main" id="{D458EEA7-8544-7427-58C8-DD77ABA5C7E6}"/>
                  </a:ext>
                </a:extLst>
              </p14:cNvPr>
              <p14:cNvContentPartPr/>
              <p14:nvPr/>
            </p14:nvContentPartPr>
            <p14:xfrm>
              <a:off x="5364713" y="2805692"/>
              <a:ext cx="5664600" cy="366120"/>
            </p14:xfrm>
          </p:contentPart>
        </mc:Choice>
        <mc:Fallback>
          <p:pic>
            <p:nvPicPr>
              <p:cNvPr id="191" name="Γραφή 190">
                <a:extLst>
                  <a:ext uri="{FF2B5EF4-FFF2-40B4-BE49-F238E27FC236}">
                    <a16:creationId xmlns:a16="http://schemas.microsoft.com/office/drawing/2014/main" id="{D458EEA7-8544-7427-58C8-DD77ABA5C7E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346713" y="2787692"/>
                <a:ext cx="570024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Ομάδα 334">
            <a:extLst>
              <a:ext uri="{FF2B5EF4-FFF2-40B4-BE49-F238E27FC236}">
                <a16:creationId xmlns:a16="http://schemas.microsoft.com/office/drawing/2014/main" id="{549D5827-AB5C-CFF0-77F7-A86C18877112}"/>
              </a:ext>
            </a:extLst>
          </p:cNvPr>
          <p:cNvGrpSpPr/>
          <p:nvPr/>
        </p:nvGrpSpPr>
        <p:grpSpPr>
          <a:xfrm>
            <a:off x="978473" y="3969932"/>
            <a:ext cx="3746520" cy="891720"/>
            <a:chOff x="978473" y="3969932"/>
            <a:chExt cx="3746520" cy="89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03" name="Γραφή 302">
                  <a:extLst>
                    <a:ext uri="{FF2B5EF4-FFF2-40B4-BE49-F238E27FC236}">
                      <a16:creationId xmlns:a16="http://schemas.microsoft.com/office/drawing/2014/main" id="{CFC130F9-3306-A173-1151-5047B55B828D}"/>
                    </a:ext>
                  </a:extLst>
                </p14:cNvPr>
                <p14:cNvContentPartPr/>
                <p14:nvPr/>
              </p14:nvContentPartPr>
              <p14:xfrm>
                <a:off x="978473" y="4475372"/>
                <a:ext cx="174600" cy="218880"/>
              </p14:xfrm>
            </p:contentPart>
          </mc:Choice>
          <mc:Fallback>
            <p:pic>
              <p:nvPicPr>
                <p:cNvPr id="303" name="Γραφή 302">
                  <a:extLst>
                    <a:ext uri="{FF2B5EF4-FFF2-40B4-BE49-F238E27FC236}">
                      <a16:creationId xmlns:a16="http://schemas.microsoft.com/office/drawing/2014/main" id="{CFC130F9-3306-A173-1151-5047B55B82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0833" y="4457372"/>
                  <a:ext cx="210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04" name="Γραφή 303">
                  <a:extLst>
                    <a:ext uri="{FF2B5EF4-FFF2-40B4-BE49-F238E27FC236}">
                      <a16:creationId xmlns:a16="http://schemas.microsoft.com/office/drawing/2014/main" id="{3119EACD-4E63-2D8D-BB04-8139095F540E}"/>
                    </a:ext>
                  </a:extLst>
                </p14:cNvPr>
                <p14:cNvContentPartPr/>
                <p14:nvPr/>
              </p14:nvContentPartPr>
              <p14:xfrm>
                <a:off x="1252433" y="4518932"/>
                <a:ext cx="12960" cy="114120"/>
              </p14:xfrm>
            </p:contentPart>
          </mc:Choice>
          <mc:Fallback>
            <p:pic>
              <p:nvPicPr>
                <p:cNvPr id="304" name="Γραφή 303">
                  <a:extLst>
                    <a:ext uri="{FF2B5EF4-FFF2-40B4-BE49-F238E27FC236}">
                      <a16:creationId xmlns:a16="http://schemas.microsoft.com/office/drawing/2014/main" id="{3119EACD-4E63-2D8D-BB04-8139095F540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34433" y="4500932"/>
                  <a:ext cx="48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05" name="Γραφή 304">
                  <a:extLst>
                    <a:ext uri="{FF2B5EF4-FFF2-40B4-BE49-F238E27FC236}">
                      <a16:creationId xmlns:a16="http://schemas.microsoft.com/office/drawing/2014/main" id="{43FFB1B4-0BBC-D3D2-F9BB-DC409A7E4F4E}"/>
                    </a:ext>
                  </a:extLst>
                </p14:cNvPr>
                <p14:cNvContentPartPr/>
                <p14:nvPr/>
              </p14:nvContentPartPr>
              <p14:xfrm>
                <a:off x="1246313" y="4399052"/>
                <a:ext cx="12960" cy="25200"/>
              </p14:xfrm>
            </p:contentPart>
          </mc:Choice>
          <mc:Fallback>
            <p:pic>
              <p:nvPicPr>
                <p:cNvPr id="305" name="Γραφή 304">
                  <a:extLst>
                    <a:ext uri="{FF2B5EF4-FFF2-40B4-BE49-F238E27FC236}">
                      <a16:creationId xmlns:a16="http://schemas.microsoft.com/office/drawing/2014/main" id="{43FFB1B4-0BBC-D3D2-F9BB-DC409A7E4F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28673" y="4381052"/>
                  <a:ext cx="48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06" name="Γραφή 305">
                  <a:extLst>
                    <a:ext uri="{FF2B5EF4-FFF2-40B4-BE49-F238E27FC236}">
                      <a16:creationId xmlns:a16="http://schemas.microsoft.com/office/drawing/2014/main" id="{FEA5B439-7A1D-4779-C9E5-58977341966F}"/>
                    </a:ext>
                  </a:extLst>
                </p14:cNvPr>
                <p14:cNvContentPartPr/>
                <p14:nvPr/>
              </p14:nvContentPartPr>
              <p14:xfrm>
                <a:off x="1356113" y="4464572"/>
                <a:ext cx="106560" cy="182880"/>
              </p14:xfrm>
            </p:contentPart>
          </mc:Choice>
          <mc:Fallback>
            <p:pic>
              <p:nvPicPr>
                <p:cNvPr id="306" name="Γραφή 305">
                  <a:extLst>
                    <a:ext uri="{FF2B5EF4-FFF2-40B4-BE49-F238E27FC236}">
                      <a16:creationId xmlns:a16="http://schemas.microsoft.com/office/drawing/2014/main" id="{FEA5B439-7A1D-4779-C9E5-58977341966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38473" y="4446932"/>
                  <a:ext cx="14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07" name="Γραφή 306">
                  <a:extLst>
                    <a:ext uri="{FF2B5EF4-FFF2-40B4-BE49-F238E27FC236}">
                      <a16:creationId xmlns:a16="http://schemas.microsoft.com/office/drawing/2014/main" id="{79BAC0AE-5FE2-8EBE-F3E5-7A5280226DB9}"/>
                    </a:ext>
                  </a:extLst>
                </p14:cNvPr>
                <p14:cNvContentPartPr/>
                <p14:nvPr/>
              </p14:nvContentPartPr>
              <p14:xfrm>
                <a:off x="1538993" y="4347572"/>
                <a:ext cx="151920" cy="297720"/>
              </p14:xfrm>
            </p:contentPart>
          </mc:Choice>
          <mc:Fallback>
            <p:pic>
              <p:nvPicPr>
                <p:cNvPr id="307" name="Γραφή 306">
                  <a:extLst>
                    <a:ext uri="{FF2B5EF4-FFF2-40B4-BE49-F238E27FC236}">
                      <a16:creationId xmlns:a16="http://schemas.microsoft.com/office/drawing/2014/main" id="{79BAC0AE-5FE2-8EBE-F3E5-7A5280226D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20993" y="4329932"/>
                  <a:ext cx="1875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08" name="Γραφή 307">
                  <a:extLst>
                    <a:ext uri="{FF2B5EF4-FFF2-40B4-BE49-F238E27FC236}">
                      <a16:creationId xmlns:a16="http://schemas.microsoft.com/office/drawing/2014/main" id="{542BA593-CF07-7E64-22EC-3FC5488A21B5}"/>
                    </a:ext>
                  </a:extLst>
                </p14:cNvPr>
                <p14:cNvContentPartPr/>
                <p14:nvPr/>
              </p14:nvContentPartPr>
              <p14:xfrm>
                <a:off x="1784873" y="4401932"/>
                <a:ext cx="50040" cy="223560"/>
              </p14:xfrm>
            </p:contentPart>
          </mc:Choice>
          <mc:Fallback>
            <p:pic>
              <p:nvPicPr>
                <p:cNvPr id="308" name="Γραφή 307">
                  <a:extLst>
                    <a:ext uri="{FF2B5EF4-FFF2-40B4-BE49-F238E27FC236}">
                      <a16:creationId xmlns:a16="http://schemas.microsoft.com/office/drawing/2014/main" id="{542BA593-CF07-7E64-22EC-3FC5488A21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67233" y="4384292"/>
                  <a:ext cx="85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09" name="Γραφή 308">
                  <a:extLst>
                    <a:ext uri="{FF2B5EF4-FFF2-40B4-BE49-F238E27FC236}">
                      <a16:creationId xmlns:a16="http://schemas.microsoft.com/office/drawing/2014/main" id="{9FC62C65-C981-CC36-10DC-7659E5EDB6E1}"/>
                    </a:ext>
                  </a:extLst>
                </p14:cNvPr>
                <p14:cNvContentPartPr/>
                <p14:nvPr/>
              </p14:nvContentPartPr>
              <p14:xfrm>
                <a:off x="1743113" y="4520372"/>
                <a:ext cx="117000" cy="5040"/>
              </p14:xfrm>
            </p:contentPart>
          </mc:Choice>
          <mc:Fallback>
            <p:pic>
              <p:nvPicPr>
                <p:cNvPr id="309" name="Γραφή 308">
                  <a:extLst>
                    <a:ext uri="{FF2B5EF4-FFF2-40B4-BE49-F238E27FC236}">
                      <a16:creationId xmlns:a16="http://schemas.microsoft.com/office/drawing/2014/main" id="{9FC62C65-C981-CC36-10DC-7659E5EDB6E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5473" y="4502732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10" name="Γραφή 309">
                  <a:extLst>
                    <a:ext uri="{FF2B5EF4-FFF2-40B4-BE49-F238E27FC236}">
                      <a16:creationId xmlns:a16="http://schemas.microsoft.com/office/drawing/2014/main" id="{98C082F4-D4B8-3FE1-F098-A7BF24D163D5}"/>
                    </a:ext>
                  </a:extLst>
                </p14:cNvPr>
                <p14:cNvContentPartPr/>
                <p14:nvPr/>
              </p14:nvContentPartPr>
              <p14:xfrm>
                <a:off x="1889993" y="4155332"/>
                <a:ext cx="119520" cy="243000"/>
              </p14:xfrm>
            </p:contentPart>
          </mc:Choice>
          <mc:Fallback>
            <p:pic>
              <p:nvPicPr>
                <p:cNvPr id="310" name="Γραφή 309">
                  <a:extLst>
                    <a:ext uri="{FF2B5EF4-FFF2-40B4-BE49-F238E27FC236}">
                      <a16:creationId xmlns:a16="http://schemas.microsoft.com/office/drawing/2014/main" id="{98C082F4-D4B8-3FE1-F098-A7BF24D163D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71993" y="4137692"/>
                  <a:ext cx="155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12" name="Γραφή 311">
                  <a:extLst>
                    <a:ext uri="{FF2B5EF4-FFF2-40B4-BE49-F238E27FC236}">
                      <a16:creationId xmlns:a16="http://schemas.microsoft.com/office/drawing/2014/main" id="{45CE0D72-9404-4AEC-7E29-B1340EDFA933}"/>
                    </a:ext>
                  </a:extLst>
                </p14:cNvPr>
                <p14:cNvContentPartPr/>
                <p14:nvPr/>
              </p14:nvContentPartPr>
              <p14:xfrm>
                <a:off x="2117873" y="4562492"/>
                <a:ext cx="251640" cy="11520"/>
              </p14:xfrm>
            </p:contentPart>
          </mc:Choice>
          <mc:Fallback>
            <p:pic>
              <p:nvPicPr>
                <p:cNvPr id="312" name="Γραφή 311">
                  <a:extLst>
                    <a:ext uri="{FF2B5EF4-FFF2-40B4-BE49-F238E27FC236}">
                      <a16:creationId xmlns:a16="http://schemas.microsoft.com/office/drawing/2014/main" id="{45CE0D72-9404-4AEC-7E29-B1340EDFA9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00233" y="4544852"/>
                  <a:ext cx="287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13" name="Γραφή 312">
                  <a:extLst>
                    <a:ext uri="{FF2B5EF4-FFF2-40B4-BE49-F238E27FC236}">
                      <a16:creationId xmlns:a16="http://schemas.microsoft.com/office/drawing/2014/main" id="{FCDD29A1-529F-DA80-A19B-A7C161C05D03}"/>
                    </a:ext>
                  </a:extLst>
                </p14:cNvPr>
                <p14:cNvContentPartPr/>
                <p14:nvPr/>
              </p14:nvContentPartPr>
              <p14:xfrm>
                <a:off x="2052353" y="4481852"/>
                <a:ext cx="235080" cy="24480"/>
              </p14:xfrm>
            </p:contentPart>
          </mc:Choice>
          <mc:Fallback>
            <p:pic>
              <p:nvPicPr>
                <p:cNvPr id="313" name="Γραφή 312">
                  <a:extLst>
                    <a:ext uri="{FF2B5EF4-FFF2-40B4-BE49-F238E27FC236}">
                      <a16:creationId xmlns:a16="http://schemas.microsoft.com/office/drawing/2014/main" id="{FCDD29A1-529F-DA80-A19B-A7C161C05D0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34713" y="4464212"/>
                  <a:ext cx="270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15" name="Γραφή 314">
                  <a:extLst>
                    <a:ext uri="{FF2B5EF4-FFF2-40B4-BE49-F238E27FC236}">
                      <a16:creationId xmlns:a16="http://schemas.microsoft.com/office/drawing/2014/main" id="{2CF247A8-1826-F806-B165-D65C63ED90DA}"/>
                    </a:ext>
                  </a:extLst>
                </p14:cNvPr>
                <p14:cNvContentPartPr/>
                <p14:nvPr/>
              </p14:nvContentPartPr>
              <p14:xfrm>
                <a:off x="2440793" y="4335332"/>
                <a:ext cx="300600" cy="167400"/>
              </p14:xfrm>
            </p:contentPart>
          </mc:Choice>
          <mc:Fallback>
            <p:pic>
              <p:nvPicPr>
                <p:cNvPr id="315" name="Γραφή 314">
                  <a:extLst>
                    <a:ext uri="{FF2B5EF4-FFF2-40B4-BE49-F238E27FC236}">
                      <a16:creationId xmlns:a16="http://schemas.microsoft.com/office/drawing/2014/main" id="{2CF247A8-1826-F806-B165-D65C63ED90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23153" y="4317692"/>
                  <a:ext cx="33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16" name="Γραφή 315">
                  <a:extLst>
                    <a:ext uri="{FF2B5EF4-FFF2-40B4-BE49-F238E27FC236}">
                      <a16:creationId xmlns:a16="http://schemas.microsoft.com/office/drawing/2014/main" id="{F91395DC-C116-561A-7616-18709F6DCD62}"/>
                    </a:ext>
                  </a:extLst>
                </p14:cNvPr>
                <p14:cNvContentPartPr/>
                <p14:nvPr/>
              </p14:nvContentPartPr>
              <p14:xfrm>
                <a:off x="2776313" y="3999452"/>
                <a:ext cx="33120" cy="255960"/>
              </p14:xfrm>
            </p:contentPart>
          </mc:Choice>
          <mc:Fallback>
            <p:pic>
              <p:nvPicPr>
                <p:cNvPr id="316" name="Γραφή 315">
                  <a:extLst>
                    <a:ext uri="{FF2B5EF4-FFF2-40B4-BE49-F238E27FC236}">
                      <a16:creationId xmlns:a16="http://schemas.microsoft.com/office/drawing/2014/main" id="{F91395DC-C116-561A-7616-18709F6DCD6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58673" y="3981812"/>
                  <a:ext cx="68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17" name="Γραφή 316">
                  <a:extLst>
                    <a:ext uri="{FF2B5EF4-FFF2-40B4-BE49-F238E27FC236}">
                      <a16:creationId xmlns:a16="http://schemas.microsoft.com/office/drawing/2014/main" id="{8C4A03C7-52AD-F9C5-9E97-A47E96AF04EA}"/>
                    </a:ext>
                  </a:extLst>
                </p14:cNvPr>
                <p14:cNvContentPartPr/>
                <p14:nvPr/>
              </p14:nvContentPartPr>
              <p14:xfrm>
                <a:off x="2733833" y="4092692"/>
                <a:ext cx="213120" cy="35640"/>
              </p14:xfrm>
            </p:contentPart>
          </mc:Choice>
          <mc:Fallback>
            <p:pic>
              <p:nvPicPr>
                <p:cNvPr id="317" name="Γραφή 316">
                  <a:extLst>
                    <a:ext uri="{FF2B5EF4-FFF2-40B4-BE49-F238E27FC236}">
                      <a16:creationId xmlns:a16="http://schemas.microsoft.com/office/drawing/2014/main" id="{8C4A03C7-52AD-F9C5-9E97-A47E96AF04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15833" y="4075052"/>
                  <a:ext cx="24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18" name="Γραφή 317">
                  <a:extLst>
                    <a:ext uri="{FF2B5EF4-FFF2-40B4-BE49-F238E27FC236}">
                      <a16:creationId xmlns:a16="http://schemas.microsoft.com/office/drawing/2014/main" id="{6917C83F-C393-AF86-4254-26D78610EBF3}"/>
                    </a:ext>
                  </a:extLst>
                </p14:cNvPr>
                <p14:cNvContentPartPr/>
                <p14:nvPr/>
              </p14:nvContentPartPr>
              <p14:xfrm>
                <a:off x="2908073" y="4386092"/>
                <a:ext cx="167760" cy="1800"/>
              </p14:xfrm>
            </p:contentPart>
          </mc:Choice>
          <mc:Fallback>
            <p:pic>
              <p:nvPicPr>
                <p:cNvPr id="318" name="Γραφή 317">
                  <a:extLst>
                    <a:ext uri="{FF2B5EF4-FFF2-40B4-BE49-F238E27FC236}">
                      <a16:creationId xmlns:a16="http://schemas.microsoft.com/office/drawing/2014/main" id="{6917C83F-C393-AF86-4254-26D78610EB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90073" y="4368452"/>
                  <a:ext cx="203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19" name="Γραφή 318">
                  <a:extLst>
                    <a:ext uri="{FF2B5EF4-FFF2-40B4-BE49-F238E27FC236}">
                      <a16:creationId xmlns:a16="http://schemas.microsoft.com/office/drawing/2014/main" id="{9B5C4944-FAA4-B6DA-C82D-6B6BF1221ED7}"/>
                    </a:ext>
                  </a:extLst>
                </p14:cNvPr>
                <p14:cNvContentPartPr/>
                <p14:nvPr/>
              </p14:nvContentPartPr>
              <p14:xfrm>
                <a:off x="2974313" y="4267292"/>
                <a:ext cx="28440" cy="235800"/>
              </p14:xfrm>
            </p:contentPart>
          </mc:Choice>
          <mc:Fallback>
            <p:pic>
              <p:nvPicPr>
                <p:cNvPr id="319" name="Γραφή 318">
                  <a:extLst>
                    <a:ext uri="{FF2B5EF4-FFF2-40B4-BE49-F238E27FC236}">
                      <a16:creationId xmlns:a16="http://schemas.microsoft.com/office/drawing/2014/main" id="{9B5C4944-FAA4-B6DA-C82D-6B6BF1221ED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56313" y="4249292"/>
                  <a:ext cx="64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20" name="Γραφή 319">
                  <a:extLst>
                    <a:ext uri="{FF2B5EF4-FFF2-40B4-BE49-F238E27FC236}">
                      <a16:creationId xmlns:a16="http://schemas.microsoft.com/office/drawing/2014/main" id="{140C38C6-2E07-82D2-0311-605AD363D462}"/>
                    </a:ext>
                  </a:extLst>
                </p14:cNvPr>
                <p14:cNvContentPartPr/>
                <p14:nvPr/>
              </p14:nvContentPartPr>
              <p14:xfrm>
                <a:off x="3125513" y="4295012"/>
                <a:ext cx="173160" cy="199080"/>
              </p14:xfrm>
            </p:contentPart>
          </mc:Choice>
          <mc:Fallback>
            <p:pic>
              <p:nvPicPr>
                <p:cNvPr id="320" name="Γραφή 319">
                  <a:extLst>
                    <a:ext uri="{FF2B5EF4-FFF2-40B4-BE49-F238E27FC236}">
                      <a16:creationId xmlns:a16="http://schemas.microsoft.com/office/drawing/2014/main" id="{140C38C6-2E07-82D2-0311-605AD363D46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07873" y="4277012"/>
                  <a:ext cx="208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21" name="Γραφή 320">
                  <a:extLst>
                    <a:ext uri="{FF2B5EF4-FFF2-40B4-BE49-F238E27FC236}">
                      <a16:creationId xmlns:a16="http://schemas.microsoft.com/office/drawing/2014/main" id="{FFC37828-2533-03D9-ABE6-743FD21FE16E}"/>
                    </a:ext>
                  </a:extLst>
                </p14:cNvPr>
                <p14:cNvContentPartPr/>
                <p14:nvPr/>
              </p14:nvContentPartPr>
              <p14:xfrm>
                <a:off x="3255833" y="4153172"/>
                <a:ext cx="205560" cy="14760"/>
              </p14:xfrm>
            </p:contentPart>
          </mc:Choice>
          <mc:Fallback>
            <p:pic>
              <p:nvPicPr>
                <p:cNvPr id="321" name="Γραφή 320">
                  <a:extLst>
                    <a:ext uri="{FF2B5EF4-FFF2-40B4-BE49-F238E27FC236}">
                      <a16:creationId xmlns:a16="http://schemas.microsoft.com/office/drawing/2014/main" id="{FFC37828-2533-03D9-ABE6-743FD21FE1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37833" y="4135532"/>
                  <a:ext cx="241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22" name="Γραφή 321">
                  <a:extLst>
                    <a:ext uri="{FF2B5EF4-FFF2-40B4-BE49-F238E27FC236}">
                      <a16:creationId xmlns:a16="http://schemas.microsoft.com/office/drawing/2014/main" id="{168E734C-E532-85F3-C439-6439E6B87BDE}"/>
                    </a:ext>
                  </a:extLst>
                </p14:cNvPr>
                <p14:cNvContentPartPr/>
                <p14:nvPr/>
              </p14:nvContentPartPr>
              <p14:xfrm>
                <a:off x="3488753" y="3969932"/>
                <a:ext cx="83520" cy="229320"/>
              </p14:xfrm>
            </p:contentPart>
          </mc:Choice>
          <mc:Fallback>
            <p:pic>
              <p:nvPicPr>
                <p:cNvPr id="322" name="Γραφή 321">
                  <a:extLst>
                    <a:ext uri="{FF2B5EF4-FFF2-40B4-BE49-F238E27FC236}">
                      <a16:creationId xmlns:a16="http://schemas.microsoft.com/office/drawing/2014/main" id="{168E734C-E532-85F3-C439-6439E6B87B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70753" y="3952292"/>
                  <a:ext cx="11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23" name="Γραφή 322">
                  <a:extLst>
                    <a:ext uri="{FF2B5EF4-FFF2-40B4-BE49-F238E27FC236}">
                      <a16:creationId xmlns:a16="http://schemas.microsoft.com/office/drawing/2014/main" id="{36294FB6-E4ED-1785-DD75-2C507596575A}"/>
                    </a:ext>
                  </a:extLst>
                </p14:cNvPr>
                <p14:cNvContentPartPr/>
                <p14:nvPr/>
              </p14:nvContentPartPr>
              <p14:xfrm>
                <a:off x="3444113" y="4035452"/>
                <a:ext cx="198000" cy="38880"/>
              </p14:xfrm>
            </p:contentPart>
          </mc:Choice>
          <mc:Fallback>
            <p:pic>
              <p:nvPicPr>
                <p:cNvPr id="323" name="Γραφή 322">
                  <a:extLst>
                    <a:ext uri="{FF2B5EF4-FFF2-40B4-BE49-F238E27FC236}">
                      <a16:creationId xmlns:a16="http://schemas.microsoft.com/office/drawing/2014/main" id="{36294FB6-E4ED-1785-DD75-2C50759657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26473" y="4017812"/>
                  <a:ext cx="23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24" name="Γραφή 323">
                  <a:extLst>
                    <a:ext uri="{FF2B5EF4-FFF2-40B4-BE49-F238E27FC236}">
                      <a16:creationId xmlns:a16="http://schemas.microsoft.com/office/drawing/2014/main" id="{E2DC7EDB-7D4E-A6F8-FFFA-9D20E5FD766F}"/>
                    </a:ext>
                  </a:extLst>
                </p14:cNvPr>
                <p14:cNvContentPartPr/>
                <p14:nvPr/>
              </p14:nvContentPartPr>
              <p14:xfrm>
                <a:off x="2532593" y="4567532"/>
                <a:ext cx="858240" cy="23400"/>
              </p14:xfrm>
            </p:contentPart>
          </mc:Choice>
          <mc:Fallback>
            <p:pic>
              <p:nvPicPr>
                <p:cNvPr id="324" name="Γραφή 323">
                  <a:extLst>
                    <a:ext uri="{FF2B5EF4-FFF2-40B4-BE49-F238E27FC236}">
                      <a16:creationId xmlns:a16="http://schemas.microsoft.com/office/drawing/2014/main" id="{E2DC7EDB-7D4E-A6F8-FFFA-9D20E5FD766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14953" y="4549892"/>
                  <a:ext cx="893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25" name="Γραφή 324">
                  <a:extLst>
                    <a:ext uri="{FF2B5EF4-FFF2-40B4-BE49-F238E27FC236}">
                      <a16:creationId xmlns:a16="http://schemas.microsoft.com/office/drawing/2014/main" id="{73CF51E5-CF5A-42B0-5688-E8E2614F3506}"/>
                    </a:ext>
                  </a:extLst>
                </p14:cNvPr>
                <p14:cNvContentPartPr/>
                <p14:nvPr/>
              </p14:nvContentPartPr>
              <p14:xfrm>
                <a:off x="2988353" y="4705412"/>
                <a:ext cx="321120" cy="156240"/>
              </p14:xfrm>
            </p:contentPart>
          </mc:Choice>
          <mc:Fallback>
            <p:pic>
              <p:nvPicPr>
                <p:cNvPr id="325" name="Γραφή 324">
                  <a:extLst>
                    <a:ext uri="{FF2B5EF4-FFF2-40B4-BE49-F238E27FC236}">
                      <a16:creationId xmlns:a16="http://schemas.microsoft.com/office/drawing/2014/main" id="{73CF51E5-CF5A-42B0-5688-E8E2614F350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70713" y="4687772"/>
                  <a:ext cx="356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27" name="Γραφή 326">
                  <a:extLst>
                    <a:ext uri="{FF2B5EF4-FFF2-40B4-BE49-F238E27FC236}">
                      <a16:creationId xmlns:a16="http://schemas.microsoft.com/office/drawing/2014/main" id="{624FC657-79FD-0285-424E-9445DE7CEF98}"/>
                    </a:ext>
                  </a:extLst>
                </p14:cNvPr>
                <p14:cNvContentPartPr/>
                <p14:nvPr/>
              </p14:nvContentPartPr>
              <p14:xfrm>
                <a:off x="3518633" y="4576172"/>
                <a:ext cx="246960" cy="43200"/>
              </p14:xfrm>
            </p:contentPart>
          </mc:Choice>
          <mc:Fallback>
            <p:pic>
              <p:nvPicPr>
                <p:cNvPr id="327" name="Γραφή 326">
                  <a:extLst>
                    <a:ext uri="{FF2B5EF4-FFF2-40B4-BE49-F238E27FC236}">
                      <a16:creationId xmlns:a16="http://schemas.microsoft.com/office/drawing/2014/main" id="{624FC657-79FD-0285-424E-9445DE7CEF9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00993" y="4558532"/>
                  <a:ext cx="28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28" name="Γραφή 327">
                  <a:extLst>
                    <a:ext uri="{FF2B5EF4-FFF2-40B4-BE49-F238E27FC236}">
                      <a16:creationId xmlns:a16="http://schemas.microsoft.com/office/drawing/2014/main" id="{FCEA3FFE-774D-3459-C2E1-5612D0B8CF9D}"/>
                    </a:ext>
                  </a:extLst>
                </p14:cNvPr>
                <p14:cNvContentPartPr/>
                <p14:nvPr/>
              </p14:nvContentPartPr>
              <p14:xfrm>
                <a:off x="3536273" y="4444412"/>
                <a:ext cx="235800" cy="30600"/>
              </p14:xfrm>
            </p:contentPart>
          </mc:Choice>
          <mc:Fallback>
            <p:pic>
              <p:nvPicPr>
                <p:cNvPr id="328" name="Γραφή 327">
                  <a:extLst>
                    <a:ext uri="{FF2B5EF4-FFF2-40B4-BE49-F238E27FC236}">
                      <a16:creationId xmlns:a16="http://schemas.microsoft.com/office/drawing/2014/main" id="{FCEA3FFE-774D-3459-C2E1-5612D0B8CF9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18633" y="4426412"/>
                  <a:ext cx="271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30" name="Γραφή 329">
                  <a:extLst>
                    <a:ext uri="{FF2B5EF4-FFF2-40B4-BE49-F238E27FC236}">
                      <a16:creationId xmlns:a16="http://schemas.microsoft.com/office/drawing/2014/main" id="{C6703D3D-CAF7-5175-0C04-A3BB3FED303D}"/>
                    </a:ext>
                  </a:extLst>
                </p14:cNvPr>
                <p14:cNvContentPartPr/>
                <p14:nvPr/>
              </p14:nvContentPartPr>
              <p14:xfrm>
                <a:off x="3878993" y="4372052"/>
                <a:ext cx="256320" cy="176760"/>
              </p14:xfrm>
            </p:contentPart>
          </mc:Choice>
          <mc:Fallback>
            <p:pic>
              <p:nvPicPr>
                <p:cNvPr id="330" name="Γραφή 329">
                  <a:extLst>
                    <a:ext uri="{FF2B5EF4-FFF2-40B4-BE49-F238E27FC236}">
                      <a16:creationId xmlns:a16="http://schemas.microsoft.com/office/drawing/2014/main" id="{C6703D3D-CAF7-5175-0C04-A3BB3FED30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60993" y="4354052"/>
                  <a:ext cx="29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31" name="Γραφή 330">
                  <a:extLst>
                    <a:ext uri="{FF2B5EF4-FFF2-40B4-BE49-F238E27FC236}">
                      <a16:creationId xmlns:a16="http://schemas.microsoft.com/office/drawing/2014/main" id="{C5758B74-12E1-7BCB-F5A9-6A8ED921E59D}"/>
                    </a:ext>
                  </a:extLst>
                </p14:cNvPr>
                <p14:cNvContentPartPr/>
                <p14:nvPr/>
              </p14:nvContentPartPr>
              <p14:xfrm>
                <a:off x="4198313" y="4418852"/>
                <a:ext cx="112680" cy="166680"/>
              </p14:xfrm>
            </p:contentPart>
          </mc:Choice>
          <mc:Fallback>
            <p:pic>
              <p:nvPicPr>
                <p:cNvPr id="331" name="Γραφή 330">
                  <a:extLst>
                    <a:ext uri="{FF2B5EF4-FFF2-40B4-BE49-F238E27FC236}">
                      <a16:creationId xmlns:a16="http://schemas.microsoft.com/office/drawing/2014/main" id="{C5758B74-12E1-7BCB-F5A9-6A8ED921E59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80673" y="4400852"/>
                  <a:ext cx="148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32" name="Γραφή 331">
                  <a:extLst>
                    <a:ext uri="{FF2B5EF4-FFF2-40B4-BE49-F238E27FC236}">
                      <a16:creationId xmlns:a16="http://schemas.microsoft.com/office/drawing/2014/main" id="{C113F381-048B-7BD8-E098-CB8C2FC0EF83}"/>
                    </a:ext>
                  </a:extLst>
                </p14:cNvPr>
                <p14:cNvContentPartPr/>
                <p14:nvPr/>
              </p14:nvContentPartPr>
              <p14:xfrm>
                <a:off x="4329713" y="4245332"/>
                <a:ext cx="160200" cy="338760"/>
              </p14:xfrm>
            </p:contentPart>
          </mc:Choice>
          <mc:Fallback>
            <p:pic>
              <p:nvPicPr>
                <p:cNvPr id="332" name="Γραφή 331">
                  <a:extLst>
                    <a:ext uri="{FF2B5EF4-FFF2-40B4-BE49-F238E27FC236}">
                      <a16:creationId xmlns:a16="http://schemas.microsoft.com/office/drawing/2014/main" id="{C113F381-048B-7BD8-E098-CB8C2FC0EF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12073" y="4227332"/>
                  <a:ext cx="1958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33" name="Γραφή 332">
                  <a:extLst>
                    <a:ext uri="{FF2B5EF4-FFF2-40B4-BE49-F238E27FC236}">
                      <a16:creationId xmlns:a16="http://schemas.microsoft.com/office/drawing/2014/main" id="{3D335A31-DFBE-1FA9-CA8E-938563A34761}"/>
                    </a:ext>
                  </a:extLst>
                </p14:cNvPr>
                <p14:cNvContentPartPr/>
                <p14:nvPr/>
              </p14:nvContentPartPr>
              <p14:xfrm>
                <a:off x="4604033" y="4202132"/>
                <a:ext cx="35280" cy="295920"/>
              </p14:xfrm>
            </p:contentPart>
          </mc:Choice>
          <mc:Fallback>
            <p:pic>
              <p:nvPicPr>
                <p:cNvPr id="333" name="Γραφή 332">
                  <a:extLst>
                    <a:ext uri="{FF2B5EF4-FFF2-40B4-BE49-F238E27FC236}">
                      <a16:creationId xmlns:a16="http://schemas.microsoft.com/office/drawing/2014/main" id="{3D335A31-DFBE-1FA9-CA8E-938563A3476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86033" y="4184492"/>
                  <a:ext cx="709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34" name="Γραφή 333">
                  <a:extLst>
                    <a:ext uri="{FF2B5EF4-FFF2-40B4-BE49-F238E27FC236}">
                      <a16:creationId xmlns:a16="http://schemas.microsoft.com/office/drawing/2014/main" id="{553E077A-63EB-2B31-3D74-403F2DBFAA2E}"/>
                    </a:ext>
                  </a:extLst>
                </p14:cNvPr>
                <p14:cNvContentPartPr/>
                <p14:nvPr/>
              </p14:nvContentPartPr>
              <p14:xfrm>
                <a:off x="4552913" y="4338572"/>
                <a:ext cx="172080" cy="36720"/>
              </p14:xfrm>
            </p:contentPart>
          </mc:Choice>
          <mc:Fallback>
            <p:pic>
              <p:nvPicPr>
                <p:cNvPr id="334" name="Γραφή 333">
                  <a:extLst>
                    <a:ext uri="{FF2B5EF4-FFF2-40B4-BE49-F238E27FC236}">
                      <a16:creationId xmlns:a16="http://schemas.microsoft.com/office/drawing/2014/main" id="{553E077A-63EB-2B31-3D74-403F2DBFAA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4913" y="4320932"/>
                  <a:ext cx="2077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Ομάδα 351">
            <a:extLst>
              <a:ext uri="{FF2B5EF4-FFF2-40B4-BE49-F238E27FC236}">
                <a16:creationId xmlns:a16="http://schemas.microsoft.com/office/drawing/2014/main" id="{6632B86A-D05D-8F85-1650-CE70B156C8FD}"/>
              </a:ext>
            </a:extLst>
          </p:cNvPr>
          <p:cNvGrpSpPr/>
          <p:nvPr/>
        </p:nvGrpSpPr>
        <p:grpSpPr>
          <a:xfrm>
            <a:off x="861473" y="4824932"/>
            <a:ext cx="2300760" cy="417240"/>
            <a:chOff x="861473" y="4824932"/>
            <a:chExt cx="230076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36" name="Γραφή 335">
                  <a:extLst>
                    <a:ext uri="{FF2B5EF4-FFF2-40B4-BE49-F238E27FC236}">
                      <a16:creationId xmlns:a16="http://schemas.microsoft.com/office/drawing/2014/main" id="{AFA63F93-6999-A7AE-5CFB-6EB02B6DF32B}"/>
                    </a:ext>
                  </a:extLst>
                </p14:cNvPr>
                <p14:cNvContentPartPr/>
                <p14:nvPr/>
              </p14:nvContentPartPr>
              <p14:xfrm>
                <a:off x="861473" y="5065772"/>
                <a:ext cx="213480" cy="158760"/>
              </p14:xfrm>
            </p:contentPart>
          </mc:Choice>
          <mc:Fallback>
            <p:pic>
              <p:nvPicPr>
                <p:cNvPr id="336" name="Γραφή 335">
                  <a:extLst>
                    <a:ext uri="{FF2B5EF4-FFF2-40B4-BE49-F238E27FC236}">
                      <a16:creationId xmlns:a16="http://schemas.microsoft.com/office/drawing/2014/main" id="{AFA63F93-6999-A7AE-5CFB-6EB02B6DF32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3833" y="5047772"/>
                  <a:ext cx="249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37" name="Γραφή 336">
                  <a:extLst>
                    <a:ext uri="{FF2B5EF4-FFF2-40B4-BE49-F238E27FC236}">
                      <a16:creationId xmlns:a16="http://schemas.microsoft.com/office/drawing/2014/main" id="{5BE3B41E-E211-A696-C013-B3D81160531E}"/>
                    </a:ext>
                  </a:extLst>
                </p14:cNvPr>
                <p14:cNvContentPartPr/>
                <p14:nvPr/>
              </p14:nvContentPartPr>
              <p14:xfrm>
                <a:off x="1128233" y="5126252"/>
                <a:ext cx="86760" cy="90000"/>
              </p14:xfrm>
            </p:contentPart>
          </mc:Choice>
          <mc:Fallback>
            <p:pic>
              <p:nvPicPr>
                <p:cNvPr id="337" name="Γραφή 336">
                  <a:extLst>
                    <a:ext uri="{FF2B5EF4-FFF2-40B4-BE49-F238E27FC236}">
                      <a16:creationId xmlns:a16="http://schemas.microsoft.com/office/drawing/2014/main" id="{5BE3B41E-E211-A696-C013-B3D81160531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0593" y="5108252"/>
                  <a:ext cx="12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38" name="Γραφή 337">
                  <a:extLst>
                    <a:ext uri="{FF2B5EF4-FFF2-40B4-BE49-F238E27FC236}">
                      <a16:creationId xmlns:a16="http://schemas.microsoft.com/office/drawing/2014/main" id="{D0FEF5CC-E26A-A5D3-9C8B-AFA49F3D98D9}"/>
                    </a:ext>
                  </a:extLst>
                </p14:cNvPr>
                <p14:cNvContentPartPr/>
                <p14:nvPr/>
              </p14:nvContentPartPr>
              <p14:xfrm>
                <a:off x="1241273" y="5097812"/>
                <a:ext cx="88560" cy="144360"/>
              </p14:xfrm>
            </p:contentPart>
          </mc:Choice>
          <mc:Fallback>
            <p:pic>
              <p:nvPicPr>
                <p:cNvPr id="338" name="Γραφή 337">
                  <a:extLst>
                    <a:ext uri="{FF2B5EF4-FFF2-40B4-BE49-F238E27FC236}">
                      <a16:creationId xmlns:a16="http://schemas.microsoft.com/office/drawing/2014/main" id="{D0FEF5CC-E26A-A5D3-9C8B-AFA49F3D98D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23633" y="5080172"/>
                  <a:ext cx="124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39" name="Γραφή 338">
                  <a:extLst>
                    <a:ext uri="{FF2B5EF4-FFF2-40B4-BE49-F238E27FC236}">
                      <a16:creationId xmlns:a16="http://schemas.microsoft.com/office/drawing/2014/main" id="{32654721-D33A-EA3B-CFCC-BC0658116584}"/>
                    </a:ext>
                  </a:extLst>
                </p14:cNvPr>
                <p14:cNvContentPartPr/>
                <p14:nvPr/>
              </p14:nvContentPartPr>
              <p14:xfrm>
                <a:off x="1364393" y="4994852"/>
                <a:ext cx="154440" cy="223200"/>
              </p14:xfrm>
            </p:contentPart>
          </mc:Choice>
          <mc:Fallback>
            <p:pic>
              <p:nvPicPr>
                <p:cNvPr id="339" name="Γραφή 338">
                  <a:extLst>
                    <a:ext uri="{FF2B5EF4-FFF2-40B4-BE49-F238E27FC236}">
                      <a16:creationId xmlns:a16="http://schemas.microsoft.com/office/drawing/2014/main" id="{32654721-D33A-EA3B-CFCC-BC06581165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46753" y="4976852"/>
                  <a:ext cx="190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40" name="Γραφή 339">
                  <a:extLst>
                    <a:ext uri="{FF2B5EF4-FFF2-40B4-BE49-F238E27FC236}">
                      <a16:creationId xmlns:a16="http://schemas.microsoft.com/office/drawing/2014/main" id="{70A45291-F863-C4F9-6B27-27B622C4CAD8}"/>
                    </a:ext>
                  </a:extLst>
                </p14:cNvPr>
                <p14:cNvContentPartPr/>
                <p14:nvPr/>
              </p14:nvContentPartPr>
              <p14:xfrm>
                <a:off x="1643753" y="4970732"/>
                <a:ext cx="12960" cy="231120"/>
              </p14:xfrm>
            </p:contentPart>
          </mc:Choice>
          <mc:Fallback>
            <p:pic>
              <p:nvPicPr>
                <p:cNvPr id="340" name="Γραφή 339">
                  <a:extLst>
                    <a:ext uri="{FF2B5EF4-FFF2-40B4-BE49-F238E27FC236}">
                      <a16:creationId xmlns:a16="http://schemas.microsoft.com/office/drawing/2014/main" id="{70A45291-F863-C4F9-6B27-27B622C4CA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25753" y="4952732"/>
                  <a:ext cx="48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41" name="Γραφή 340">
                  <a:extLst>
                    <a:ext uri="{FF2B5EF4-FFF2-40B4-BE49-F238E27FC236}">
                      <a16:creationId xmlns:a16="http://schemas.microsoft.com/office/drawing/2014/main" id="{DDAAF9BF-3EB2-02DF-E6AA-32E40971ECCF}"/>
                    </a:ext>
                  </a:extLst>
                </p14:cNvPr>
                <p14:cNvContentPartPr/>
                <p14:nvPr/>
              </p14:nvContentPartPr>
              <p14:xfrm>
                <a:off x="1591553" y="5085932"/>
                <a:ext cx="145440" cy="27360"/>
              </p14:xfrm>
            </p:contentPart>
          </mc:Choice>
          <mc:Fallback>
            <p:pic>
              <p:nvPicPr>
                <p:cNvPr id="341" name="Γραφή 340">
                  <a:extLst>
                    <a:ext uri="{FF2B5EF4-FFF2-40B4-BE49-F238E27FC236}">
                      <a16:creationId xmlns:a16="http://schemas.microsoft.com/office/drawing/2014/main" id="{DDAAF9BF-3EB2-02DF-E6AA-32E40971ECC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73913" y="5068292"/>
                  <a:ext cx="181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42" name="Γραφή 341">
                  <a:extLst>
                    <a:ext uri="{FF2B5EF4-FFF2-40B4-BE49-F238E27FC236}">
                      <a16:creationId xmlns:a16="http://schemas.microsoft.com/office/drawing/2014/main" id="{2D2AE634-EE2D-8E60-56A3-A6E1FD7DD31D}"/>
                    </a:ext>
                  </a:extLst>
                </p14:cNvPr>
                <p14:cNvContentPartPr/>
                <p14:nvPr/>
              </p14:nvContentPartPr>
              <p14:xfrm>
                <a:off x="1774433" y="4824932"/>
                <a:ext cx="61560" cy="251640"/>
              </p14:xfrm>
            </p:contentPart>
          </mc:Choice>
          <mc:Fallback>
            <p:pic>
              <p:nvPicPr>
                <p:cNvPr id="342" name="Γραφή 341">
                  <a:extLst>
                    <a:ext uri="{FF2B5EF4-FFF2-40B4-BE49-F238E27FC236}">
                      <a16:creationId xmlns:a16="http://schemas.microsoft.com/office/drawing/2014/main" id="{2D2AE634-EE2D-8E60-56A3-A6E1FD7DD31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56433" y="4807292"/>
                  <a:ext cx="97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43" name="Γραφή 342">
                  <a:extLst>
                    <a:ext uri="{FF2B5EF4-FFF2-40B4-BE49-F238E27FC236}">
                      <a16:creationId xmlns:a16="http://schemas.microsoft.com/office/drawing/2014/main" id="{7DBA819F-05DE-1962-7EE8-E4455ED0056B}"/>
                    </a:ext>
                  </a:extLst>
                </p14:cNvPr>
                <p14:cNvContentPartPr/>
                <p14:nvPr/>
              </p14:nvContentPartPr>
              <p14:xfrm>
                <a:off x="1941833" y="5148572"/>
                <a:ext cx="223920" cy="25920"/>
              </p14:xfrm>
            </p:contentPart>
          </mc:Choice>
          <mc:Fallback>
            <p:pic>
              <p:nvPicPr>
                <p:cNvPr id="343" name="Γραφή 342">
                  <a:extLst>
                    <a:ext uri="{FF2B5EF4-FFF2-40B4-BE49-F238E27FC236}">
                      <a16:creationId xmlns:a16="http://schemas.microsoft.com/office/drawing/2014/main" id="{7DBA819F-05DE-1962-7EE8-E4455ED0056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24193" y="5130572"/>
                  <a:ext cx="259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44" name="Γραφή 343">
                  <a:extLst>
                    <a:ext uri="{FF2B5EF4-FFF2-40B4-BE49-F238E27FC236}">
                      <a16:creationId xmlns:a16="http://schemas.microsoft.com/office/drawing/2014/main" id="{8718B0A6-7F9A-F2ED-7D09-D91F29436ED0}"/>
                    </a:ext>
                  </a:extLst>
                </p14:cNvPr>
                <p14:cNvContentPartPr/>
                <p14:nvPr/>
              </p14:nvContentPartPr>
              <p14:xfrm>
                <a:off x="1934273" y="5049212"/>
                <a:ext cx="189000" cy="22320"/>
              </p14:xfrm>
            </p:contentPart>
          </mc:Choice>
          <mc:Fallback>
            <p:pic>
              <p:nvPicPr>
                <p:cNvPr id="344" name="Γραφή 343">
                  <a:extLst>
                    <a:ext uri="{FF2B5EF4-FFF2-40B4-BE49-F238E27FC236}">
                      <a16:creationId xmlns:a16="http://schemas.microsoft.com/office/drawing/2014/main" id="{8718B0A6-7F9A-F2ED-7D09-D91F29436ED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16633" y="5031212"/>
                  <a:ext cx="22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45" name="Γραφή 344">
                  <a:extLst>
                    <a:ext uri="{FF2B5EF4-FFF2-40B4-BE49-F238E27FC236}">
                      <a16:creationId xmlns:a16="http://schemas.microsoft.com/office/drawing/2014/main" id="{B9D94774-39D5-3643-7EE9-9CE7A002573F}"/>
                    </a:ext>
                  </a:extLst>
                </p14:cNvPr>
                <p14:cNvContentPartPr/>
                <p14:nvPr/>
              </p14:nvContentPartPr>
              <p14:xfrm>
                <a:off x="2276993" y="5004572"/>
                <a:ext cx="179280" cy="205560"/>
              </p14:xfrm>
            </p:contentPart>
          </mc:Choice>
          <mc:Fallback>
            <p:pic>
              <p:nvPicPr>
                <p:cNvPr id="345" name="Γραφή 344">
                  <a:extLst>
                    <a:ext uri="{FF2B5EF4-FFF2-40B4-BE49-F238E27FC236}">
                      <a16:creationId xmlns:a16="http://schemas.microsoft.com/office/drawing/2014/main" id="{B9D94774-39D5-3643-7EE9-9CE7A00257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59353" y="4986932"/>
                  <a:ext cx="214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46" name="Γραφή 345">
                  <a:extLst>
                    <a:ext uri="{FF2B5EF4-FFF2-40B4-BE49-F238E27FC236}">
                      <a16:creationId xmlns:a16="http://schemas.microsoft.com/office/drawing/2014/main" id="{5CA860EC-E4F6-D5CD-B5C7-699B5FAF4A68}"/>
                    </a:ext>
                  </a:extLst>
                </p14:cNvPr>
                <p14:cNvContentPartPr/>
                <p14:nvPr/>
              </p14:nvContentPartPr>
              <p14:xfrm>
                <a:off x="2555993" y="5036612"/>
                <a:ext cx="21240" cy="141840"/>
              </p14:xfrm>
            </p:contentPart>
          </mc:Choice>
          <mc:Fallback>
            <p:pic>
              <p:nvPicPr>
                <p:cNvPr id="346" name="Γραφή 345">
                  <a:extLst>
                    <a:ext uri="{FF2B5EF4-FFF2-40B4-BE49-F238E27FC236}">
                      <a16:creationId xmlns:a16="http://schemas.microsoft.com/office/drawing/2014/main" id="{5CA860EC-E4F6-D5CD-B5C7-699B5FAF4A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38353" y="5018972"/>
                  <a:ext cx="5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47" name="Γραφή 346">
                  <a:extLst>
                    <a:ext uri="{FF2B5EF4-FFF2-40B4-BE49-F238E27FC236}">
                      <a16:creationId xmlns:a16="http://schemas.microsoft.com/office/drawing/2014/main" id="{689F9328-5139-FB93-37D9-727C6F0BF15C}"/>
                    </a:ext>
                  </a:extLst>
                </p14:cNvPr>
                <p14:cNvContentPartPr/>
                <p14:nvPr/>
              </p14:nvContentPartPr>
              <p14:xfrm>
                <a:off x="2565353" y="4920692"/>
                <a:ext cx="25560" cy="56160"/>
              </p14:xfrm>
            </p:contentPart>
          </mc:Choice>
          <mc:Fallback>
            <p:pic>
              <p:nvPicPr>
                <p:cNvPr id="347" name="Γραφή 346">
                  <a:extLst>
                    <a:ext uri="{FF2B5EF4-FFF2-40B4-BE49-F238E27FC236}">
                      <a16:creationId xmlns:a16="http://schemas.microsoft.com/office/drawing/2014/main" id="{689F9328-5139-FB93-37D9-727C6F0BF15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47353" y="4903052"/>
                  <a:ext cx="61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48" name="Γραφή 347">
                  <a:extLst>
                    <a:ext uri="{FF2B5EF4-FFF2-40B4-BE49-F238E27FC236}">
                      <a16:creationId xmlns:a16="http://schemas.microsoft.com/office/drawing/2014/main" id="{1D4531CA-5CE6-B745-6488-B47B302C4F1F}"/>
                    </a:ext>
                  </a:extLst>
                </p14:cNvPr>
                <p14:cNvContentPartPr/>
                <p14:nvPr/>
              </p14:nvContentPartPr>
              <p14:xfrm>
                <a:off x="2631593" y="5034812"/>
                <a:ext cx="122760" cy="124560"/>
              </p14:xfrm>
            </p:contentPart>
          </mc:Choice>
          <mc:Fallback>
            <p:pic>
              <p:nvPicPr>
                <p:cNvPr id="348" name="Γραφή 347">
                  <a:extLst>
                    <a:ext uri="{FF2B5EF4-FFF2-40B4-BE49-F238E27FC236}">
                      <a16:creationId xmlns:a16="http://schemas.microsoft.com/office/drawing/2014/main" id="{1D4531CA-5CE6-B745-6488-B47B302C4F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13593" y="5016812"/>
                  <a:ext cx="158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49" name="Γραφή 348">
                  <a:extLst>
                    <a:ext uri="{FF2B5EF4-FFF2-40B4-BE49-F238E27FC236}">
                      <a16:creationId xmlns:a16="http://schemas.microsoft.com/office/drawing/2014/main" id="{E9D1423B-C72B-43BD-DDFD-95599F10E57B}"/>
                    </a:ext>
                  </a:extLst>
                </p14:cNvPr>
                <p14:cNvContentPartPr/>
                <p14:nvPr/>
              </p14:nvContentPartPr>
              <p14:xfrm>
                <a:off x="2809793" y="4855892"/>
                <a:ext cx="110160" cy="303120"/>
              </p14:xfrm>
            </p:contentPart>
          </mc:Choice>
          <mc:Fallback>
            <p:pic>
              <p:nvPicPr>
                <p:cNvPr id="349" name="Γραφή 348">
                  <a:extLst>
                    <a:ext uri="{FF2B5EF4-FFF2-40B4-BE49-F238E27FC236}">
                      <a16:creationId xmlns:a16="http://schemas.microsoft.com/office/drawing/2014/main" id="{E9D1423B-C72B-43BD-DDFD-95599F10E57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92153" y="4838252"/>
                  <a:ext cx="145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50" name="Γραφή 349">
                  <a:extLst>
                    <a:ext uri="{FF2B5EF4-FFF2-40B4-BE49-F238E27FC236}">
                      <a16:creationId xmlns:a16="http://schemas.microsoft.com/office/drawing/2014/main" id="{23EC9198-178F-0263-936D-B16D5F7769B5}"/>
                    </a:ext>
                  </a:extLst>
                </p14:cNvPr>
                <p14:cNvContentPartPr/>
                <p14:nvPr/>
              </p14:nvContentPartPr>
              <p14:xfrm>
                <a:off x="3060713" y="4949492"/>
                <a:ext cx="21960" cy="208440"/>
              </p14:xfrm>
            </p:contentPart>
          </mc:Choice>
          <mc:Fallback>
            <p:pic>
              <p:nvPicPr>
                <p:cNvPr id="350" name="Γραφή 349">
                  <a:extLst>
                    <a:ext uri="{FF2B5EF4-FFF2-40B4-BE49-F238E27FC236}">
                      <a16:creationId xmlns:a16="http://schemas.microsoft.com/office/drawing/2014/main" id="{23EC9198-178F-0263-936D-B16D5F7769B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42713" y="4931852"/>
                  <a:ext cx="57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51" name="Γραφή 350">
                  <a:extLst>
                    <a:ext uri="{FF2B5EF4-FFF2-40B4-BE49-F238E27FC236}">
                      <a16:creationId xmlns:a16="http://schemas.microsoft.com/office/drawing/2014/main" id="{B6DA9B83-5610-FB86-D3EB-9881CBF6B7DD}"/>
                    </a:ext>
                  </a:extLst>
                </p14:cNvPr>
                <p14:cNvContentPartPr/>
                <p14:nvPr/>
              </p14:nvContentPartPr>
              <p14:xfrm>
                <a:off x="3009233" y="5030132"/>
                <a:ext cx="153000" cy="43200"/>
              </p14:xfrm>
            </p:contentPart>
          </mc:Choice>
          <mc:Fallback>
            <p:pic>
              <p:nvPicPr>
                <p:cNvPr id="351" name="Γραφή 350">
                  <a:extLst>
                    <a:ext uri="{FF2B5EF4-FFF2-40B4-BE49-F238E27FC236}">
                      <a16:creationId xmlns:a16="http://schemas.microsoft.com/office/drawing/2014/main" id="{B6DA9B83-5610-FB86-D3EB-9881CBF6B7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91593" y="5012492"/>
                  <a:ext cx="1886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53" name="Γραφή 352">
                <a:extLst>
                  <a:ext uri="{FF2B5EF4-FFF2-40B4-BE49-F238E27FC236}">
                    <a16:creationId xmlns:a16="http://schemas.microsoft.com/office/drawing/2014/main" id="{63AADADD-63E7-BEDF-3987-A3E69F630089}"/>
                  </a:ext>
                </a:extLst>
              </p14:cNvPr>
              <p14:cNvContentPartPr/>
              <p14:nvPr/>
            </p14:nvContentPartPr>
            <p14:xfrm>
              <a:off x="4946753" y="4212932"/>
              <a:ext cx="184680" cy="1020600"/>
            </p14:xfrm>
          </p:contentPart>
        </mc:Choice>
        <mc:Fallback>
          <p:pic>
            <p:nvPicPr>
              <p:cNvPr id="353" name="Γραφή 352">
                <a:extLst>
                  <a:ext uri="{FF2B5EF4-FFF2-40B4-BE49-F238E27FC236}">
                    <a16:creationId xmlns:a16="http://schemas.microsoft.com/office/drawing/2014/main" id="{63AADADD-63E7-BEDF-3987-A3E69F63008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928753" y="4194932"/>
                <a:ext cx="22032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73" name="Γραφή 372">
                <a:extLst>
                  <a:ext uri="{FF2B5EF4-FFF2-40B4-BE49-F238E27FC236}">
                    <a16:creationId xmlns:a16="http://schemas.microsoft.com/office/drawing/2014/main" id="{C9C90EE4-E19A-43B3-FA54-571935421ED5}"/>
                  </a:ext>
                </a:extLst>
              </p14:cNvPr>
              <p14:cNvContentPartPr/>
              <p14:nvPr/>
            </p14:nvContentPartPr>
            <p14:xfrm>
              <a:off x="8719913" y="4283492"/>
              <a:ext cx="277200" cy="339840"/>
            </p14:xfrm>
          </p:contentPart>
        </mc:Choice>
        <mc:Fallback>
          <p:pic>
            <p:nvPicPr>
              <p:cNvPr id="373" name="Γραφή 372">
                <a:extLst>
                  <a:ext uri="{FF2B5EF4-FFF2-40B4-BE49-F238E27FC236}">
                    <a16:creationId xmlns:a16="http://schemas.microsoft.com/office/drawing/2014/main" id="{C9C90EE4-E19A-43B3-FA54-571935421ED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701913" y="4265852"/>
                <a:ext cx="31284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1" name="Ομάδα 420">
            <a:extLst>
              <a:ext uri="{FF2B5EF4-FFF2-40B4-BE49-F238E27FC236}">
                <a16:creationId xmlns:a16="http://schemas.microsoft.com/office/drawing/2014/main" id="{3648C9AC-523E-0C42-D85F-A28F48111929}"/>
              </a:ext>
            </a:extLst>
          </p:cNvPr>
          <p:cNvGrpSpPr/>
          <p:nvPr/>
        </p:nvGrpSpPr>
        <p:grpSpPr>
          <a:xfrm>
            <a:off x="5691953" y="3135812"/>
            <a:ext cx="6456600" cy="1938600"/>
            <a:chOff x="5691953" y="3135812"/>
            <a:chExt cx="6456600" cy="19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BF8D4366-F4F7-402A-0B62-3C85CE197F04}"/>
                    </a:ext>
                  </a:extLst>
                </p14:cNvPr>
                <p14:cNvContentPartPr/>
                <p14:nvPr/>
              </p14:nvContentPartPr>
              <p14:xfrm>
                <a:off x="5987873" y="3613172"/>
                <a:ext cx="393480" cy="21672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BF8D4366-F4F7-402A-0B62-3C85CE197F0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69873" y="3595532"/>
                  <a:ext cx="429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4B31D306-D02D-3F25-6C1F-A7D4083EBC55}"/>
                    </a:ext>
                  </a:extLst>
                </p14:cNvPr>
                <p14:cNvContentPartPr/>
                <p14:nvPr/>
              </p14:nvContentPartPr>
              <p14:xfrm>
                <a:off x="6110273" y="3544772"/>
                <a:ext cx="244080" cy="32904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4B31D306-D02D-3F25-6C1F-A7D4083EBC5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92633" y="3526772"/>
                  <a:ext cx="279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A1400D48-79A9-2D2E-BD97-975E24B577FE}"/>
                    </a:ext>
                  </a:extLst>
                </p14:cNvPr>
                <p14:cNvContentPartPr/>
                <p14:nvPr/>
              </p14:nvContentPartPr>
              <p14:xfrm>
                <a:off x="6483953" y="3777692"/>
                <a:ext cx="248760" cy="2016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A1400D48-79A9-2D2E-BD97-975E24B577F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65953" y="3759692"/>
                  <a:ext cx="284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7" name="Γραφή 256">
                  <a:extLst>
                    <a:ext uri="{FF2B5EF4-FFF2-40B4-BE49-F238E27FC236}">
                      <a16:creationId xmlns:a16="http://schemas.microsoft.com/office/drawing/2014/main" id="{AB518FE2-EE7F-AAB8-C07F-3CF853F84354}"/>
                    </a:ext>
                  </a:extLst>
                </p14:cNvPr>
                <p14:cNvContentPartPr/>
                <p14:nvPr/>
              </p14:nvContentPartPr>
              <p14:xfrm>
                <a:off x="6474233" y="3699932"/>
                <a:ext cx="212400" cy="40320"/>
              </p14:xfrm>
            </p:contentPart>
          </mc:Choice>
          <mc:Fallback>
            <p:pic>
              <p:nvPicPr>
                <p:cNvPr id="257" name="Γραφή 256">
                  <a:extLst>
                    <a:ext uri="{FF2B5EF4-FFF2-40B4-BE49-F238E27FC236}">
                      <a16:creationId xmlns:a16="http://schemas.microsoft.com/office/drawing/2014/main" id="{AB518FE2-EE7F-AAB8-C07F-3CF853F8435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56233" y="3682292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9" name="Γραφή 258">
                  <a:extLst>
                    <a:ext uri="{FF2B5EF4-FFF2-40B4-BE49-F238E27FC236}">
                      <a16:creationId xmlns:a16="http://schemas.microsoft.com/office/drawing/2014/main" id="{D4B1547E-6153-FFCE-D4DD-9932153762B4}"/>
                    </a:ext>
                  </a:extLst>
                </p14:cNvPr>
                <p14:cNvContentPartPr/>
                <p14:nvPr/>
              </p14:nvContentPartPr>
              <p14:xfrm>
                <a:off x="6854753" y="3631172"/>
                <a:ext cx="227880" cy="223920"/>
              </p14:xfrm>
            </p:contentPart>
          </mc:Choice>
          <mc:Fallback>
            <p:pic>
              <p:nvPicPr>
                <p:cNvPr id="259" name="Γραφή 258">
                  <a:extLst>
                    <a:ext uri="{FF2B5EF4-FFF2-40B4-BE49-F238E27FC236}">
                      <a16:creationId xmlns:a16="http://schemas.microsoft.com/office/drawing/2014/main" id="{D4B1547E-6153-FFCE-D4DD-9932153762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36753" y="3613532"/>
                  <a:ext cx="263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B01E65DA-DDF8-924E-F088-39BA9D0E007E}"/>
                    </a:ext>
                  </a:extLst>
                </p14:cNvPr>
                <p14:cNvContentPartPr/>
                <p14:nvPr/>
              </p14:nvContentPartPr>
              <p14:xfrm>
                <a:off x="7133393" y="3677612"/>
                <a:ext cx="26280" cy="14004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B01E65DA-DDF8-924E-F088-39BA9D0E007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15753" y="3659972"/>
                  <a:ext cx="6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312FF3D7-D13B-6AAA-113F-E8E67BE24A53}"/>
                    </a:ext>
                  </a:extLst>
                </p14:cNvPr>
                <p14:cNvContentPartPr/>
                <p14:nvPr/>
              </p14:nvContentPartPr>
              <p14:xfrm>
                <a:off x="7156793" y="3521372"/>
                <a:ext cx="9720" cy="3276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312FF3D7-D13B-6AAA-113F-E8E67BE24A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39153" y="3503372"/>
                  <a:ext cx="45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2" name="Γραφή 261">
                  <a:extLst>
                    <a:ext uri="{FF2B5EF4-FFF2-40B4-BE49-F238E27FC236}">
                      <a16:creationId xmlns:a16="http://schemas.microsoft.com/office/drawing/2014/main" id="{BA7DB32F-170B-214D-75E5-802F9ECB2685}"/>
                    </a:ext>
                  </a:extLst>
                </p14:cNvPr>
                <p14:cNvContentPartPr/>
                <p14:nvPr/>
              </p14:nvContentPartPr>
              <p14:xfrm>
                <a:off x="7217273" y="3622172"/>
                <a:ext cx="92880" cy="181800"/>
              </p14:xfrm>
            </p:contentPart>
          </mc:Choice>
          <mc:Fallback>
            <p:pic>
              <p:nvPicPr>
                <p:cNvPr id="262" name="Γραφή 261">
                  <a:extLst>
                    <a:ext uri="{FF2B5EF4-FFF2-40B4-BE49-F238E27FC236}">
                      <a16:creationId xmlns:a16="http://schemas.microsoft.com/office/drawing/2014/main" id="{BA7DB32F-170B-214D-75E5-802F9ECB26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99633" y="3604532"/>
                  <a:ext cx="128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A793C024-3D5E-97E3-D3BA-867FD49A0350}"/>
                    </a:ext>
                  </a:extLst>
                </p14:cNvPr>
                <p14:cNvContentPartPr/>
                <p14:nvPr/>
              </p14:nvContentPartPr>
              <p14:xfrm>
                <a:off x="7376393" y="3441812"/>
                <a:ext cx="190440" cy="35928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A793C024-3D5E-97E3-D3BA-867FD49A035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58753" y="3423812"/>
                  <a:ext cx="2260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4" name="Γραφή 263">
                  <a:extLst>
                    <a:ext uri="{FF2B5EF4-FFF2-40B4-BE49-F238E27FC236}">
                      <a16:creationId xmlns:a16="http://schemas.microsoft.com/office/drawing/2014/main" id="{82C85EF6-C5E6-E657-C079-F05369B35458}"/>
                    </a:ext>
                  </a:extLst>
                </p14:cNvPr>
                <p14:cNvContentPartPr/>
                <p14:nvPr/>
              </p14:nvContentPartPr>
              <p14:xfrm>
                <a:off x="7667993" y="3460892"/>
                <a:ext cx="90720" cy="316440"/>
              </p14:xfrm>
            </p:contentPart>
          </mc:Choice>
          <mc:Fallback>
            <p:pic>
              <p:nvPicPr>
                <p:cNvPr id="264" name="Γραφή 263">
                  <a:extLst>
                    <a:ext uri="{FF2B5EF4-FFF2-40B4-BE49-F238E27FC236}">
                      <a16:creationId xmlns:a16="http://schemas.microsoft.com/office/drawing/2014/main" id="{82C85EF6-C5E6-E657-C079-F05369B354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50353" y="3442892"/>
                  <a:ext cx="1263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5" name="Γραφή 264">
                  <a:extLst>
                    <a:ext uri="{FF2B5EF4-FFF2-40B4-BE49-F238E27FC236}">
                      <a16:creationId xmlns:a16="http://schemas.microsoft.com/office/drawing/2014/main" id="{4D829CB0-488E-D334-8586-47EC4DAA85F3}"/>
                    </a:ext>
                  </a:extLst>
                </p14:cNvPr>
                <p14:cNvContentPartPr/>
                <p14:nvPr/>
              </p14:nvContentPartPr>
              <p14:xfrm>
                <a:off x="7588433" y="3607052"/>
                <a:ext cx="208080" cy="18360"/>
              </p14:xfrm>
            </p:contentPart>
          </mc:Choice>
          <mc:Fallback>
            <p:pic>
              <p:nvPicPr>
                <p:cNvPr id="265" name="Γραφή 264">
                  <a:extLst>
                    <a:ext uri="{FF2B5EF4-FFF2-40B4-BE49-F238E27FC236}">
                      <a16:creationId xmlns:a16="http://schemas.microsoft.com/office/drawing/2014/main" id="{4D829CB0-488E-D334-8586-47EC4DAA85F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70793" y="3589412"/>
                  <a:ext cx="243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91A01A55-4F15-B1E5-2398-FA46A05FBE27}"/>
                    </a:ext>
                  </a:extLst>
                </p14:cNvPr>
                <p14:cNvContentPartPr/>
                <p14:nvPr/>
              </p14:nvContentPartPr>
              <p14:xfrm>
                <a:off x="7890113" y="3663212"/>
                <a:ext cx="309240" cy="3204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91A01A55-4F15-B1E5-2398-FA46A05FBE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72473" y="3645212"/>
                  <a:ext cx="34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8" name="Γραφή 267">
                  <a:extLst>
                    <a:ext uri="{FF2B5EF4-FFF2-40B4-BE49-F238E27FC236}">
                      <a16:creationId xmlns:a16="http://schemas.microsoft.com/office/drawing/2014/main" id="{F2B3FB99-CC9D-771A-E205-8368479A1C26}"/>
                    </a:ext>
                  </a:extLst>
                </p14:cNvPr>
                <p14:cNvContentPartPr/>
                <p14:nvPr/>
              </p14:nvContentPartPr>
              <p14:xfrm>
                <a:off x="7910993" y="3784892"/>
                <a:ext cx="257760" cy="11160"/>
              </p14:xfrm>
            </p:contentPart>
          </mc:Choice>
          <mc:Fallback>
            <p:pic>
              <p:nvPicPr>
                <p:cNvPr id="268" name="Γραφή 267">
                  <a:extLst>
                    <a:ext uri="{FF2B5EF4-FFF2-40B4-BE49-F238E27FC236}">
                      <a16:creationId xmlns:a16="http://schemas.microsoft.com/office/drawing/2014/main" id="{F2B3FB99-CC9D-771A-E205-8368479A1C2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93353" y="3767252"/>
                  <a:ext cx="293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0" name="Γραφή 269">
                  <a:extLst>
                    <a:ext uri="{FF2B5EF4-FFF2-40B4-BE49-F238E27FC236}">
                      <a16:creationId xmlns:a16="http://schemas.microsoft.com/office/drawing/2014/main" id="{92CFFF40-1082-F296-D71C-E4D1CCE2D8E4}"/>
                    </a:ext>
                  </a:extLst>
                </p14:cNvPr>
                <p14:cNvContentPartPr/>
                <p14:nvPr/>
              </p14:nvContentPartPr>
              <p14:xfrm>
                <a:off x="8450633" y="3649532"/>
                <a:ext cx="1239840" cy="87840"/>
              </p14:xfrm>
            </p:contentPart>
          </mc:Choice>
          <mc:Fallback>
            <p:pic>
              <p:nvPicPr>
                <p:cNvPr id="270" name="Γραφή 269">
                  <a:extLst>
                    <a:ext uri="{FF2B5EF4-FFF2-40B4-BE49-F238E27FC236}">
                      <a16:creationId xmlns:a16="http://schemas.microsoft.com/office/drawing/2014/main" id="{92CFFF40-1082-F296-D71C-E4D1CCE2D8E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32993" y="3631532"/>
                  <a:ext cx="1275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E1720046-8319-79FA-0538-D7B6EE04A32F}"/>
                    </a:ext>
                  </a:extLst>
                </p14:cNvPr>
                <p14:cNvContentPartPr/>
                <p14:nvPr/>
              </p14:nvContentPartPr>
              <p14:xfrm>
                <a:off x="8540273" y="3374132"/>
                <a:ext cx="325080" cy="28224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E1720046-8319-79FA-0538-D7B6EE04A32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22633" y="3356492"/>
                  <a:ext cx="360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4DEC73BC-BF0F-8428-5794-00EA3C3CD3A4}"/>
                    </a:ext>
                  </a:extLst>
                </p14:cNvPr>
                <p14:cNvContentPartPr/>
                <p14:nvPr/>
              </p14:nvContentPartPr>
              <p14:xfrm>
                <a:off x="8897393" y="3224012"/>
                <a:ext cx="97560" cy="16092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4DEC73BC-BF0F-8428-5794-00EA3C3CD3A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79393" y="3206372"/>
                  <a:ext cx="133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3" name="Γραφή 272">
                  <a:extLst>
                    <a:ext uri="{FF2B5EF4-FFF2-40B4-BE49-F238E27FC236}">
                      <a16:creationId xmlns:a16="http://schemas.microsoft.com/office/drawing/2014/main" id="{D011A433-7AB1-1807-88F8-54BDD7DB10B6}"/>
                    </a:ext>
                  </a:extLst>
                </p14:cNvPr>
                <p14:cNvContentPartPr/>
                <p14:nvPr/>
              </p14:nvContentPartPr>
              <p14:xfrm>
                <a:off x="8805233" y="3298172"/>
                <a:ext cx="236160" cy="10800"/>
              </p14:xfrm>
            </p:contentPart>
          </mc:Choice>
          <mc:Fallback>
            <p:pic>
              <p:nvPicPr>
                <p:cNvPr id="273" name="Γραφή 272">
                  <a:extLst>
                    <a:ext uri="{FF2B5EF4-FFF2-40B4-BE49-F238E27FC236}">
                      <a16:creationId xmlns:a16="http://schemas.microsoft.com/office/drawing/2014/main" id="{D011A433-7AB1-1807-88F8-54BDD7DB10B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87233" y="3280172"/>
                  <a:ext cx="271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4" name="Γραφή 273">
                  <a:extLst>
                    <a:ext uri="{FF2B5EF4-FFF2-40B4-BE49-F238E27FC236}">
                      <a16:creationId xmlns:a16="http://schemas.microsoft.com/office/drawing/2014/main" id="{6F94E3E0-9C5F-B598-74E0-D4BCA29A1882}"/>
                    </a:ext>
                  </a:extLst>
                </p14:cNvPr>
                <p14:cNvContentPartPr/>
                <p14:nvPr/>
              </p14:nvContentPartPr>
              <p14:xfrm>
                <a:off x="8940953" y="3539372"/>
                <a:ext cx="159480" cy="11520"/>
              </p14:xfrm>
            </p:contentPart>
          </mc:Choice>
          <mc:Fallback>
            <p:pic>
              <p:nvPicPr>
                <p:cNvPr id="274" name="Γραφή 273">
                  <a:extLst>
                    <a:ext uri="{FF2B5EF4-FFF2-40B4-BE49-F238E27FC236}">
                      <a16:creationId xmlns:a16="http://schemas.microsoft.com/office/drawing/2014/main" id="{6F94E3E0-9C5F-B598-74E0-D4BCA29A188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22953" y="3521732"/>
                  <a:ext cx="195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DCE6CFEE-C2E4-0BC4-74E9-DB19E5CC67E1}"/>
                    </a:ext>
                  </a:extLst>
                </p14:cNvPr>
                <p14:cNvContentPartPr/>
                <p14:nvPr/>
              </p14:nvContentPartPr>
              <p14:xfrm>
                <a:off x="9130673" y="3400772"/>
                <a:ext cx="274680" cy="21708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DCE6CFEE-C2E4-0BC4-74E9-DB19E5CC67E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13033" y="3382772"/>
                  <a:ext cx="310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B66CC972-D608-1C31-7209-90EC1D4D2B70}"/>
                    </a:ext>
                  </a:extLst>
                </p14:cNvPr>
                <p14:cNvContentPartPr/>
                <p14:nvPr/>
              </p14:nvContentPartPr>
              <p14:xfrm>
                <a:off x="9383393" y="3294932"/>
                <a:ext cx="189360" cy="1008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B66CC972-D608-1C31-7209-90EC1D4D2B7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65393" y="3277292"/>
                  <a:ext cx="22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971E7904-9BB2-774B-E676-AEDD6E6CC6A2}"/>
                    </a:ext>
                  </a:extLst>
                </p14:cNvPr>
                <p14:cNvContentPartPr/>
                <p14:nvPr/>
              </p14:nvContentPartPr>
              <p14:xfrm>
                <a:off x="9665633" y="3172172"/>
                <a:ext cx="68400" cy="18576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971E7904-9BB2-774B-E676-AEDD6E6CC6A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47633" y="3154172"/>
                  <a:ext cx="104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8" name="Γραφή 277">
                  <a:extLst>
                    <a:ext uri="{FF2B5EF4-FFF2-40B4-BE49-F238E27FC236}">
                      <a16:creationId xmlns:a16="http://schemas.microsoft.com/office/drawing/2014/main" id="{A7DDA833-9C54-769B-13AE-DB7419E12BF7}"/>
                    </a:ext>
                  </a:extLst>
                </p14:cNvPr>
                <p14:cNvContentPartPr/>
                <p14:nvPr/>
              </p14:nvContentPartPr>
              <p14:xfrm>
                <a:off x="9611993" y="3221492"/>
                <a:ext cx="155880" cy="34920"/>
              </p14:xfrm>
            </p:contentPart>
          </mc:Choice>
          <mc:Fallback>
            <p:pic>
              <p:nvPicPr>
                <p:cNvPr id="278" name="Γραφή 277">
                  <a:extLst>
                    <a:ext uri="{FF2B5EF4-FFF2-40B4-BE49-F238E27FC236}">
                      <a16:creationId xmlns:a16="http://schemas.microsoft.com/office/drawing/2014/main" id="{A7DDA833-9C54-769B-13AE-DB7419E12B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94353" y="3203852"/>
                  <a:ext cx="191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0" name="Γραφή 279">
                  <a:extLst>
                    <a:ext uri="{FF2B5EF4-FFF2-40B4-BE49-F238E27FC236}">
                      <a16:creationId xmlns:a16="http://schemas.microsoft.com/office/drawing/2014/main" id="{4723A9BB-B599-F518-7DC0-E4A067899208}"/>
                    </a:ext>
                  </a:extLst>
                </p14:cNvPr>
                <p14:cNvContentPartPr/>
                <p14:nvPr/>
              </p14:nvContentPartPr>
              <p14:xfrm>
                <a:off x="9096833" y="3797852"/>
                <a:ext cx="296640" cy="200160"/>
              </p14:xfrm>
            </p:contentPart>
          </mc:Choice>
          <mc:Fallback>
            <p:pic>
              <p:nvPicPr>
                <p:cNvPr id="280" name="Γραφή 279">
                  <a:extLst>
                    <a:ext uri="{FF2B5EF4-FFF2-40B4-BE49-F238E27FC236}">
                      <a16:creationId xmlns:a16="http://schemas.microsoft.com/office/drawing/2014/main" id="{4723A9BB-B599-F518-7DC0-E4A0678992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79193" y="3780212"/>
                  <a:ext cx="332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82" name="Γραφή 281">
                  <a:extLst>
                    <a:ext uri="{FF2B5EF4-FFF2-40B4-BE49-F238E27FC236}">
                      <a16:creationId xmlns:a16="http://schemas.microsoft.com/office/drawing/2014/main" id="{750E9C11-7988-AC1D-BBC9-D1C92DEB921F}"/>
                    </a:ext>
                  </a:extLst>
                </p14:cNvPr>
                <p14:cNvContentPartPr/>
                <p14:nvPr/>
              </p14:nvContentPartPr>
              <p14:xfrm>
                <a:off x="9798833" y="3677252"/>
                <a:ext cx="13680" cy="121680"/>
              </p14:xfrm>
            </p:contentPart>
          </mc:Choice>
          <mc:Fallback>
            <p:pic>
              <p:nvPicPr>
                <p:cNvPr id="282" name="Γραφή 281">
                  <a:extLst>
                    <a:ext uri="{FF2B5EF4-FFF2-40B4-BE49-F238E27FC236}">
                      <a16:creationId xmlns:a16="http://schemas.microsoft.com/office/drawing/2014/main" id="{750E9C11-7988-AC1D-BBC9-D1C92DEB92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81193" y="3659612"/>
                  <a:ext cx="49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24346EC5-D4C5-B69C-7151-177B1B1F43A3}"/>
                    </a:ext>
                  </a:extLst>
                </p14:cNvPr>
                <p14:cNvContentPartPr/>
                <p14:nvPr/>
              </p14:nvContentPartPr>
              <p14:xfrm>
                <a:off x="9948953" y="3575732"/>
                <a:ext cx="264960" cy="19548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24346EC5-D4C5-B69C-7151-177B1B1F43A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31313" y="3557732"/>
                  <a:ext cx="300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4" name="Γραφή 283">
                  <a:extLst>
                    <a:ext uri="{FF2B5EF4-FFF2-40B4-BE49-F238E27FC236}">
                      <a16:creationId xmlns:a16="http://schemas.microsoft.com/office/drawing/2014/main" id="{F6003835-08DD-2592-AD9E-607FB0698FC1}"/>
                    </a:ext>
                  </a:extLst>
                </p14:cNvPr>
                <p14:cNvContentPartPr/>
                <p14:nvPr/>
              </p14:nvContentPartPr>
              <p14:xfrm>
                <a:off x="10258553" y="3608492"/>
                <a:ext cx="115560" cy="141840"/>
              </p14:xfrm>
            </p:contentPart>
          </mc:Choice>
          <mc:Fallback>
            <p:pic>
              <p:nvPicPr>
                <p:cNvPr id="284" name="Γραφή 283">
                  <a:extLst>
                    <a:ext uri="{FF2B5EF4-FFF2-40B4-BE49-F238E27FC236}">
                      <a16:creationId xmlns:a16="http://schemas.microsoft.com/office/drawing/2014/main" id="{F6003835-08DD-2592-AD9E-607FB0698FC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40553" y="3590852"/>
                  <a:ext cx="151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A4520A3A-441A-BDD7-AD7E-961D6D04E053}"/>
                    </a:ext>
                  </a:extLst>
                </p14:cNvPr>
                <p14:cNvContentPartPr/>
                <p14:nvPr/>
              </p14:nvContentPartPr>
              <p14:xfrm>
                <a:off x="10443953" y="3472412"/>
                <a:ext cx="95760" cy="27216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A4520A3A-441A-BDD7-AD7E-961D6D04E05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26313" y="3454412"/>
                  <a:ext cx="131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6" name="Γραφή 285">
                  <a:extLst>
                    <a:ext uri="{FF2B5EF4-FFF2-40B4-BE49-F238E27FC236}">
                      <a16:creationId xmlns:a16="http://schemas.microsoft.com/office/drawing/2014/main" id="{DD523252-B3BA-5632-531D-166892117D24}"/>
                    </a:ext>
                  </a:extLst>
                </p14:cNvPr>
                <p14:cNvContentPartPr/>
                <p14:nvPr/>
              </p14:nvContentPartPr>
              <p14:xfrm>
                <a:off x="10610993" y="3438212"/>
                <a:ext cx="37080" cy="271080"/>
              </p14:xfrm>
            </p:contentPart>
          </mc:Choice>
          <mc:Fallback>
            <p:pic>
              <p:nvPicPr>
                <p:cNvPr id="286" name="Γραφή 285">
                  <a:extLst>
                    <a:ext uri="{FF2B5EF4-FFF2-40B4-BE49-F238E27FC236}">
                      <a16:creationId xmlns:a16="http://schemas.microsoft.com/office/drawing/2014/main" id="{DD523252-B3BA-5632-531D-166892117D2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93353" y="3420572"/>
                  <a:ext cx="72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E70A1F2A-774D-93DF-02DC-BDABCBB1E6F4}"/>
                    </a:ext>
                  </a:extLst>
                </p14:cNvPr>
                <p14:cNvContentPartPr/>
                <p14:nvPr/>
              </p14:nvContentPartPr>
              <p14:xfrm>
                <a:off x="10571393" y="3542972"/>
                <a:ext cx="130320" cy="4392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E70A1F2A-774D-93DF-02DC-BDABCBB1E6F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53753" y="3525332"/>
                  <a:ext cx="16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A68E4E84-C925-2B9E-FA9A-851D4D1E6E78}"/>
                    </a:ext>
                  </a:extLst>
                </p14:cNvPr>
                <p14:cNvContentPartPr/>
                <p14:nvPr/>
              </p14:nvContentPartPr>
              <p14:xfrm>
                <a:off x="10757513" y="3673652"/>
                <a:ext cx="190440" cy="1260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A68E4E84-C925-2B9E-FA9A-851D4D1E6E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39513" y="3655652"/>
                  <a:ext cx="226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9" name="Γραφή 288">
                  <a:extLst>
                    <a:ext uri="{FF2B5EF4-FFF2-40B4-BE49-F238E27FC236}">
                      <a16:creationId xmlns:a16="http://schemas.microsoft.com/office/drawing/2014/main" id="{084C96D9-4A7B-2CC5-B653-6FB95EC77F5A}"/>
                    </a:ext>
                  </a:extLst>
                </p14:cNvPr>
                <p14:cNvContentPartPr/>
                <p14:nvPr/>
              </p14:nvContentPartPr>
              <p14:xfrm>
                <a:off x="10857953" y="3526412"/>
                <a:ext cx="143640" cy="43200"/>
              </p14:xfrm>
            </p:contentPart>
          </mc:Choice>
          <mc:Fallback>
            <p:pic>
              <p:nvPicPr>
                <p:cNvPr id="289" name="Γραφή 288">
                  <a:extLst>
                    <a:ext uri="{FF2B5EF4-FFF2-40B4-BE49-F238E27FC236}">
                      <a16:creationId xmlns:a16="http://schemas.microsoft.com/office/drawing/2014/main" id="{084C96D9-4A7B-2CC5-B653-6FB95EC77F5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40313" y="3508772"/>
                  <a:ext cx="179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90" name="Γραφή 289">
                  <a:extLst>
                    <a:ext uri="{FF2B5EF4-FFF2-40B4-BE49-F238E27FC236}">
                      <a16:creationId xmlns:a16="http://schemas.microsoft.com/office/drawing/2014/main" id="{2E6DBE96-4C51-00EC-9167-DE687ACB31CA}"/>
                    </a:ext>
                  </a:extLst>
                </p14:cNvPr>
                <p14:cNvContentPartPr/>
                <p14:nvPr/>
              </p14:nvContentPartPr>
              <p14:xfrm>
                <a:off x="11089433" y="3606332"/>
                <a:ext cx="796680" cy="64440"/>
              </p14:xfrm>
            </p:contentPart>
          </mc:Choice>
          <mc:Fallback>
            <p:pic>
              <p:nvPicPr>
                <p:cNvPr id="290" name="Γραφή 289">
                  <a:extLst>
                    <a:ext uri="{FF2B5EF4-FFF2-40B4-BE49-F238E27FC236}">
                      <a16:creationId xmlns:a16="http://schemas.microsoft.com/office/drawing/2014/main" id="{2E6DBE96-4C51-00EC-9167-DE687ACB31C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71793" y="3588692"/>
                  <a:ext cx="83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2" name="Γραφή 291">
                  <a:extLst>
                    <a:ext uri="{FF2B5EF4-FFF2-40B4-BE49-F238E27FC236}">
                      <a16:creationId xmlns:a16="http://schemas.microsoft.com/office/drawing/2014/main" id="{9EEBAF40-3799-FE8B-1771-5E051B620D93}"/>
                    </a:ext>
                  </a:extLst>
                </p14:cNvPr>
                <p14:cNvContentPartPr/>
                <p14:nvPr/>
              </p14:nvContentPartPr>
              <p14:xfrm>
                <a:off x="11141273" y="3365492"/>
                <a:ext cx="202320" cy="185400"/>
              </p14:xfrm>
            </p:contentPart>
          </mc:Choice>
          <mc:Fallback>
            <p:pic>
              <p:nvPicPr>
                <p:cNvPr id="292" name="Γραφή 291">
                  <a:extLst>
                    <a:ext uri="{FF2B5EF4-FFF2-40B4-BE49-F238E27FC236}">
                      <a16:creationId xmlns:a16="http://schemas.microsoft.com/office/drawing/2014/main" id="{9EEBAF40-3799-FE8B-1771-5E051B620D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23273" y="3347492"/>
                  <a:ext cx="237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3" name="Γραφή 292">
                  <a:extLst>
                    <a:ext uri="{FF2B5EF4-FFF2-40B4-BE49-F238E27FC236}">
                      <a16:creationId xmlns:a16="http://schemas.microsoft.com/office/drawing/2014/main" id="{15A8903F-BA84-70AA-6F49-BC051776F9AB}"/>
                    </a:ext>
                  </a:extLst>
                </p14:cNvPr>
                <p14:cNvContentPartPr/>
                <p14:nvPr/>
              </p14:nvContentPartPr>
              <p14:xfrm>
                <a:off x="11364833" y="3144092"/>
                <a:ext cx="20520" cy="194040"/>
              </p14:xfrm>
            </p:contentPart>
          </mc:Choice>
          <mc:Fallback>
            <p:pic>
              <p:nvPicPr>
                <p:cNvPr id="293" name="Γραφή 292">
                  <a:extLst>
                    <a:ext uri="{FF2B5EF4-FFF2-40B4-BE49-F238E27FC236}">
                      <a16:creationId xmlns:a16="http://schemas.microsoft.com/office/drawing/2014/main" id="{15A8903F-BA84-70AA-6F49-BC051776F9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47193" y="3126452"/>
                  <a:ext cx="56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4" name="Γραφή 293">
                  <a:extLst>
                    <a:ext uri="{FF2B5EF4-FFF2-40B4-BE49-F238E27FC236}">
                      <a16:creationId xmlns:a16="http://schemas.microsoft.com/office/drawing/2014/main" id="{A246DA79-BF03-614E-42B3-9F2C73C10D29}"/>
                    </a:ext>
                  </a:extLst>
                </p14:cNvPr>
                <p14:cNvContentPartPr/>
                <p14:nvPr/>
              </p14:nvContentPartPr>
              <p14:xfrm>
                <a:off x="11287793" y="3227252"/>
                <a:ext cx="209880" cy="16920"/>
              </p14:xfrm>
            </p:contentPart>
          </mc:Choice>
          <mc:Fallback>
            <p:pic>
              <p:nvPicPr>
                <p:cNvPr id="294" name="Γραφή 293">
                  <a:extLst>
                    <a:ext uri="{FF2B5EF4-FFF2-40B4-BE49-F238E27FC236}">
                      <a16:creationId xmlns:a16="http://schemas.microsoft.com/office/drawing/2014/main" id="{A246DA79-BF03-614E-42B3-9F2C73C10D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270153" y="3209252"/>
                  <a:ext cx="245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5108ED10-51DB-00BE-1428-2D0EABCC8772}"/>
                    </a:ext>
                  </a:extLst>
                </p14:cNvPr>
                <p14:cNvContentPartPr/>
                <p14:nvPr/>
              </p14:nvContentPartPr>
              <p14:xfrm>
                <a:off x="11405153" y="3455492"/>
                <a:ext cx="178560" cy="3456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5108ED10-51DB-00BE-1428-2D0EABCC87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87513" y="3437492"/>
                  <a:ext cx="214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28125124-34BC-6E16-6D09-9A2644AE5A04}"/>
                    </a:ext>
                  </a:extLst>
                </p14:cNvPr>
                <p14:cNvContentPartPr/>
                <p14:nvPr/>
              </p14:nvContentPartPr>
              <p14:xfrm>
                <a:off x="11516393" y="3361532"/>
                <a:ext cx="26280" cy="18072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28125124-34BC-6E16-6D09-9A2644AE5A0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98753" y="3343532"/>
                  <a:ext cx="61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7" name="Γραφή 296">
                  <a:extLst>
                    <a:ext uri="{FF2B5EF4-FFF2-40B4-BE49-F238E27FC236}">
                      <a16:creationId xmlns:a16="http://schemas.microsoft.com/office/drawing/2014/main" id="{BCBA3D74-35B0-CAD4-10C4-F796A0DB7F42}"/>
                    </a:ext>
                  </a:extLst>
                </p14:cNvPr>
                <p14:cNvContentPartPr/>
                <p14:nvPr/>
              </p14:nvContentPartPr>
              <p14:xfrm>
                <a:off x="11650673" y="3382412"/>
                <a:ext cx="163440" cy="151560"/>
              </p14:xfrm>
            </p:contentPart>
          </mc:Choice>
          <mc:Fallback>
            <p:pic>
              <p:nvPicPr>
                <p:cNvPr id="297" name="Γραφή 296">
                  <a:extLst>
                    <a:ext uri="{FF2B5EF4-FFF2-40B4-BE49-F238E27FC236}">
                      <a16:creationId xmlns:a16="http://schemas.microsoft.com/office/drawing/2014/main" id="{BCBA3D74-35B0-CAD4-10C4-F796A0DB7F4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633033" y="3364412"/>
                  <a:ext cx="199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8" name="Γραφή 297">
                  <a:extLst>
                    <a:ext uri="{FF2B5EF4-FFF2-40B4-BE49-F238E27FC236}">
                      <a16:creationId xmlns:a16="http://schemas.microsoft.com/office/drawing/2014/main" id="{E5336FEE-D0EE-B1C7-7D87-4C3C75C61C25}"/>
                    </a:ext>
                  </a:extLst>
                </p14:cNvPr>
                <p14:cNvContentPartPr/>
                <p14:nvPr/>
              </p14:nvContentPartPr>
              <p14:xfrm>
                <a:off x="11725913" y="3265052"/>
                <a:ext cx="131760" cy="21600"/>
              </p14:xfrm>
            </p:contentPart>
          </mc:Choice>
          <mc:Fallback>
            <p:pic>
              <p:nvPicPr>
                <p:cNvPr id="298" name="Γραφή 297">
                  <a:extLst>
                    <a:ext uri="{FF2B5EF4-FFF2-40B4-BE49-F238E27FC236}">
                      <a16:creationId xmlns:a16="http://schemas.microsoft.com/office/drawing/2014/main" id="{E5336FEE-D0EE-B1C7-7D87-4C3C75C61C2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708273" y="3247052"/>
                  <a:ext cx="167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9" name="Γραφή 298">
                  <a:extLst>
                    <a:ext uri="{FF2B5EF4-FFF2-40B4-BE49-F238E27FC236}">
                      <a16:creationId xmlns:a16="http://schemas.microsoft.com/office/drawing/2014/main" id="{962E1AE4-BA7C-2DB1-D52C-DBCA1D296AEB}"/>
                    </a:ext>
                  </a:extLst>
                </p14:cNvPr>
                <p14:cNvContentPartPr/>
                <p14:nvPr/>
              </p14:nvContentPartPr>
              <p14:xfrm>
                <a:off x="11923553" y="3135812"/>
                <a:ext cx="18720" cy="199800"/>
              </p14:xfrm>
            </p:contentPart>
          </mc:Choice>
          <mc:Fallback>
            <p:pic>
              <p:nvPicPr>
                <p:cNvPr id="299" name="Γραφή 298">
                  <a:extLst>
                    <a:ext uri="{FF2B5EF4-FFF2-40B4-BE49-F238E27FC236}">
                      <a16:creationId xmlns:a16="http://schemas.microsoft.com/office/drawing/2014/main" id="{962E1AE4-BA7C-2DB1-D52C-DBCA1D296AE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905913" y="3118172"/>
                  <a:ext cx="54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0" name="Γραφή 299">
                  <a:extLst>
                    <a:ext uri="{FF2B5EF4-FFF2-40B4-BE49-F238E27FC236}">
                      <a16:creationId xmlns:a16="http://schemas.microsoft.com/office/drawing/2014/main" id="{2B217701-C9BD-0967-22FC-E13A483172FF}"/>
                    </a:ext>
                  </a:extLst>
                </p14:cNvPr>
                <p14:cNvContentPartPr/>
                <p14:nvPr/>
              </p14:nvContentPartPr>
              <p14:xfrm>
                <a:off x="11904473" y="3216452"/>
                <a:ext cx="128520" cy="27360"/>
              </p14:xfrm>
            </p:contentPart>
          </mc:Choice>
          <mc:Fallback>
            <p:pic>
              <p:nvPicPr>
                <p:cNvPr id="300" name="Γραφή 299">
                  <a:extLst>
                    <a:ext uri="{FF2B5EF4-FFF2-40B4-BE49-F238E27FC236}">
                      <a16:creationId xmlns:a16="http://schemas.microsoft.com/office/drawing/2014/main" id="{2B217701-C9BD-0967-22FC-E13A483172F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886833" y="3198812"/>
                  <a:ext cx="164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2" name="Γραφή 301">
                  <a:extLst>
                    <a:ext uri="{FF2B5EF4-FFF2-40B4-BE49-F238E27FC236}">
                      <a16:creationId xmlns:a16="http://schemas.microsoft.com/office/drawing/2014/main" id="{A24B9010-D997-2EA0-5021-64D90BB78DD1}"/>
                    </a:ext>
                  </a:extLst>
                </p14:cNvPr>
                <p14:cNvContentPartPr/>
                <p14:nvPr/>
              </p14:nvContentPartPr>
              <p14:xfrm>
                <a:off x="11406953" y="3776972"/>
                <a:ext cx="224640" cy="149760"/>
              </p14:xfrm>
            </p:contentPart>
          </mc:Choice>
          <mc:Fallback>
            <p:pic>
              <p:nvPicPr>
                <p:cNvPr id="302" name="Γραφή 301">
                  <a:extLst>
                    <a:ext uri="{FF2B5EF4-FFF2-40B4-BE49-F238E27FC236}">
                      <a16:creationId xmlns:a16="http://schemas.microsoft.com/office/drawing/2014/main" id="{A24B9010-D997-2EA0-5021-64D90BB78DD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388953" y="3758972"/>
                  <a:ext cx="260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54" name="Γραφή 353">
                  <a:extLst>
                    <a:ext uri="{FF2B5EF4-FFF2-40B4-BE49-F238E27FC236}">
                      <a16:creationId xmlns:a16="http://schemas.microsoft.com/office/drawing/2014/main" id="{69A4E0D2-E885-1FF0-D7A6-96A89B978504}"/>
                    </a:ext>
                  </a:extLst>
                </p14:cNvPr>
                <p14:cNvContentPartPr/>
                <p14:nvPr/>
              </p14:nvContentPartPr>
              <p14:xfrm>
                <a:off x="5848913" y="4513172"/>
                <a:ext cx="259200" cy="206640"/>
              </p14:xfrm>
            </p:contentPart>
          </mc:Choice>
          <mc:Fallback>
            <p:pic>
              <p:nvPicPr>
                <p:cNvPr id="354" name="Γραφή 353">
                  <a:extLst>
                    <a:ext uri="{FF2B5EF4-FFF2-40B4-BE49-F238E27FC236}">
                      <a16:creationId xmlns:a16="http://schemas.microsoft.com/office/drawing/2014/main" id="{69A4E0D2-E885-1FF0-D7A6-96A89B97850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31273" y="4495532"/>
                  <a:ext cx="294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55" name="Γραφή 354">
                  <a:extLst>
                    <a:ext uri="{FF2B5EF4-FFF2-40B4-BE49-F238E27FC236}">
                      <a16:creationId xmlns:a16="http://schemas.microsoft.com/office/drawing/2014/main" id="{3EA656F4-3DE1-EA02-E4A0-633A98918375}"/>
                    </a:ext>
                  </a:extLst>
                </p14:cNvPr>
                <p14:cNvContentPartPr/>
                <p14:nvPr/>
              </p14:nvContentPartPr>
              <p14:xfrm>
                <a:off x="6219713" y="4559252"/>
                <a:ext cx="124560" cy="185400"/>
              </p14:xfrm>
            </p:contentPart>
          </mc:Choice>
          <mc:Fallback>
            <p:pic>
              <p:nvPicPr>
                <p:cNvPr id="355" name="Γραφή 354">
                  <a:extLst>
                    <a:ext uri="{FF2B5EF4-FFF2-40B4-BE49-F238E27FC236}">
                      <a16:creationId xmlns:a16="http://schemas.microsoft.com/office/drawing/2014/main" id="{3EA656F4-3DE1-EA02-E4A0-633A9891837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02073" y="4541612"/>
                  <a:ext cx="160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56" name="Γραφή 355">
                  <a:extLst>
                    <a:ext uri="{FF2B5EF4-FFF2-40B4-BE49-F238E27FC236}">
                      <a16:creationId xmlns:a16="http://schemas.microsoft.com/office/drawing/2014/main" id="{65ECA276-D57F-158F-3AE7-EE1A63B019C2}"/>
                    </a:ext>
                  </a:extLst>
                </p14:cNvPr>
                <p14:cNvContentPartPr/>
                <p14:nvPr/>
              </p14:nvContentPartPr>
              <p14:xfrm>
                <a:off x="6391073" y="4346132"/>
                <a:ext cx="150840" cy="366840"/>
              </p14:xfrm>
            </p:contentPart>
          </mc:Choice>
          <mc:Fallback>
            <p:pic>
              <p:nvPicPr>
                <p:cNvPr id="356" name="Γραφή 355">
                  <a:extLst>
                    <a:ext uri="{FF2B5EF4-FFF2-40B4-BE49-F238E27FC236}">
                      <a16:creationId xmlns:a16="http://schemas.microsoft.com/office/drawing/2014/main" id="{65ECA276-D57F-158F-3AE7-EE1A63B019C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373433" y="4328492"/>
                  <a:ext cx="186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57" name="Γραφή 356">
                  <a:extLst>
                    <a:ext uri="{FF2B5EF4-FFF2-40B4-BE49-F238E27FC236}">
                      <a16:creationId xmlns:a16="http://schemas.microsoft.com/office/drawing/2014/main" id="{3EA2861D-7533-89BC-E45A-7FB4E3DA832E}"/>
                    </a:ext>
                  </a:extLst>
                </p14:cNvPr>
                <p14:cNvContentPartPr/>
                <p14:nvPr/>
              </p14:nvContentPartPr>
              <p14:xfrm>
                <a:off x="6528593" y="4329212"/>
                <a:ext cx="121680" cy="138960"/>
              </p14:xfrm>
            </p:contentPart>
          </mc:Choice>
          <mc:Fallback>
            <p:pic>
              <p:nvPicPr>
                <p:cNvPr id="357" name="Γραφή 356">
                  <a:extLst>
                    <a:ext uri="{FF2B5EF4-FFF2-40B4-BE49-F238E27FC236}">
                      <a16:creationId xmlns:a16="http://schemas.microsoft.com/office/drawing/2014/main" id="{3EA2861D-7533-89BC-E45A-7FB4E3DA832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10593" y="4311572"/>
                  <a:ext cx="157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58" name="Γραφή 357">
                  <a:extLst>
                    <a:ext uri="{FF2B5EF4-FFF2-40B4-BE49-F238E27FC236}">
                      <a16:creationId xmlns:a16="http://schemas.microsoft.com/office/drawing/2014/main" id="{399EBBE8-2F0C-2C3E-ACC4-B29BC169E6D0}"/>
                    </a:ext>
                  </a:extLst>
                </p14:cNvPr>
                <p14:cNvContentPartPr/>
                <p14:nvPr/>
              </p14:nvContentPartPr>
              <p14:xfrm>
                <a:off x="6769433" y="4408412"/>
                <a:ext cx="30960" cy="278280"/>
              </p14:xfrm>
            </p:contentPart>
          </mc:Choice>
          <mc:Fallback>
            <p:pic>
              <p:nvPicPr>
                <p:cNvPr id="358" name="Γραφή 357">
                  <a:extLst>
                    <a:ext uri="{FF2B5EF4-FFF2-40B4-BE49-F238E27FC236}">
                      <a16:creationId xmlns:a16="http://schemas.microsoft.com/office/drawing/2014/main" id="{399EBBE8-2F0C-2C3E-ACC4-B29BC169E6D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751793" y="4390772"/>
                  <a:ext cx="66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59" name="Γραφή 358">
                  <a:extLst>
                    <a:ext uri="{FF2B5EF4-FFF2-40B4-BE49-F238E27FC236}">
                      <a16:creationId xmlns:a16="http://schemas.microsoft.com/office/drawing/2014/main" id="{0270B8B6-5FEC-368B-1BF6-4CB95EA882B1}"/>
                    </a:ext>
                  </a:extLst>
                </p14:cNvPr>
                <p14:cNvContentPartPr/>
                <p14:nvPr/>
              </p14:nvContentPartPr>
              <p14:xfrm>
                <a:off x="6648473" y="4565012"/>
                <a:ext cx="204840" cy="29160"/>
              </p14:xfrm>
            </p:contentPart>
          </mc:Choice>
          <mc:Fallback>
            <p:pic>
              <p:nvPicPr>
                <p:cNvPr id="359" name="Γραφή 358">
                  <a:extLst>
                    <a:ext uri="{FF2B5EF4-FFF2-40B4-BE49-F238E27FC236}">
                      <a16:creationId xmlns:a16="http://schemas.microsoft.com/office/drawing/2014/main" id="{0270B8B6-5FEC-368B-1BF6-4CB95EA882B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30473" y="4547012"/>
                  <a:ext cx="240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61" name="Γραφή 360">
                  <a:extLst>
                    <a:ext uri="{FF2B5EF4-FFF2-40B4-BE49-F238E27FC236}">
                      <a16:creationId xmlns:a16="http://schemas.microsoft.com/office/drawing/2014/main" id="{5D3E7D35-D00F-40E0-D90F-6C9183139F3A}"/>
                    </a:ext>
                  </a:extLst>
                </p14:cNvPr>
                <p14:cNvContentPartPr/>
                <p14:nvPr/>
              </p14:nvContentPartPr>
              <p14:xfrm>
                <a:off x="7021073" y="4619732"/>
                <a:ext cx="129240" cy="20880"/>
              </p14:xfrm>
            </p:contentPart>
          </mc:Choice>
          <mc:Fallback>
            <p:pic>
              <p:nvPicPr>
                <p:cNvPr id="361" name="Γραφή 360">
                  <a:extLst>
                    <a:ext uri="{FF2B5EF4-FFF2-40B4-BE49-F238E27FC236}">
                      <a16:creationId xmlns:a16="http://schemas.microsoft.com/office/drawing/2014/main" id="{5D3E7D35-D00F-40E0-D90F-6C9183139F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03433" y="4601732"/>
                  <a:ext cx="16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62" name="Γραφή 361">
                  <a:extLst>
                    <a:ext uri="{FF2B5EF4-FFF2-40B4-BE49-F238E27FC236}">
                      <a16:creationId xmlns:a16="http://schemas.microsoft.com/office/drawing/2014/main" id="{F3EAB864-A81F-CC8B-651B-BAEA2583C406}"/>
                    </a:ext>
                  </a:extLst>
                </p14:cNvPr>
                <p14:cNvContentPartPr/>
                <p14:nvPr/>
              </p14:nvContentPartPr>
              <p14:xfrm>
                <a:off x="7242473" y="4504892"/>
                <a:ext cx="118440" cy="117720"/>
              </p14:xfrm>
            </p:contentPart>
          </mc:Choice>
          <mc:Fallback>
            <p:pic>
              <p:nvPicPr>
                <p:cNvPr id="362" name="Γραφή 361">
                  <a:extLst>
                    <a:ext uri="{FF2B5EF4-FFF2-40B4-BE49-F238E27FC236}">
                      <a16:creationId xmlns:a16="http://schemas.microsoft.com/office/drawing/2014/main" id="{F3EAB864-A81F-CC8B-651B-BAEA2583C40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24473" y="4486892"/>
                  <a:ext cx="15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63" name="Γραφή 362">
                  <a:extLst>
                    <a:ext uri="{FF2B5EF4-FFF2-40B4-BE49-F238E27FC236}">
                      <a16:creationId xmlns:a16="http://schemas.microsoft.com/office/drawing/2014/main" id="{3C472681-A9FD-46BD-3656-730093955D09}"/>
                    </a:ext>
                  </a:extLst>
                </p14:cNvPr>
                <p14:cNvContentPartPr/>
                <p14:nvPr/>
              </p14:nvContentPartPr>
              <p14:xfrm>
                <a:off x="7422473" y="4505612"/>
                <a:ext cx="28080" cy="120960"/>
              </p14:xfrm>
            </p:contentPart>
          </mc:Choice>
          <mc:Fallback>
            <p:pic>
              <p:nvPicPr>
                <p:cNvPr id="363" name="Γραφή 362">
                  <a:extLst>
                    <a:ext uri="{FF2B5EF4-FFF2-40B4-BE49-F238E27FC236}">
                      <a16:creationId xmlns:a16="http://schemas.microsoft.com/office/drawing/2014/main" id="{3C472681-A9FD-46BD-3656-730093955D0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04833" y="4487972"/>
                  <a:ext cx="6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64" name="Γραφή 363">
                  <a:extLst>
                    <a:ext uri="{FF2B5EF4-FFF2-40B4-BE49-F238E27FC236}">
                      <a16:creationId xmlns:a16="http://schemas.microsoft.com/office/drawing/2014/main" id="{D0057D24-F316-A3B2-CA0A-180C5F821F35}"/>
                    </a:ext>
                  </a:extLst>
                </p14:cNvPr>
                <p14:cNvContentPartPr/>
                <p14:nvPr/>
              </p14:nvContentPartPr>
              <p14:xfrm>
                <a:off x="7432553" y="4381772"/>
                <a:ext cx="21240" cy="29160"/>
              </p14:xfrm>
            </p:contentPart>
          </mc:Choice>
          <mc:Fallback>
            <p:pic>
              <p:nvPicPr>
                <p:cNvPr id="364" name="Γραφή 363">
                  <a:extLst>
                    <a:ext uri="{FF2B5EF4-FFF2-40B4-BE49-F238E27FC236}">
                      <a16:creationId xmlns:a16="http://schemas.microsoft.com/office/drawing/2014/main" id="{D0057D24-F316-A3B2-CA0A-180C5F821F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14913" y="4363772"/>
                  <a:ext cx="56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65" name="Γραφή 364">
                  <a:extLst>
                    <a:ext uri="{FF2B5EF4-FFF2-40B4-BE49-F238E27FC236}">
                      <a16:creationId xmlns:a16="http://schemas.microsoft.com/office/drawing/2014/main" id="{676532E4-2818-0707-B9B9-21FB26055C63}"/>
                    </a:ext>
                  </a:extLst>
                </p14:cNvPr>
                <p14:cNvContentPartPr/>
                <p14:nvPr/>
              </p14:nvContentPartPr>
              <p14:xfrm>
                <a:off x="7496273" y="4463492"/>
                <a:ext cx="160200" cy="149760"/>
              </p14:xfrm>
            </p:contentPart>
          </mc:Choice>
          <mc:Fallback>
            <p:pic>
              <p:nvPicPr>
                <p:cNvPr id="365" name="Γραφή 364">
                  <a:extLst>
                    <a:ext uri="{FF2B5EF4-FFF2-40B4-BE49-F238E27FC236}">
                      <a16:creationId xmlns:a16="http://schemas.microsoft.com/office/drawing/2014/main" id="{676532E4-2818-0707-B9B9-21FB26055C6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78633" y="4445852"/>
                  <a:ext cx="195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66" name="Γραφή 365">
                  <a:extLst>
                    <a:ext uri="{FF2B5EF4-FFF2-40B4-BE49-F238E27FC236}">
                      <a16:creationId xmlns:a16="http://schemas.microsoft.com/office/drawing/2014/main" id="{430774D1-4CA4-4BE0-7660-D7CFB731475F}"/>
                    </a:ext>
                  </a:extLst>
                </p14:cNvPr>
                <p14:cNvContentPartPr/>
                <p14:nvPr/>
              </p14:nvContentPartPr>
              <p14:xfrm>
                <a:off x="7722713" y="4245332"/>
                <a:ext cx="170280" cy="358200"/>
              </p14:xfrm>
            </p:contentPart>
          </mc:Choice>
          <mc:Fallback>
            <p:pic>
              <p:nvPicPr>
                <p:cNvPr id="366" name="Γραφή 365">
                  <a:extLst>
                    <a:ext uri="{FF2B5EF4-FFF2-40B4-BE49-F238E27FC236}">
                      <a16:creationId xmlns:a16="http://schemas.microsoft.com/office/drawing/2014/main" id="{430774D1-4CA4-4BE0-7660-D7CFB731475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704713" y="4227332"/>
                  <a:ext cx="205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67" name="Γραφή 366">
                  <a:extLst>
                    <a:ext uri="{FF2B5EF4-FFF2-40B4-BE49-F238E27FC236}">
                      <a16:creationId xmlns:a16="http://schemas.microsoft.com/office/drawing/2014/main" id="{723AE942-D7AE-0839-C1A8-CC21888BDEEB}"/>
                    </a:ext>
                  </a:extLst>
                </p14:cNvPr>
                <p14:cNvContentPartPr/>
                <p14:nvPr/>
              </p14:nvContentPartPr>
              <p14:xfrm>
                <a:off x="7841513" y="4181972"/>
                <a:ext cx="129240" cy="190080"/>
              </p14:xfrm>
            </p:contentPart>
          </mc:Choice>
          <mc:Fallback>
            <p:pic>
              <p:nvPicPr>
                <p:cNvPr id="367" name="Γραφή 366">
                  <a:extLst>
                    <a:ext uri="{FF2B5EF4-FFF2-40B4-BE49-F238E27FC236}">
                      <a16:creationId xmlns:a16="http://schemas.microsoft.com/office/drawing/2014/main" id="{723AE942-D7AE-0839-C1A8-CC21888BDE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23873" y="4164332"/>
                  <a:ext cx="164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68" name="Γραφή 367">
                  <a:extLst>
                    <a:ext uri="{FF2B5EF4-FFF2-40B4-BE49-F238E27FC236}">
                      <a16:creationId xmlns:a16="http://schemas.microsoft.com/office/drawing/2014/main" id="{999046AE-2E12-57EA-7CE3-5D3E4CCDEACD}"/>
                    </a:ext>
                  </a:extLst>
                </p14:cNvPr>
                <p14:cNvContentPartPr/>
                <p14:nvPr/>
              </p14:nvContentPartPr>
              <p14:xfrm>
                <a:off x="8140673" y="4324532"/>
                <a:ext cx="11880" cy="230400"/>
              </p14:xfrm>
            </p:contentPart>
          </mc:Choice>
          <mc:Fallback>
            <p:pic>
              <p:nvPicPr>
                <p:cNvPr id="368" name="Γραφή 367">
                  <a:extLst>
                    <a:ext uri="{FF2B5EF4-FFF2-40B4-BE49-F238E27FC236}">
                      <a16:creationId xmlns:a16="http://schemas.microsoft.com/office/drawing/2014/main" id="{999046AE-2E12-57EA-7CE3-5D3E4CCDEAC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22673" y="4306532"/>
                  <a:ext cx="47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69" name="Γραφή 368">
                  <a:extLst>
                    <a:ext uri="{FF2B5EF4-FFF2-40B4-BE49-F238E27FC236}">
                      <a16:creationId xmlns:a16="http://schemas.microsoft.com/office/drawing/2014/main" id="{931373B3-F5BA-48C3-8676-0976B2C4C178}"/>
                    </a:ext>
                  </a:extLst>
                </p14:cNvPr>
                <p14:cNvContentPartPr/>
                <p14:nvPr/>
              </p14:nvContentPartPr>
              <p14:xfrm>
                <a:off x="8045993" y="4476812"/>
                <a:ext cx="177120" cy="49320"/>
              </p14:xfrm>
            </p:contentPart>
          </mc:Choice>
          <mc:Fallback>
            <p:pic>
              <p:nvPicPr>
                <p:cNvPr id="369" name="Γραφή 368">
                  <a:extLst>
                    <a:ext uri="{FF2B5EF4-FFF2-40B4-BE49-F238E27FC236}">
                      <a16:creationId xmlns:a16="http://schemas.microsoft.com/office/drawing/2014/main" id="{931373B3-F5BA-48C3-8676-0976B2C4C17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27993" y="4458812"/>
                  <a:ext cx="212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70" name="Γραφή 369">
                  <a:extLst>
                    <a:ext uri="{FF2B5EF4-FFF2-40B4-BE49-F238E27FC236}">
                      <a16:creationId xmlns:a16="http://schemas.microsoft.com/office/drawing/2014/main" id="{2DA32727-3568-9448-4404-95667AC892A4}"/>
                    </a:ext>
                  </a:extLst>
                </p14:cNvPr>
                <p14:cNvContentPartPr/>
                <p14:nvPr/>
              </p14:nvContentPartPr>
              <p14:xfrm>
                <a:off x="8402753" y="4545212"/>
                <a:ext cx="138600" cy="16200"/>
              </p14:xfrm>
            </p:contentPart>
          </mc:Choice>
          <mc:Fallback>
            <p:pic>
              <p:nvPicPr>
                <p:cNvPr id="370" name="Γραφή 369">
                  <a:extLst>
                    <a:ext uri="{FF2B5EF4-FFF2-40B4-BE49-F238E27FC236}">
                      <a16:creationId xmlns:a16="http://schemas.microsoft.com/office/drawing/2014/main" id="{2DA32727-3568-9448-4404-95667AC892A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85113" y="4527572"/>
                  <a:ext cx="17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71" name="Γραφή 370">
                  <a:extLst>
                    <a:ext uri="{FF2B5EF4-FFF2-40B4-BE49-F238E27FC236}">
                      <a16:creationId xmlns:a16="http://schemas.microsoft.com/office/drawing/2014/main" id="{7BFF48B5-68BF-A4E8-8116-70A11790C9E4}"/>
                    </a:ext>
                  </a:extLst>
                </p14:cNvPr>
                <p14:cNvContentPartPr/>
                <p14:nvPr/>
              </p14:nvContentPartPr>
              <p14:xfrm>
                <a:off x="8356673" y="4457732"/>
                <a:ext cx="120240" cy="24480"/>
              </p14:xfrm>
            </p:contentPart>
          </mc:Choice>
          <mc:Fallback>
            <p:pic>
              <p:nvPicPr>
                <p:cNvPr id="371" name="Γραφή 370">
                  <a:extLst>
                    <a:ext uri="{FF2B5EF4-FFF2-40B4-BE49-F238E27FC236}">
                      <a16:creationId xmlns:a16="http://schemas.microsoft.com/office/drawing/2014/main" id="{7BFF48B5-68BF-A4E8-8116-70A11790C9E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39033" y="4440092"/>
                  <a:ext cx="155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75" name="Γραφή 374">
                  <a:extLst>
                    <a:ext uri="{FF2B5EF4-FFF2-40B4-BE49-F238E27FC236}">
                      <a16:creationId xmlns:a16="http://schemas.microsoft.com/office/drawing/2014/main" id="{E7407DA4-0B12-142F-46F0-7D9E823C8514}"/>
                    </a:ext>
                  </a:extLst>
                </p14:cNvPr>
                <p14:cNvContentPartPr/>
                <p14:nvPr/>
              </p14:nvContentPartPr>
              <p14:xfrm>
                <a:off x="5691953" y="4188812"/>
                <a:ext cx="74160" cy="885600"/>
              </p14:xfrm>
            </p:contentPart>
          </mc:Choice>
          <mc:Fallback>
            <p:pic>
              <p:nvPicPr>
                <p:cNvPr id="375" name="Γραφή 374">
                  <a:extLst>
                    <a:ext uri="{FF2B5EF4-FFF2-40B4-BE49-F238E27FC236}">
                      <a16:creationId xmlns:a16="http://schemas.microsoft.com/office/drawing/2014/main" id="{E7407DA4-0B12-142F-46F0-7D9E823C851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74313" y="4170812"/>
                  <a:ext cx="10980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76" name="Γραφή 375">
                  <a:extLst>
                    <a:ext uri="{FF2B5EF4-FFF2-40B4-BE49-F238E27FC236}">
                      <a16:creationId xmlns:a16="http://schemas.microsoft.com/office/drawing/2014/main" id="{A5613D59-C57E-0274-2254-4ADBE4A8E363}"/>
                    </a:ext>
                  </a:extLst>
                </p14:cNvPr>
                <p14:cNvContentPartPr/>
                <p14:nvPr/>
              </p14:nvContentPartPr>
              <p14:xfrm>
                <a:off x="5831273" y="4806572"/>
                <a:ext cx="3599280" cy="227880"/>
              </p14:xfrm>
            </p:contentPart>
          </mc:Choice>
          <mc:Fallback>
            <p:pic>
              <p:nvPicPr>
                <p:cNvPr id="376" name="Γραφή 375">
                  <a:extLst>
                    <a:ext uri="{FF2B5EF4-FFF2-40B4-BE49-F238E27FC236}">
                      <a16:creationId xmlns:a16="http://schemas.microsoft.com/office/drawing/2014/main" id="{A5613D59-C57E-0274-2254-4ADBE4A8E3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813633" y="4788572"/>
                  <a:ext cx="3634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78" name="Γραφή 377">
                  <a:extLst>
                    <a:ext uri="{FF2B5EF4-FFF2-40B4-BE49-F238E27FC236}">
                      <a16:creationId xmlns:a16="http://schemas.microsoft.com/office/drawing/2014/main" id="{04B12E1D-B574-84D0-5EDF-65B2408E7FCF}"/>
                    </a:ext>
                  </a:extLst>
                </p14:cNvPr>
                <p14:cNvContentPartPr/>
                <p14:nvPr/>
              </p14:nvContentPartPr>
              <p14:xfrm>
                <a:off x="5784473" y="4100612"/>
                <a:ext cx="3388320" cy="152640"/>
              </p14:xfrm>
            </p:contentPart>
          </mc:Choice>
          <mc:Fallback>
            <p:pic>
              <p:nvPicPr>
                <p:cNvPr id="378" name="Γραφή 377">
                  <a:extLst>
                    <a:ext uri="{FF2B5EF4-FFF2-40B4-BE49-F238E27FC236}">
                      <a16:creationId xmlns:a16="http://schemas.microsoft.com/office/drawing/2014/main" id="{04B12E1D-B574-84D0-5EDF-65B2408E7FC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66833" y="4082972"/>
                  <a:ext cx="3423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79" name="Γραφή 378">
                  <a:extLst>
                    <a:ext uri="{FF2B5EF4-FFF2-40B4-BE49-F238E27FC236}">
                      <a16:creationId xmlns:a16="http://schemas.microsoft.com/office/drawing/2014/main" id="{9873767C-0A91-4038-C0F9-F6BC8594CFDF}"/>
                    </a:ext>
                  </a:extLst>
                </p14:cNvPr>
                <p14:cNvContentPartPr/>
                <p14:nvPr/>
              </p14:nvContentPartPr>
              <p14:xfrm>
                <a:off x="9147233" y="4145612"/>
                <a:ext cx="39600" cy="719640"/>
              </p14:xfrm>
            </p:contentPart>
          </mc:Choice>
          <mc:Fallback>
            <p:pic>
              <p:nvPicPr>
                <p:cNvPr id="379" name="Γραφή 378">
                  <a:extLst>
                    <a:ext uri="{FF2B5EF4-FFF2-40B4-BE49-F238E27FC236}">
                      <a16:creationId xmlns:a16="http://schemas.microsoft.com/office/drawing/2014/main" id="{9873767C-0A91-4038-C0F9-F6BC8594CFD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129233" y="4127972"/>
                  <a:ext cx="7524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81" name="Γραφή 380">
                  <a:extLst>
                    <a:ext uri="{FF2B5EF4-FFF2-40B4-BE49-F238E27FC236}">
                      <a16:creationId xmlns:a16="http://schemas.microsoft.com/office/drawing/2014/main" id="{A1CD534A-E5EF-4910-0CAD-25BCEBFD77A6}"/>
                    </a:ext>
                  </a:extLst>
                </p14:cNvPr>
                <p14:cNvContentPartPr/>
                <p14:nvPr/>
              </p14:nvContentPartPr>
              <p14:xfrm>
                <a:off x="9231473" y="4475732"/>
                <a:ext cx="237960" cy="94320"/>
              </p14:xfrm>
            </p:contentPart>
          </mc:Choice>
          <mc:Fallback>
            <p:pic>
              <p:nvPicPr>
                <p:cNvPr id="381" name="Γραφή 380">
                  <a:extLst>
                    <a:ext uri="{FF2B5EF4-FFF2-40B4-BE49-F238E27FC236}">
                      <a16:creationId xmlns:a16="http://schemas.microsoft.com/office/drawing/2014/main" id="{A1CD534A-E5EF-4910-0CAD-25BCEBFD77A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213833" y="4457732"/>
                  <a:ext cx="273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82" name="Γραφή 381">
                  <a:extLst>
                    <a:ext uri="{FF2B5EF4-FFF2-40B4-BE49-F238E27FC236}">
                      <a16:creationId xmlns:a16="http://schemas.microsoft.com/office/drawing/2014/main" id="{81F76F85-49B1-E25C-F76E-FF529FAE03AC}"/>
                    </a:ext>
                  </a:extLst>
                </p14:cNvPr>
                <p14:cNvContentPartPr/>
                <p14:nvPr/>
              </p14:nvContentPartPr>
              <p14:xfrm>
                <a:off x="9471593" y="4432892"/>
                <a:ext cx="153720" cy="182880"/>
              </p14:xfrm>
            </p:contentPart>
          </mc:Choice>
          <mc:Fallback>
            <p:pic>
              <p:nvPicPr>
                <p:cNvPr id="382" name="Γραφή 381">
                  <a:extLst>
                    <a:ext uri="{FF2B5EF4-FFF2-40B4-BE49-F238E27FC236}">
                      <a16:creationId xmlns:a16="http://schemas.microsoft.com/office/drawing/2014/main" id="{81F76F85-49B1-E25C-F76E-FF529FAE03A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53593" y="4415252"/>
                  <a:ext cx="18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86" name="Γραφή 385">
                  <a:extLst>
                    <a:ext uri="{FF2B5EF4-FFF2-40B4-BE49-F238E27FC236}">
                      <a16:creationId xmlns:a16="http://schemas.microsoft.com/office/drawing/2014/main" id="{DB3AEA7D-D5E0-F53A-72FF-5FFFE85326A7}"/>
                    </a:ext>
                  </a:extLst>
                </p14:cNvPr>
                <p14:cNvContentPartPr/>
                <p14:nvPr/>
              </p14:nvContentPartPr>
              <p14:xfrm>
                <a:off x="9964793" y="4285292"/>
                <a:ext cx="23040" cy="29880"/>
              </p14:xfrm>
            </p:contentPart>
          </mc:Choice>
          <mc:Fallback>
            <p:pic>
              <p:nvPicPr>
                <p:cNvPr id="386" name="Γραφή 385">
                  <a:extLst>
                    <a:ext uri="{FF2B5EF4-FFF2-40B4-BE49-F238E27FC236}">
                      <a16:creationId xmlns:a16="http://schemas.microsoft.com/office/drawing/2014/main" id="{DB3AEA7D-D5E0-F53A-72FF-5FFFE85326A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46793" y="4267292"/>
                  <a:ext cx="58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91" name="Γραφή 390">
                  <a:extLst>
                    <a:ext uri="{FF2B5EF4-FFF2-40B4-BE49-F238E27FC236}">
                      <a16:creationId xmlns:a16="http://schemas.microsoft.com/office/drawing/2014/main" id="{0DB83D3D-4808-003D-5D1E-9645C4240D2E}"/>
                    </a:ext>
                  </a:extLst>
                </p14:cNvPr>
                <p14:cNvContentPartPr/>
                <p14:nvPr/>
              </p14:nvContentPartPr>
              <p14:xfrm>
                <a:off x="10648433" y="4483652"/>
                <a:ext cx="129240" cy="11520"/>
              </p14:xfrm>
            </p:contentPart>
          </mc:Choice>
          <mc:Fallback>
            <p:pic>
              <p:nvPicPr>
                <p:cNvPr id="391" name="Γραφή 390">
                  <a:extLst>
                    <a:ext uri="{FF2B5EF4-FFF2-40B4-BE49-F238E27FC236}">
                      <a16:creationId xmlns:a16="http://schemas.microsoft.com/office/drawing/2014/main" id="{0DB83D3D-4808-003D-5D1E-9645C4240D2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30793" y="4465652"/>
                  <a:ext cx="164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92" name="Γραφή 391">
                  <a:extLst>
                    <a:ext uri="{FF2B5EF4-FFF2-40B4-BE49-F238E27FC236}">
                      <a16:creationId xmlns:a16="http://schemas.microsoft.com/office/drawing/2014/main" id="{83C513D2-397B-C0BE-E0D7-3E6F038E6E35}"/>
                    </a:ext>
                  </a:extLst>
                </p14:cNvPr>
                <p14:cNvContentPartPr/>
                <p14:nvPr/>
              </p14:nvContentPartPr>
              <p14:xfrm>
                <a:off x="10693793" y="4381052"/>
                <a:ext cx="129240" cy="13320"/>
              </p14:xfrm>
            </p:contentPart>
          </mc:Choice>
          <mc:Fallback>
            <p:pic>
              <p:nvPicPr>
                <p:cNvPr id="392" name="Γραφή 391">
                  <a:extLst>
                    <a:ext uri="{FF2B5EF4-FFF2-40B4-BE49-F238E27FC236}">
                      <a16:creationId xmlns:a16="http://schemas.microsoft.com/office/drawing/2014/main" id="{83C513D2-397B-C0BE-E0D7-3E6F038E6E3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75793" y="4363052"/>
                  <a:ext cx="164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94" name="Γραφή 393">
                  <a:extLst>
                    <a:ext uri="{FF2B5EF4-FFF2-40B4-BE49-F238E27FC236}">
                      <a16:creationId xmlns:a16="http://schemas.microsoft.com/office/drawing/2014/main" id="{B4531667-D539-A896-2762-7FFC8264DDEA}"/>
                    </a:ext>
                  </a:extLst>
                </p14:cNvPr>
                <p14:cNvContentPartPr/>
                <p14:nvPr/>
              </p14:nvContentPartPr>
              <p14:xfrm>
                <a:off x="10955153" y="4111772"/>
                <a:ext cx="199080" cy="431640"/>
              </p14:xfrm>
            </p:contentPart>
          </mc:Choice>
          <mc:Fallback>
            <p:pic>
              <p:nvPicPr>
                <p:cNvPr id="394" name="Γραφή 393">
                  <a:extLst>
                    <a:ext uri="{FF2B5EF4-FFF2-40B4-BE49-F238E27FC236}">
                      <a16:creationId xmlns:a16="http://schemas.microsoft.com/office/drawing/2014/main" id="{B4531667-D539-A896-2762-7FFC8264DDE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37513" y="4093772"/>
                  <a:ext cx="2347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95" name="Γραφή 394">
                  <a:extLst>
                    <a:ext uri="{FF2B5EF4-FFF2-40B4-BE49-F238E27FC236}">
                      <a16:creationId xmlns:a16="http://schemas.microsoft.com/office/drawing/2014/main" id="{10D5F141-5AA8-001C-5F95-E19CE75567C2}"/>
                    </a:ext>
                  </a:extLst>
                </p14:cNvPr>
                <p14:cNvContentPartPr/>
                <p14:nvPr/>
              </p14:nvContentPartPr>
              <p14:xfrm>
                <a:off x="11182313" y="4048772"/>
                <a:ext cx="925200" cy="69840"/>
              </p14:xfrm>
            </p:contentPart>
          </mc:Choice>
          <mc:Fallback>
            <p:pic>
              <p:nvPicPr>
                <p:cNvPr id="395" name="Γραφή 394">
                  <a:extLst>
                    <a:ext uri="{FF2B5EF4-FFF2-40B4-BE49-F238E27FC236}">
                      <a16:creationId xmlns:a16="http://schemas.microsoft.com/office/drawing/2014/main" id="{10D5F141-5AA8-001C-5F95-E19CE75567C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164313" y="4031132"/>
                  <a:ext cx="96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97" name="Γραφή 396">
                  <a:extLst>
                    <a:ext uri="{FF2B5EF4-FFF2-40B4-BE49-F238E27FC236}">
                      <a16:creationId xmlns:a16="http://schemas.microsoft.com/office/drawing/2014/main" id="{C1BB1A5C-5395-B5D4-0595-DB2CF9260D47}"/>
                    </a:ext>
                  </a:extLst>
                </p14:cNvPr>
                <p14:cNvContentPartPr/>
                <p14:nvPr/>
              </p14:nvContentPartPr>
              <p14:xfrm>
                <a:off x="11205713" y="4267292"/>
                <a:ext cx="12960" cy="175680"/>
              </p14:xfrm>
            </p:contentPart>
          </mc:Choice>
          <mc:Fallback>
            <p:pic>
              <p:nvPicPr>
                <p:cNvPr id="397" name="Γραφή 396">
                  <a:extLst>
                    <a:ext uri="{FF2B5EF4-FFF2-40B4-BE49-F238E27FC236}">
                      <a16:creationId xmlns:a16="http://schemas.microsoft.com/office/drawing/2014/main" id="{C1BB1A5C-5395-B5D4-0595-DB2CF9260D4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187713" y="4249652"/>
                  <a:ext cx="48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99" name="Γραφή 398">
                  <a:extLst>
                    <a:ext uri="{FF2B5EF4-FFF2-40B4-BE49-F238E27FC236}">
                      <a16:creationId xmlns:a16="http://schemas.microsoft.com/office/drawing/2014/main" id="{94DCFEDF-1776-701D-7E5A-4ADE7019AF1A}"/>
                    </a:ext>
                  </a:extLst>
                </p14:cNvPr>
                <p14:cNvContentPartPr/>
                <p14:nvPr/>
              </p14:nvContentPartPr>
              <p14:xfrm>
                <a:off x="9786233" y="4381052"/>
                <a:ext cx="113400" cy="124200"/>
              </p14:xfrm>
            </p:contentPart>
          </mc:Choice>
          <mc:Fallback>
            <p:pic>
              <p:nvPicPr>
                <p:cNvPr id="399" name="Γραφή 398">
                  <a:extLst>
                    <a:ext uri="{FF2B5EF4-FFF2-40B4-BE49-F238E27FC236}">
                      <a16:creationId xmlns:a16="http://schemas.microsoft.com/office/drawing/2014/main" id="{94DCFEDF-1776-701D-7E5A-4ADE7019AF1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768233" y="4363052"/>
                  <a:ext cx="149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00" name="Γραφή 399">
                  <a:extLst>
                    <a:ext uri="{FF2B5EF4-FFF2-40B4-BE49-F238E27FC236}">
                      <a16:creationId xmlns:a16="http://schemas.microsoft.com/office/drawing/2014/main" id="{E41CA6C1-66C4-A584-117E-FA33138955E0}"/>
                    </a:ext>
                  </a:extLst>
                </p14:cNvPr>
                <p14:cNvContentPartPr/>
                <p14:nvPr/>
              </p14:nvContentPartPr>
              <p14:xfrm>
                <a:off x="9948953" y="4384652"/>
                <a:ext cx="78120" cy="114480"/>
              </p14:xfrm>
            </p:contentPart>
          </mc:Choice>
          <mc:Fallback>
            <p:pic>
              <p:nvPicPr>
                <p:cNvPr id="400" name="Γραφή 399">
                  <a:extLst>
                    <a:ext uri="{FF2B5EF4-FFF2-40B4-BE49-F238E27FC236}">
                      <a16:creationId xmlns:a16="http://schemas.microsoft.com/office/drawing/2014/main" id="{E41CA6C1-66C4-A584-117E-FA33138955E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931313" y="4367012"/>
                  <a:ext cx="113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01" name="Γραφή 400">
                  <a:extLst>
                    <a:ext uri="{FF2B5EF4-FFF2-40B4-BE49-F238E27FC236}">
                      <a16:creationId xmlns:a16="http://schemas.microsoft.com/office/drawing/2014/main" id="{F364E272-1C99-FE2D-29AE-2DBD658B6A57}"/>
                    </a:ext>
                  </a:extLst>
                </p14:cNvPr>
                <p14:cNvContentPartPr/>
                <p14:nvPr/>
              </p14:nvContentPartPr>
              <p14:xfrm>
                <a:off x="10094753" y="4361612"/>
                <a:ext cx="89640" cy="136440"/>
              </p14:xfrm>
            </p:contentPart>
          </mc:Choice>
          <mc:Fallback>
            <p:pic>
              <p:nvPicPr>
                <p:cNvPr id="401" name="Γραφή 400">
                  <a:extLst>
                    <a:ext uri="{FF2B5EF4-FFF2-40B4-BE49-F238E27FC236}">
                      <a16:creationId xmlns:a16="http://schemas.microsoft.com/office/drawing/2014/main" id="{F364E272-1C99-FE2D-29AE-2DBD658B6A5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076753" y="4343972"/>
                  <a:ext cx="125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02" name="Γραφή 401">
                  <a:extLst>
                    <a:ext uri="{FF2B5EF4-FFF2-40B4-BE49-F238E27FC236}">
                      <a16:creationId xmlns:a16="http://schemas.microsoft.com/office/drawing/2014/main" id="{355725E3-9470-E9D6-B9B4-2C4B2B9AD238}"/>
                    </a:ext>
                  </a:extLst>
                </p14:cNvPr>
                <p14:cNvContentPartPr/>
                <p14:nvPr/>
              </p14:nvContentPartPr>
              <p14:xfrm>
                <a:off x="10247753" y="4144172"/>
                <a:ext cx="154080" cy="298440"/>
              </p14:xfrm>
            </p:contentPart>
          </mc:Choice>
          <mc:Fallback>
            <p:pic>
              <p:nvPicPr>
                <p:cNvPr id="402" name="Γραφή 401">
                  <a:extLst>
                    <a:ext uri="{FF2B5EF4-FFF2-40B4-BE49-F238E27FC236}">
                      <a16:creationId xmlns:a16="http://schemas.microsoft.com/office/drawing/2014/main" id="{355725E3-9470-E9D6-B9B4-2C4B2B9AD23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29753" y="4126172"/>
                  <a:ext cx="189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03" name="Γραφή 402">
                  <a:extLst>
                    <a:ext uri="{FF2B5EF4-FFF2-40B4-BE49-F238E27FC236}">
                      <a16:creationId xmlns:a16="http://schemas.microsoft.com/office/drawing/2014/main" id="{3BF22972-43D7-7CAF-2B69-696E4E840E23}"/>
                    </a:ext>
                  </a:extLst>
                </p14:cNvPr>
                <p14:cNvContentPartPr/>
                <p14:nvPr/>
              </p14:nvContentPartPr>
              <p14:xfrm>
                <a:off x="10468073" y="4117172"/>
                <a:ext cx="12240" cy="275400"/>
              </p14:xfrm>
            </p:contentPart>
          </mc:Choice>
          <mc:Fallback>
            <p:pic>
              <p:nvPicPr>
                <p:cNvPr id="403" name="Γραφή 402">
                  <a:extLst>
                    <a:ext uri="{FF2B5EF4-FFF2-40B4-BE49-F238E27FC236}">
                      <a16:creationId xmlns:a16="http://schemas.microsoft.com/office/drawing/2014/main" id="{3BF22972-43D7-7CAF-2B69-696E4E840E2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50433" y="4099172"/>
                  <a:ext cx="47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04" name="Γραφή 403">
                  <a:extLst>
                    <a:ext uri="{FF2B5EF4-FFF2-40B4-BE49-F238E27FC236}">
                      <a16:creationId xmlns:a16="http://schemas.microsoft.com/office/drawing/2014/main" id="{ADAAF0CD-B2AE-C5FB-AE85-D12D2E58223F}"/>
                    </a:ext>
                  </a:extLst>
                </p14:cNvPr>
                <p14:cNvContentPartPr/>
                <p14:nvPr/>
              </p14:nvContentPartPr>
              <p14:xfrm>
                <a:off x="10443233" y="4251092"/>
                <a:ext cx="106920" cy="65880"/>
              </p14:xfrm>
            </p:contentPart>
          </mc:Choice>
          <mc:Fallback>
            <p:pic>
              <p:nvPicPr>
                <p:cNvPr id="404" name="Γραφή 403">
                  <a:extLst>
                    <a:ext uri="{FF2B5EF4-FFF2-40B4-BE49-F238E27FC236}">
                      <a16:creationId xmlns:a16="http://schemas.microsoft.com/office/drawing/2014/main" id="{ADAAF0CD-B2AE-C5FB-AE85-D12D2E58223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25233" y="4233452"/>
                  <a:ext cx="142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06" name="Γραφή 405">
                  <a:extLst>
                    <a:ext uri="{FF2B5EF4-FFF2-40B4-BE49-F238E27FC236}">
                      <a16:creationId xmlns:a16="http://schemas.microsoft.com/office/drawing/2014/main" id="{6D785209-053C-1C89-36D9-81432ED318E7}"/>
                    </a:ext>
                  </a:extLst>
                </p14:cNvPr>
                <p14:cNvContentPartPr/>
                <p14:nvPr/>
              </p14:nvContentPartPr>
              <p14:xfrm>
                <a:off x="11324513" y="4365212"/>
                <a:ext cx="3600" cy="1080"/>
              </p14:xfrm>
            </p:contentPart>
          </mc:Choice>
          <mc:Fallback>
            <p:pic>
              <p:nvPicPr>
                <p:cNvPr id="406" name="Γραφή 405">
                  <a:extLst>
                    <a:ext uri="{FF2B5EF4-FFF2-40B4-BE49-F238E27FC236}">
                      <a16:creationId xmlns:a16="http://schemas.microsoft.com/office/drawing/2014/main" id="{6D785209-053C-1C89-36D9-81432ED318E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306873" y="4347212"/>
                  <a:ext cx="39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07" name="Γραφή 406">
                  <a:extLst>
                    <a:ext uri="{FF2B5EF4-FFF2-40B4-BE49-F238E27FC236}">
                      <a16:creationId xmlns:a16="http://schemas.microsoft.com/office/drawing/2014/main" id="{8EAF641F-9686-4C83-BC60-7AAF4EAB65A1}"/>
                    </a:ext>
                  </a:extLst>
                </p14:cNvPr>
                <p14:cNvContentPartPr/>
                <p14:nvPr/>
              </p14:nvContentPartPr>
              <p14:xfrm>
                <a:off x="11328113" y="4365212"/>
                <a:ext cx="360" cy="360"/>
              </p14:xfrm>
            </p:contentPart>
          </mc:Choice>
          <mc:Fallback>
            <p:pic>
              <p:nvPicPr>
                <p:cNvPr id="407" name="Γραφή 406">
                  <a:extLst>
                    <a:ext uri="{FF2B5EF4-FFF2-40B4-BE49-F238E27FC236}">
                      <a16:creationId xmlns:a16="http://schemas.microsoft.com/office/drawing/2014/main" id="{8EAF641F-9686-4C83-BC60-7AAF4EAB65A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310113" y="434721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08" name="Γραφή 407">
                  <a:extLst>
                    <a:ext uri="{FF2B5EF4-FFF2-40B4-BE49-F238E27FC236}">
                      <a16:creationId xmlns:a16="http://schemas.microsoft.com/office/drawing/2014/main" id="{921445D6-7A9E-8826-A523-71099DB53D99}"/>
                    </a:ext>
                  </a:extLst>
                </p14:cNvPr>
                <p14:cNvContentPartPr/>
                <p14:nvPr/>
              </p14:nvContentPartPr>
              <p14:xfrm>
                <a:off x="11328113" y="4330292"/>
                <a:ext cx="176040" cy="34920"/>
              </p14:xfrm>
            </p:contentPart>
          </mc:Choice>
          <mc:Fallback>
            <p:pic>
              <p:nvPicPr>
                <p:cNvPr id="408" name="Γραφή 407">
                  <a:extLst>
                    <a:ext uri="{FF2B5EF4-FFF2-40B4-BE49-F238E27FC236}">
                      <a16:creationId xmlns:a16="http://schemas.microsoft.com/office/drawing/2014/main" id="{921445D6-7A9E-8826-A523-71099DB53D9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310113" y="4312652"/>
                  <a:ext cx="211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09" name="Γραφή 408">
                  <a:extLst>
                    <a:ext uri="{FF2B5EF4-FFF2-40B4-BE49-F238E27FC236}">
                      <a16:creationId xmlns:a16="http://schemas.microsoft.com/office/drawing/2014/main" id="{C2284BD3-C5EF-86EC-9B81-85DF8CA58AF0}"/>
                    </a:ext>
                  </a:extLst>
                </p14:cNvPr>
                <p14:cNvContentPartPr/>
                <p14:nvPr/>
              </p14:nvContentPartPr>
              <p14:xfrm>
                <a:off x="11391113" y="4245332"/>
                <a:ext cx="18720" cy="182160"/>
              </p14:xfrm>
            </p:contentPart>
          </mc:Choice>
          <mc:Fallback>
            <p:pic>
              <p:nvPicPr>
                <p:cNvPr id="409" name="Γραφή 408">
                  <a:extLst>
                    <a:ext uri="{FF2B5EF4-FFF2-40B4-BE49-F238E27FC236}">
                      <a16:creationId xmlns:a16="http://schemas.microsoft.com/office/drawing/2014/main" id="{C2284BD3-C5EF-86EC-9B81-85DF8CA58AF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373113" y="4227332"/>
                  <a:ext cx="54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10" name="Γραφή 409">
                  <a:extLst>
                    <a:ext uri="{FF2B5EF4-FFF2-40B4-BE49-F238E27FC236}">
                      <a16:creationId xmlns:a16="http://schemas.microsoft.com/office/drawing/2014/main" id="{AF7D392B-9D58-A0E5-56AF-939309694AA4}"/>
                    </a:ext>
                  </a:extLst>
                </p14:cNvPr>
                <p14:cNvContentPartPr/>
                <p14:nvPr/>
              </p14:nvContentPartPr>
              <p14:xfrm>
                <a:off x="11521793" y="4241732"/>
                <a:ext cx="93960" cy="186120"/>
              </p14:xfrm>
            </p:contentPart>
          </mc:Choice>
          <mc:Fallback>
            <p:pic>
              <p:nvPicPr>
                <p:cNvPr id="410" name="Γραφή 409">
                  <a:extLst>
                    <a:ext uri="{FF2B5EF4-FFF2-40B4-BE49-F238E27FC236}">
                      <a16:creationId xmlns:a16="http://schemas.microsoft.com/office/drawing/2014/main" id="{AF7D392B-9D58-A0E5-56AF-939309694AA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504153" y="4224092"/>
                  <a:ext cx="129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11" name="Γραφή 410">
                  <a:extLst>
                    <a:ext uri="{FF2B5EF4-FFF2-40B4-BE49-F238E27FC236}">
                      <a16:creationId xmlns:a16="http://schemas.microsoft.com/office/drawing/2014/main" id="{23E98142-8796-3D5B-048F-9E525FB7E651}"/>
                    </a:ext>
                  </a:extLst>
                </p14:cNvPr>
                <p14:cNvContentPartPr/>
                <p14:nvPr/>
              </p14:nvContentPartPr>
              <p14:xfrm>
                <a:off x="11662193" y="4322732"/>
                <a:ext cx="3600" cy="93240"/>
              </p14:xfrm>
            </p:contentPart>
          </mc:Choice>
          <mc:Fallback>
            <p:pic>
              <p:nvPicPr>
                <p:cNvPr id="411" name="Γραφή 410">
                  <a:extLst>
                    <a:ext uri="{FF2B5EF4-FFF2-40B4-BE49-F238E27FC236}">
                      <a16:creationId xmlns:a16="http://schemas.microsoft.com/office/drawing/2014/main" id="{23E98142-8796-3D5B-048F-9E525FB7E65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644553" y="4305092"/>
                  <a:ext cx="3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12" name="Γραφή 411">
                  <a:extLst>
                    <a:ext uri="{FF2B5EF4-FFF2-40B4-BE49-F238E27FC236}">
                      <a16:creationId xmlns:a16="http://schemas.microsoft.com/office/drawing/2014/main" id="{385BB487-5D73-F866-F634-0C5670BF507A}"/>
                    </a:ext>
                  </a:extLst>
                </p14:cNvPr>
                <p14:cNvContentPartPr/>
                <p14:nvPr/>
              </p14:nvContentPartPr>
              <p14:xfrm>
                <a:off x="11684153" y="4169732"/>
                <a:ext cx="34560" cy="59760"/>
              </p14:xfrm>
            </p:contentPart>
          </mc:Choice>
          <mc:Fallback>
            <p:pic>
              <p:nvPicPr>
                <p:cNvPr id="412" name="Γραφή 411">
                  <a:extLst>
                    <a:ext uri="{FF2B5EF4-FFF2-40B4-BE49-F238E27FC236}">
                      <a16:creationId xmlns:a16="http://schemas.microsoft.com/office/drawing/2014/main" id="{385BB487-5D73-F866-F634-0C5670BF507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666153" y="4152092"/>
                  <a:ext cx="70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13" name="Γραφή 412">
                  <a:extLst>
                    <a:ext uri="{FF2B5EF4-FFF2-40B4-BE49-F238E27FC236}">
                      <a16:creationId xmlns:a16="http://schemas.microsoft.com/office/drawing/2014/main" id="{3F877AFD-2FEA-CF1C-EA91-ABFB726EA852}"/>
                    </a:ext>
                  </a:extLst>
                </p14:cNvPr>
                <p14:cNvContentPartPr/>
                <p14:nvPr/>
              </p14:nvContentPartPr>
              <p14:xfrm>
                <a:off x="11721953" y="4295012"/>
                <a:ext cx="97560" cy="118440"/>
              </p14:xfrm>
            </p:contentPart>
          </mc:Choice>
          <mc:Fallback>
            <p:pic>
              <p:nvPicPr>
                <p:cNvPr id="413" name="Γραφή 412">
                  <a:extLst>
                    <a:ext uri="{FF2B5EF4-FFF2-40B4-BE49-F238E27FC236}">
                      <a16:creationId xmlns:a16="http://schemas.microsoft.com/office/drawing/2014/main" id="{3F877AFD-2FEA-CF1C-EA91-ABFB726EA85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703953" y="4277012"/>
                  <a:ext cx="133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14" name="Γραφή 413">
                  <a:extLst>
                    <a:ext uri="{FF2B5EF4-FFF2-40B4-BE49-F238E27FC236}">
                      <a16:creationId xmlns:a16="http://schemas.microsoft.com/office/drawing/2014/main" id="{3B11C5AB-8F17-A775-4EA2-96436864AADA}"/>
                    </a:ext>
                  </a:extLst>
                </p14:cNvPr>
                <p14:cNvContentPartPr/>
                <p14:nvPr/>
              </p14:nvContentPartPr>
              <p14:xfrm>
                <a:off x="11881073" y="4164332"/>
                <a:ext cx="64800" cy="296280"/>
              </p14:xfrm>
            </p:contentPart>
          </mc:Choice>
          <mc:Fallback>
            <p:pic>
              <p:nvPicPr>
                <p:cNvPr id="414" name="Γραφή 413">
                  <a:extLst>
                    <a:ext uri="{FF2B5EF4-FFF2-40B4-BE49-F238E27FC236}">
                      <a16:creationId xmlns:a16="http://schemas.microsoft.com/office/drawing/2014/main" id="{3B11C5AB-8F17-A775-4EA2-96436864AAD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863073" y="4146692"/>
                  <a:ext cx="100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16" name="Γραφή 415">
                  <a:extLst>
                    <a:ext uri="{FF2B5EF4-FFF2-40B4-BE49-F238E27FC236}">
                      <a16:creationId xmlns:a16="http://schemas.microsoft.com/office/drawing/2014/main" id="{965941FD-36D8-C3FE-5F11-E4266E95C857}"/>
                    </a:ext>
                  </a:extLst>
                </p14:cNvPr>
                <p14:cNvContentPartPr/>
                <p14:nvPr/>
              </p14:nvContentPartPr>
              <p14:xfrm>
                <a:off x="11992313" y="4128332"/>
                <a:ext cx="64800" cy="156600"/>
              </p14:xfrm>
            </p:contentPart>
          </mc:Choice>
          <mc:Fallback>
            <p:pic>
              <p:nvPicPr>
                <p:cNvPr id="416" name="Γραφή 415">
                  <a:extLst>
                    <a:ext uri="{FF2B5EF4-FFF2-40B4-BE49-F238E27FC236}">
                      <a16:creationId xmlns:a16="http://schemas.microsoft.com/office/drawing/2014/main" id="{965941FD-36D8-C3FE-5F11-E4266E95C85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974673" y="4110332"/>
                  <a:ext cx="100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17" name="Γραφή 416">
                  <a:extLst>
                    <a:ext uri="{FF2B5EF4-FFF2-40B4-BE49-F238E27FC236}">
                      <a16:creationId xmlns:a16="http://schemas.microsoft.com/office/drawing/2014/main" id="{06671FC3-D15B-EF3E-1FBC-5942AEBB98C5}"/>
                    </a:ext>
                  </a:extLst>
                </p14:cNvPr>
                <p14:cNvContentPartPr/>
                <p14:nvPr/>
              </p14:nvContentPartPr>
              <p14:xfrm>
                <a:off x="12064673" y="4190252"/>
                <a:ext cx="38880" cy="274320"/>
              </p14:xfrm>
            </p:contentPart>
          </mc:Choice>
          <mc:Fallback>
            <p:pic>
              <p:nvPicPr>
                <p:cNvPr id="417" name="Γραφή 416">
                  <a:extLst>
                    <a:ext uri="{FF2B5EF4-FFF2-40B4-BE49-F238E27FC236}">
                      <a16:creationId xmlns:a16="http://schemas.microsoft.com/office/drawing/2014/main" id="{06671FC3-D15B-EF3E-1FBC-5942AEBB98C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2046673" y="4172612"/>
                  <a:ext cx="74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18" name="Γραφή 417">
                  <a:extLst>
                    <a:ext uri="{FF2B5EF4-FFF2-40B4-BE49-F238E27FC236}">
                      <a16:creationId xmlns:a16="http://schemas.microsoft.com/office/drawing/2014/main" id="{5EF2B3A3-8F63-E082-899B-F49B8571CE7B}"/>
                    </a:ext>
                  </a:extLst>
                </p14:cNvPr>
                <p14:cNvContentPartPr/>
                <p14:nvPr/>
              </p14:nvContentPartPr>
              <p14:xfrm>
                <a:off x="12061073" y="4294292"/>
                <a:ext cx="87480" cy="45000"/>
              </p14:xfrm>
            </p:contentPart>
          </mc:Choice>
          <mc:Fallback>
            <p:pic>
              <p:nvPicPr>
                <p:cNvPr id="418" name="Γραφή 417">
                  <a:extLst>
                    <a:ext uri="{FF2B5EF4-FFF2-40B4-BE49-F238E27FC236}">
                      <a16:creationId xmlns:a16="http://schemas.microsoft.com/office/drawing/2014/main" id="{5EF2B3A3-8F63-E082-899B-F49B8571CE7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2043433" y="4276292"/>
                  <a:ext cx="123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20" name="Γραφή 419">
                  <a:extLst>
                    <a:ext uri="{FF2B5EF4-FFF2-40B4-BE49-F238E27FC236}">
                      <a16:creationId xmlns:a16="http://schemas.microsoft.com/office/drawing/2014/main" id="{A013378A-9715-3E54-8E4F-68022DC72A3A}"/>
                    </a:ext>
                  </a:extLst>
                </p14:cNvPr>
                <p14:cNvContentPartPr/>
                <p14:nvPr/>
              </p14:nvContentPartPr>
              <p14:xfrm>
                <a:off x="10818713" y="3800012"/>
                <a:ext cx="1310400" cy="1118160"/>
              </p14:xfrm>
            </p:contentPart>
          </mc:Choice>
          <mc:Fallback>
            <p:pic>
              <p:nvPicPr>
                <p:cNvPr id="420" name="Γραφή 419">
                  <a:extLst>
                    <a:ext uri="{FF2B5EF4-FFF2-40B4-BE49-F238E27FC236}">
                      <a16:creationId xmlns:a16="http://schemas.microsoft.com/office/drawing/2014/main" id="{A013378A-9715-3E54-8E4F-68022DC72A3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801073" y="3782372"/>
                  <a:ext cx="1346040" cy="11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Ομάδα 436">
            <a:extLst>
              <a:ext uri="{FF2B5EF4-FFF2-40B4-BE49-F238E27FC236}">
                <a16:creationId xmlns:a16="http://schemas.microsoft.com/office/drawing/2014/main" id="{F11C1D97-8EB4-CBA1-CA48-AA0ABF541D7C}"/>
              </a:ext>
            </a:extLst>
          </p:cNvPr>
          <p:cNvGrpSpPr/>
          <p:nvPr/>
        </p:nvGrpSpPr>
        <p:grpSpPr>
          <a:xfrm>
            <a:off x="1074593" y="5362412"/>
            <a:ext cx="1130040" cy="700200"/>
            <a:chOff x="1074593" y="5362412"/>
            <a:chExt cx="1130040" cy="70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22" name="Γραφή 421">
                  <a:extLst>
                    <a:ext uri="{FF2B5EF4-FFF2-40B4-BE49-F238E27FC236}">
                      <a16:creationId xmlns:a16="http://schemas.microsoft.com/office/drawing/2014/main" id="{D7861670-7AAA-9BFB-C6A5-26E9943EBF3B}"/>
                    </a:ext>
                  </a:extLst>
                </p14:cNvPr>
                <p14:cNvContentPartPr/>
                <p14:nvPr/>
              </p14:nvContentPartPr>
              <p14:xfrm>
                <a:off x="1096553" y="5707292"/>
                <a:ext cx="158760" cy="317520"/>
              </p14:xfrm>
            </p:contentPart>
          </mc:Choice>
          <mc:Fallback>
            <p:pic>
              <p:nvPicPr>
                <p:cNvPr id="422" name="Γραφή 421">
                  <a:extLst>
                    <a:ext uri="{FF2B5EF4-FFF2-40B4-BE49-F238E27FC236}">
                      <a16:creationId xmlns:a16="http://schemas.microsoft.com/office/drawing/2014/main" id="{D7861670-7AAA-9BFB-C6A5-26E9943EBF3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8553" y="5689652"/>
                  <a:ext cx="194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23" name="Γραφή 422">
                  <a:extLst>
                    <a:ext uri="{FF2B5EF4-FFF2-40B4-BE49-F238E27FC236}">
                      <a16:creationId xmlns:a16="http://schemas.microsoft.com/office/drawing/2014/main" id="{27904343-A40C-C2CB-464F-D641241D7ED7}"/>
                    </a:ext>
                  </a:extLst>
                </p14:cNvPr>
                <p14:cNvContentPartPr/>
                <p14:nvPr/>
              </p14:nvContentPartPr>
              <p14:xfrm>
                <a:off x="1074593" y="5892332"/>
                <a:ext cx="163800" cy="54360"/>
              </p14:xfrm>
            </p:contentPart>
          </mc:Choice>
          <mc:Fallback>
            <p:pic>
              <p:nvPicPr>
                <p:cNvPr id="423" name="Γραφή 422">
                  <a:extLst>
                    <a:ext uri="{FF2B5EF4-FFF2-40B4-BE49-F238E27FC236}">
                      <a16:creationId xmlns:a16="http://schemas.microsoft.com/office/drawing/2014/main" id="{27904343-A40C-C2CB-464F-D641241D7ED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56953" y="5874692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24" name="Γραφή 423">
                  <a:extLst>
                    <a:ext uri="{FF2B5EF4-FFF2-40B4-BE49-F238E27FC236}">
                      <a16:creationId xmlns:a16="http://schemas.microsoft.com/office/drawing/2014/main" id="{72F86186-D8BD-E161-F897-C41573782C1C}"/>
                    </a:ext>
                  </a:extLst>
                </p14:cNvPr>
                <p14:cNvContentPartPr/>
                <p14:nvPr/>
              </p14:nvContentPartPr>
              <p14:xfrm>
                <a:off x="1286633" y="5861372"/>
                <a:ext cx="144000" cy="183600"/>
              </p14:xfrm>
            </p:contentPart>
          </mc:Choice>
          <mc:Fallback>
            <p:pic>
              <p:nvPicPr>
                <p:cNvPr id="424" name="Γραφή 423">
                  <a:extLst>
                    <a:ext uri="{FF2B5EF4-FFF2-40B4-BE49-F238E27FC236}">
                      <a16:creationId xmlns:a16="http://schemas.microsoft.com/office/drawing/2014/main" id="{72F86186-D8BD-E161-F897-C41573782C1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268633" y="5843372"/>
                  <a:ext cx="179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25" name="Γραφή 424">
                  <a:extLst>
                    <a:ext uri="{FF2B5EF4-FFF2-40B4-BE49-F238E27FC236}">
                      <a16:creationId xmlns:a16="http://schemas.microsoft.com/office/drawing/2014/main" id="{E0FC81F6-3D9C-B92D-A064-3F937E7E1A8B}"/>
                    </a:ext>
                  </a:extLst>
                </p14:cNvPr>
                <p14:cNvContentPartPr/>
                <p14:nvPr/>
              </p14:nvContentPartPr>
              <p14:xfrm>
                <a:off x="1437473" y="5853812"/>
                <a:ext cx="133560" cy="161640"/>
              </p14:xfrm>
            </p:contentPart>
          </mc:Choice>
          <mc:Fallback>
            <p:pic>
              <p:nvPicPr>
                <p:cNvPr id="425" name="Γραφή 424">
                  <a:extLst>
                    <a:ext uri="{FF2B5EF4-FFF2-40B4-BE49-F238E27FC236}">
                      <a16:creationId xmlns:a16="http://schemas.microsoft.com/office/drawing/2014/main" id="{E0FC81F6-3D9C-B92D-A064-3F937E7E1A8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419473" y="5835812"/>
                  <a:ext cx="169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26" name="Γραφή 425">
                  <a:extLst>
                    <a:ext uri="{FF2B5EF4-FFF2-40B4-BE49-F238E27FC236}">
                      <a16:creationId xmlns:a16="http://schemas.microsoft.com/office/drawing/2014/main" id="{AAA89962-878F-D35B-7EB6-6376EE656D67}"/>
                    </a:ext>
                  </a:extLst>
                </p14:cNvPr>
                <p14:cNvContentPartPr/>
                <p14:nvPr/>
              </p14:nvContentPartPr>
              <p14:xfrm>
                <a:off x="1597313" y="5877932"/>
                <a:ext cx="127800" cy="167400"/>
              </p14:xfrm>
            </p:contentPart>
          </mc:Choice>
          <mc:Fallback>
            <p:pic>
              <p:nvPicPr>
                <p:cNvPr id="426" name="Γραφή 425">
                  <a:extLst>
                    <a:ext uri="{FF2B5EF4-FFF2-40B4-BE49-F238E27FC236}">
                      <a16:creationId xmlns:a16="http://schemas.microsoft.com/office/drawing/2014/main" id="{AAA89962-878F-D35B-7EB6-6376EE656D6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579673" y="5859932"/>
                  <a:ext cx="163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27" name="Γραφή 426">
                  <a:extLst>
                    <a:ext uri="{FF2B5EF4-FFF2-40B4-BE49-F238E27FC236}">
                      <a16:creationId xmlns:a16="http://schemas.microsoft.com/office/drawing/2014/main" id="{A90E8F3B-B53F-2231-7FD0-A32AD7785AD0}"/>
                    </a:ext>
                  </a:extLst>
                </p14:cNvPr>
                <p14:cNvContentPartPr/>
                <p14:nvPr/>
              </p14:nvContentPartPr>
              <p14:xfrm>
                <a:off x="1793513" y="5655452"/>
                <a:ext cx="114480" cy="397800"/>
              </p14:xfrm>
            </p:contentPart>
          </mc:Choice>
          <mc:Fallback>
            <p:pic>
              <p:nvPicPr>
                <p:cNvPr id="427" name="Γραφή 426">
                  <a:extLst>
                    <a:ext uri="{FF2B5EF4-FFF2-40B4-BE49-F238E27FC236}">
                      <a16:creationId xmlns:a16="http://schemas.microsoft.com/office/drawing/2014/main" id="{A90E8F3B-B53F-2231-7FD0-A32AD7785AD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775873" y="5637452"/>
                  <a:ext cx="150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28" name="Γραφή 427">
                  <a:extLst>
                    <a:ext uri="{FF2B5EF4-FFF2-40B4-BE49-F238E27FC236}">
                      <a16:creationId xmlns:a16="http://schemas.microsoft.com/office/drawing/2014/main" id="{423CB999-15F5-3A86-0832-5D586F6DE288}"/>
                    </a:ext>
                  </a:extLst>
                </p14:cNvPr>
                <p14:cNvContentPartPr/>
                <p14:nvPr/>
              </p14:nvContentPartPr>
              <p14:xfrm>
                <a:off x="2107793" y="5727812"/>
                <a:ext cx="24480" cy="334800"/>
              </p14:xfrm>
            </p:contentPart>
          </mc:Choice>
          <mc:Fallback>
            <p:pic>
              <p:nvPicPr>
                <p:cNvPr id="428" name="Γραφή 427">
                  <a:extLst>
                    <a:ext uri="{FF2B5EF4-FFF2-40B4-BE49-F238E27FC236}">
                      <a16:creationId xmlns:a16="http://schemas.microsoft.com/office/drawing/2014/main" id="{423CB999-15F5-3A86-0832-5D586F6DE28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089793" y="5710172"/>
                  <a:ext cx="601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29" name="Γραφή 428">
                  <a:extLst>
                    <a:ext uri="{FF2B5EF4-FFF2-40B4-BE49-F238E27FC236}">
                      <a16:creationId xmlns:a16="http://schemas.microsoft.com/office/drawing/2014/main" id="{D6E61455-39E0-F954-9E64-394DC76ACC3A}"/>
                    </a:ext>
                  </a:extLst>
                </p14:cNvPr>
                <p14:cNvContentPartPr/>
                <p14:nvPr/>
              </p14:nvContentPartPr>
              <p14:xfrm>
                <a:off x="2019953" y="5911052"/>
                <a:ext cx="184680" cy="100800"/>
              </p14:xfrm>
            </p:contentPart>
          </mc:Choice>
          <mc:Fallback>
            <p:pic>
              <p:nvPicPr>
                <p:cNvPr id="429" name="Γραφή 428">
                  <a:extLst>
                    <a:ext uri="{FF2B5EF4-FFF2-40B4-BE49-F238E27FC236}">
                      <a16:creationId xmlns:a16="http://schemas.microsoft.com/office/drawing/2014/main" id="{D6E61455-39E0-F954-9E64-394DC76ACC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001953" y="5893052"/>
                  <a:ext cx="22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31" name="Γραφή 430">
                  <a:extLst>
                    <a:ext uri="{FF2B5EF4-FFF2-40B4-BE49-F238E27FC236}">
                      <a16:creationId xmlns:a16="http://schemas.microsoft.com/office/drawing/2014/main" id="{C47EDA1C-62B4-2836-23CA-467D25016C5B}"/>
                    </a:ext>
                  </a:extLst>
                </p14:cNvPr>
                <p14:cNvContentPartPr/>
                <p14:nvPr/>
              </p14:nvContentPartPr>
              <p14:xfrm>
                <a:off x="2032193" y="5362412"/>
                <a:ext cx="141120" cy="312120"/>
              </p14:xfrm>
            </p:contentPart>
          </mc:Choice>
          <mc:Fallback>
            <p:pic>
              <p:nvPicPr>
                <p:cNvPr id="431" name="Γραφή 430">
                  <a:extLst>
                    <a:ext uri="{FF2B5EF4-FFF2-40B4-BE49-F238E27FC236}">
                      <a16:creationId xmlns:a16="http://schemas.microsoft.com/office/drawing/2014/main" id="{C47EDA1C-62B4-2836-23CA-467D25016C5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014553" y="5344772"/>
                  <a:ext cx="1767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Ομάδα 444">
            <a:extLst>
              <a:ext uri="{FF2B5EF4-FFF2-40B4-BE49-F238E27FC236}">
                <a16:creationId xmlns:a16="http://schemas.microsoft.com/office/drawing/2014/main" id="{2AF88F2D-8830-BA9F-CAF9-FDCBBB1C6E64}"/>
              </a:ext>
            </a:extLst>
          </p:cNvPr>
          <p:cNvGrpSpPr/>
          <p:nvPr/>
        </p:nvGrpSpPr>
        <p:grpSpPr>
          <a:xfrm>
            <a:off x="2453033" y="5481932"/>
            <a:ext cx="1393200" cy="932040"/>
            <a:chOff x="2453033" y="5481932"/>
            <a:chExt cx="1393200" cy="93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32" name="Γραφή 431">
                  <a:extLst>
                    <a:ext uri="{FF2B5EF4-FFF2-40B4-BE49-F238E27FC236}">
                      <a16:creationId xmlns:a16="http://schemas.microsoft.com/office/drawing/2014/main" id="{CD67B3C5-AFEB-0A2E-9E71-DD46FB4E5A74}"/>
                    </a:ext>
                  </a:extLst>
                </p14:cNvPr>
                <p14:cNvContentPartPr/>
                <p14:nvPr/>
              </p14:nvContentPartPr>
              <p14:xfrm>
                <a:off x="2453033" y="5921852"/>
                <a:ext cx="235440" cy="46080"/>
              </p14:xfrm>
            </p:contentPart>
          </mc:Choice>
          <mc:Fallback>
            <p:pic>
              <p:nvPicPr>
                <p:cNvPr id="432" name="Γραφή 431">
                  <a:extLst>
                    <a:ext uri="{FF2B5EF4-FFF2-40B4-BE49-F238E27FC236}">
                      <a16:creationId xmlns:a16="http://schemas.microsoft.com/office/drawing/2014/main" id="{CD67B3C5-AFEB-0A2E-9E71-DD46FB4E5A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435033" y="5904212"/>
                  <a:ext cx="271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33" name="Γραφή 432">
                  <a:extLst>
                    <a:ext uri="{FF2B5EF4-FFF2-40B4-BE49-F238E27FC236}">
                      <a16:creationId xmlns:a16="http://schemas.microsoft.com/office/drawing/2014/main" id="{D0AE3E88-D0C1-B9AA-E3FA-8291D3475AEA}"/>
                    </a:ext>
                  </a:extLst>
                </p14:cNvPr>
                <p14:cNvContentPartPr/>
                <p14:nvPr/>
              </p14:nvContentPartPr>
              <p14:xfrm>
                <a:off x="2478953" y="5810252"/>
                <a:ext cx="293040" cy="17280"/>
              </p14:xfrm>
            </p:contentPart>
          </mc:Choice>
          <mc:Fallback>
            <p:pic>
              <p:nvPicPr>
                <p:cNvPr id="433" name="Γραφή 432">
                  <a:extLst>
                    <a:ext uri="{FF2B5EF4-FFF2-40B4-BE49-F238E27FC236}">
                      <a16:creationId xmlns:a16="http://schemas.microsoft.com/office/drawing/2014/main" id="{D0AE3E88-D0C1-B9AA-E3FA-8291D3475AE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460953" y="5792612"/>
                  <a:ext cx="328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34" name="Γραφή 433">
                  <a:extLst>
                    <a:ext uri="{FF2B5EF4-FFF2-40B4-BE49-F238E27FC236}">
                      <a16:creationId xmlns:a16="http://schemas.microsoft.com/office/drawing/2014/main" id="{74047671-7104-F50C-688C-0BD3E4AE0E27}"/>
                    </a:ext>
                  </a:extLst>
                </p14:cNvPr>
                <p14:cNvContentPartPr/>
                <p14:nvPr/>
              </p14:nvContentPartPr>
              <p14:xfrm>
                <a:off x="2969273" y="5864612"/>
                <a:ext cx="749880" cy="59040"/>
              </p14:xfrm>
            </p:contentPart>
          </mc:Choice>
          <mc:Fallback>
            <p:pic>
              <p:nvPicPr>
                <p:cNvPr id="434" name="Γραφή 433">
                  <a:extLst>
                    <a:ext uri="{FF2B5EF4-FFF2-40B4-BE49-F238E27FC236}">
                      <a16:creationId xmlns:a16="http://schemas.microsoft.com/office/drawing/2014/main" id="{74047671-7104-F50C-688C-0BD3E4AE0E2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951273" y="5846612"/>
                  <a:ext cx="785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35" name="Γραφή 434">
                  <a:extLst>
                    <a:ext uri="{FF2B5EF4-FFF2-40B4-BE49-F238E27FC236}">
                      <a16:creationId xmlns:a16="http://schemas.microsoft.com/office/drawing/2014/main" id="{FA34E108-2B83-2D42-0C18-FB111D8E40E3}"/>
                    </a:ext>
                  </a:extLst>
                </p14:cNvPr>
                <p14:cNvContentPartPr/>
                <p14:nvPr/>
              </p14:nvContentPartPr>
              <p14:xfrm>
                <a:off x="3207953" y="5481932"/>
                <a:ext cx="47520" cy="266400"/>
              </p14:xfrm>
            </p:contentPart>
          </mc:Choice>
          <mc:Fallback>
            <p:pic>
              <p:nvPicPr>
                <p:cNvPr id="435" name="Γραφή 434">
                  <a:extLst>
                    <a:ext uri="{FF2B5EF4-FFF2-40B4-BE49-F238E27FC236}">
                      <a16:creationId xmlns:a16="http://schemas.microsoft.com/office/drawing/2014/main" id="{FA34E108-2B83-2D42-0C18-FB111D8E40E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189953" y="5463932"/>
                  <a:ext cx="83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38" name="Γραφή 437">
                  <a:extLst>
                    <a:ext uri="{FF2B5EF4-FFF2-40B4-BE49-F238E27FC236}">
                      <a16:creationId xmlns:a16="http://schemas.microsoft.com/office/drawing/2014/main" id="{79DF44B4-6A54-1635-56C5-8FDC71B72834}"/>
                    </a:ext>
                  </a:extLst>
                </p14:cNvPr>
                <p14:cNvContentPartPr/>
                <p14:nvPr/>
              </p14:nvContentPartPr>
              <p14:xfrm>
                <a:off x="2991593" y="6254132"/>
                <a:ext cx="19800" cy="49320"/>
              </p14:xfrm>
            </p:contentPart>
          </mc:Choice>
          <mc:Fallback>
            <p:pic>
              <p:nvPicPr>
                <p:cNvPr id="438" name="Γραφή 437">
                  <a:extLst>
                    <a:ext uri="{FF2B5EF4-FFF2-40B4-BE49-F238E27FC236}">
                      <a16:creationId xmlns:a16="http://schemas.microsoft.com/office/drawing/2014/main" id="{79DF44B4-6A54-1635-56C5-8FDC71B7283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973953" y="6236132"/>
                  <a:ext cx="5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39" name="Γραφή 438">
                  <a:extLst>
                    <a:ext uri="{FF2B5EF4-FFF2-40B4-BE49-F238E27FC236}">
                      <a16:creationId xmlns:a16="http://schemas.microsoft.com/office/drawing/2014/main" id="{066D1165-0F9F-4FBC-993C-4276D73444D0}"/>
                    </a:ext>
                  </a:extLst>
                </p14:cNvPr>
                <p14:cNvContentPartPr/>
                <p14:nvPr/>
              </p14:nvContentPartPr>
              <p14:xfrm>
                <a:off x="2899073" y="6214172"/>
                <a:ext cx="259920" cy="166320"/>
              </p14:xfrm>
            </p:contentPart>
          </mc:Choice>
          <mc:Fallback>
            <p:pic>
              <p:nvPicPr>
                <p:cNvPr id="439" name="Γραφή 438">
                  <a:extLst>
                    <a:ext uri="{FF2B5EF4-FFF2-40B4-BE49-F238E27FC236}">
                      <a16:creationId xmlns:a16="http://schemas.microsoft.com/office/drawing/2014/main" id="{066D1165-0F9F-4FBC-993C-4276D73444D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881433" y="6196172"/>
                  <a:ext cx="295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40" name="Γραφή 439">
                  <a:extLst>
                    <a:ext uri="{FF2B5EF4-FFF2-40B4-BE49-F238E27FC236}">
                      <a16:creationId xmlns:a16="http://schemas.microsoft.com/office/drawing/2014/main" id="{8B6AA888-E523-B0D3-658A-4235DFAD0DAF}"/>
                    </a:ext>
                  </a:extLst>
                </p14:cNvPr>
                <p14:cNvContentPartPr/>
                <p14:nvPr/>
              </p14:nvContentPartPr>
              <p14:xfrm>
                <a:off x="3214433" y="6215612"/>
                <a:ext cx="88200" cy="198360"/>
              </p14:xfrm>
            </p:contentPart>
          </mc:Choice>
          <mc:Fallback>
            <p:pic>
              <p:nvPicPr>
                <p:cNvPr id="440" name="Γραφή 439">
                  <a:extLst>
                    <a:ext uri="{FF2B5EF4-FFF2-40B4-BE49-F238E27FC236}">
                      <a16:creationId xmlns:a16="http://schemas.microsoft.com/office/drawing/2014/main" id="{8B6AA888-E523-B0D3-658A-4235DFAD0DA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196433" y="6197612"/>
                  <a:ext cx="123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41" name="Γραφή 440">
                  <a:extLst>
                    <a:ext uri="{FF2B5EF4-FFF2-40B4-BE49-F238E27FC236}">
                      <a16:creationId xmlns:a16="http://schemas.microsoft.com/office/drawing/2014/main" id="{08303F46-D4E1-BA3F-9033-6B3D9BE3667F}"/>
                    </a:ext>
                  </a:extLst>
                </p14:cNvPr>
                <p14:cNvContentPartPr/>
                <p14:nvPr/>
              </p14:nvContentPartPr>
              <p14:xfrm>
                <a:off x="3353753" y="6128132"/>
                <a:ext cx="232560" cy="243720"/>
              </p14:xfrm>
            </p:contentPart>
          </mc:Choice>
          <mc:Fallback>
            <p:pic>
              <p:nvPicPr>
                <p:cNvPr id="441" name="Γραφή 440">
                  <a:extLst>
                    <a:ext uri="{FF2B5EF4-FFF2-40B4-BE49-F238E27FC236}">
                      <a16:creationId xmlns:a16="http://schemas.microsoft.com/office/drawing/2014/main" id="{08303F46-D4E1-BA3F-9033-6B3D9BE3667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335753" y="6110132"/>
                  <a:ext cx="268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42" name="Γραφή 441">
                  <a:extLst>
                    <a:ext uri="{FF2B5EF4-FFF2-40B4-BE49-F238E27FC236}">
                      <a16:creationId xmlns:a16="http://schemas.microsoft.com/office/drawing/2014/main" id="{8BA3BE08-1139-371A-E4A6-D7B02DFB4215}"/>
                    </a:ext>
                  </a:extLst>
                </p14:cNvPr>
                <p14:cNvContentPartPr/>
                <p14:nvPr/>
              </p14:nvContentPartPr>
              <p14:xfrm>
                <a:off x="3492713" y="6073412"/>
                <a:ext cx="162000" cy="138960"/>
              </p14:xfrm>
            </p:contentPart>
          </mc:Choice>
          <mc:Fallback>
            <p:pic>
              <p:nvPicPr>
                <p:cNvPr id="442" name="Γραφή 441">
                  <a:extLst>
                    <a:ext uri="{FF2B5EF4-FFF2-40B4-BE49-F238E27FC236}">
                      <a16:creationId xmlns:a16="http://schemas.microsoft.com/office/drawing/2014/main" id="{8BA3BE08-1139-371A-E4A6-D7B02DFB42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475073" y="6055412"/>
                  <a:ext cx="19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43" name="Γραφή 442">
                  <a:extLst>
                    <a:ext uri="{FF2B5EF4-FFF2-40B4-BE49-F238E27FC236}">
                      <a16:creationId xmlns:a16="http://schemas.microsoft.com/office/drawing/2014/main" id="{CC4A796F-1586-C835-7F39-7D755D705618}"/>
                    </a:ext>
                  </a:extLst>
                </p14:cNvPr>
                <p14:cNvContentPartPr/>
                <p14:nvPr/>
              </p14:nvContentPartPr>
              <p14:xfrm>
                <a:off x="3755153" y="6008612"/>
                <a:ext cx="29880" cy="301680"/>
              </p14:xfrm>
            </p:contentPart>
          </mc:Choice>
          <mc:Fallback>
            <p:pic>
              <p:nvPicPr>
                <p:cNvPr id="443" name="Γραφή 442">
                  <a:extLst>
                    <a:ext uri="{FF2B5EF4-FFF2-40B4-BE49-F238E27FC236}">
                      <a16:creationId xmlns:a16="http://schemas.microsoft.com/office/drawing/2014/main" id="{CC4A796F-1586-C835-7F39-7D755D70561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37153" y="5990612"/>
                  <a:ext cx="65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44" name="Γραφή 443">
                  <a:extLst>
                    <a:ext uri="{FF2B5EF4-FFF2-40B4-BE49-F238E27FC236}">
                      <a16:creationId xmlns:a16="http://schemas.microsoft.com/office/drawing/2014/main" id="{BADC12C4-0EEC-7DD5-11C9-859F264E528A}"/>
                    </a:ext>
                  </a:extLst>
                </p14:cNvPr>
                <p14:cNvContentPartPr/>
                <p14:nvPr/>
              </p14:nvContentPartPr>
              <p14:xfrm>
                <a:off x="3683153" y="6176372"/>
                <a:ext cx="163080" cy="43200"/>
              </p14:xfrm>
            </p:contentPart>
          </mc:Choice>
          <mc:Fallback>
            <p:pic>
              <p:nvPicPr>
                <p:cNvPr id="444" name="Γραφή 443">
                  <a:extLst>
                    <a:ext uri="{FF2B5EF4-FFF2-40B4-BE49-F238E27FC236}">
                      <a16:creationId xmlns:a16="http://schemas.microsoft.com/office/drawing/2014/main" id="{BADC12C4-0EEC-7DD5-11C9-859F264E528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665153" y="6158732"/>
                  <a:ext cx="1987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62">
            <p14:nvContentPartPr>
              <p14:cNvPr id="446" name="Γραφή 445">
                <a:extLst>
                  <a:ext uri="{FF2B5EF4-FFF2-40B4-BE49-F238E27FC236}">
                    <a16:creationId xmlns:a16="http://schemas.microsoft.com/office/drawing/2014/main" id="{0FD8FC88-0BE1-4AAE-B618-B34190CE9BFF}"/>
                  </a:ext>
                </a:extLst>
              </p14:cNvPr>
              <p14:cNvContentPartPr/>
              <p14:nvPr/>
            </p14:nvContentPartPr>
            <p14:xfrm>
              <a:off x="5671073" y="3067772"/>
              <a:ext cx="2418120" cy="1008720"/>
            </p14:xfrm>
          </p:contentPart>
        </mc:Choice>
        <mc:Fallback>
          <p:pic>
            <p:nvPicPr>
              <p:cNvPr id="446" name="Γραφή 445">
                <a:extLst>
                  <a:ext uri="{FF2B5EF4-FFF2-40B4-BE49-F238E27FC236}">
                    <a16:creationId xmlns:a16="http://schemas.microsoft.com/office/drawing/2014/main" id="{0FD8FC88-0BE1-4AAE-B618-B34190CE9BFF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653433" y="3050132"/>
                <a:ext cx="2453760" cy="10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47" name="Γραφή 446">
                <a:extLst>
                  <a:ext uri="{FF2B5EF4-FFF2-40B4-BE49-F238E27FC236}">
                    <a16:creationId xmlns:a16="http://schemas.microsoft.com/office/drawing/2014/main" id="{27E0E3F1-35B5-7D9B-BD74-E3D8367A091E}"/>
                  </a:ext>
                </a:extLst>
              </p14:cNvPr>
              <p14:cNvContentPartPr/>
              <p14:nvPr/>
            </p14:nvContentPartPr>
            <p14:xfrm>
              <a:off x="6725873" y="5233892"/>
              <a:ext cx="234720" cy="415800"/>
            </p14:xfrm>
          </p:contentPart>
        </mc:Choice>
        <mc:Fallback>
          <p:pic>
            <p:nvPicPr>
              <p:cNvPr id="447" name="Γραφή 446">
                <a:extLst>
                  <a:ext uri="{FF2B5EF4-FFF2-40B4-BE49-F238E27FC236}">
                    <a16:creationId xmlns:a16="http://schemas.microsoft.com/office/drawing/2014/main" id="{27E0E3F1-35B5-7D9B-BD74-E3D8367A091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707873" y="5215892"/>
                <a:ext cx="2703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48" name="Γραφή 447">
                <a:extLst>
                  <a:ext uri="{FF2B5EF4-FFF2-40B4-BE49-F238E27FC236}">
                    <a16:creationId xmlns:a16="http://schemas.microsoft.com/office/drawing/2014/main" id="{791854C6-36E0-D0E5-AFE6-28DA802E2BE9}"/>
                  </a:ext>
                </a:extLst>
              </p14:cNvPr>
              <p14:cNvContentPartPr/>
              <p14:nvPr/>
            </p14:nvContentPartPr>
            <p14:xfrm>
              <a:off x="7067873" y="5424332"/>
              <a:ext cx="153360" cy="192240"/>
            </p14:xfrm>
          </p:contentPart>
        </mc:Choice>
        <mc:Fallback>
          <p:pic>
            <p:nvPicPr>
              <p:cNvPr id="448" name="Γραφή 447">
                <a:extLst>
                  <a:ext uri="{FF2B5EF4-FFF2-40B4-BE49-F238E27FC236}">
                    <a16:creationId xmlns:a16="http://schemas.microsoft.com/office/drawing/2014/main" id="{791854C6-36E0-D0E5-AFE6-28DA802E2BE9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7049873" y="5406692"/>
                <a:ext cx="189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449" name="Γραφή 448">
                <a:extLst>
                  <a:ext uri="{FF2B5EF4-FFF2-40B4-BE49-F238E27FC236}">
                    <a16:creationId xmlns:a16="http://schemas.microsoft.com/office/drawing/2014/main" id="{DC14EAE6-E308-A800-F910-6FC68DB36E0B}"/>
                  </a:ext>
                </a:extLst>
              </p14:cNvPr>
              <p14:cNvContentPartPr/>
              <p14:nvPr/>
            </p14:nvContentPartPr>
            <p14:xfrm>
              <a:off x="7063913" y="5429012"/>
              <a:ext cx="158040" cy="255960"/>
            </p14:xfrm>
          </p:contentPart>
        </mc:Choice>
        <mc:Fallback>
          <p:pic>
            <p:nvPicPr>
              <p:cNvPr id="449" name="Γραφή 448">
                <a:extLst>
                  <a:ext uri="{FF2B5EF4-FFF2-40B4-BE49-F238E27FC236}">
                    <a16:creationId xmlns:a16="http://schemas.microsoft.com/office/drawing/2014/main" id="{DC14EAE6-E308-A800-F910-6FC68DB36E0B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7046273" y="5411372"/>
                <a:ext cx="1936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51" name="Γραφή 450">
                <a:extLst>
                  <a:ext uri="{FF2B5EF4-FFF2-40B4-BE49-F238E27FC236}">
                    <a16:creationId xmlns:a16="http://schemas.microsoft.com/office/drawing/2014/main" id="{47ADBA29-6A30-306A-A15D-C1DE9EE75F10}"/>
                  </a:ext>
                </a:extLst>
              </p14:cNvPr>
              <p14:cNvContentPartPr/>
              <p14:nvPr/>
            </p14:nvContentPartPr>
            <p14:xfrm>
              <a:off x="7369553" y="5450252"/>
              <a:ext cx="253080" cy="23760"/>
            </p14:xfrm>
          </p:contentPart>
        </mc:Choice>
        <mc:Fallback>
          <p:pic>
            <p:nvPicPr>
              <p:cNvPr id="451" name="Γραφή 450">
                <a:extLst>
                  <a:ext uri="{FF2B5EF4-FFF2-40B4-BE49-F238E27FC236}">
                    <a16:creationId xmlns:a16="http://schemas.microsoft.com/office/drawing/2014/main" id="{47ADBA29-6A30-306A-A15D-C1DE9EE75F1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7351913" y="5432612"/>
                <a:ext cx="288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452" name="Γραφή 451">
                <a:extLst>
                  <a:ext uri="{FF2B5EF4-FFF2-40B4-BE49-F238E27FC236}">
                    <a16:creationId xmlns:a16="http://schemas.microsoft.com/office/drawing/2014/main" id="{04A6F5DD-382B-B83B-9468-51DEECBB0A14}"/>
                  </a:ext>
                </a:extLst>
              </p14:cNvPr>
              <p14:cNvContentPartPr/>
              <p14:nvPr/>
            </p14:nvContentPartPr>
            <p14:xfrm>
              <a:off x="7432193" y="5588132"/>
              <a:ext cx="240480" cy="1080"/>
            </p14:xfrm>
          </p:contentPart>
        </mc:Choice>
        <mc:Fallback>
          <p:pic>
            <p:nvPicPr>
              <p:cNvPr id="452" name="Γραφή 451">
                <a:extLst>
                  <a:ext uri="{FF2B5EF4-FFF2-40B4-BE49-F238E27FC236}">
                    <a16:creationId xmlns:a16="http://schemas.microsoft.com/office/drawing/2014/main" id="{04A6F5DD-382B-B83B-9468-51DEECBB0A14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414553" y="5570492"/>
                <a:ext cx="27612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Ομάδα 478">
            <a:extLst>
              <a:ext uri="{FF2B5EF4-FFF2-40B4-BE49-F238E27FC236}">
                <a16:creationId xmlns:a16="http://schemas.microsoft.com/office/drawing/2014/main" id="{AEF016BC-9069-E7CD-0E6B-8C278FDDF64A}"/>
              </a:ext>
            </a:extLst>
          </p:cNvPr>
          <p:cNvGrpSpPr/>
          <p:nvPr/>
        </p:nvGrpSpPr>
        <p:grpSpPr>
          <a:xfrm>
            <a:off x="7848353" y="5052812"/>
            <a:ext cx="3511800" cy="590760"/>
            <a:chOff x="7848353" y="5052812"/>
            <a:chExt cx="351180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54" name="Γραφή 453">
                  <a:extLst>
                    <a:ext uri="{FF2B5EF4-FFF2-40B4-BE49-F238E27FC236}">
                      <a16:creationId xmlns:a16="http://schemas.microsoft.com/office/drawing/2014/main" id="{858AF50D-7C38-1D8C-BCF8-BC52EC838744}"/>
                    </a:ext>
                  </a:extLst>
                </p14:cNvPr>
                <p14:cNvContentPartPr/>
                <p14:nvPr/>
              </p14:nvContentPartPr>
              <p14:xfrm>
                <a:off x="7848353" y="5367812"/>
                <a:ext cx="123480" cy="275760"/>
              </p14:xfrm>
            </p:contentPart>
          </mc:Choice>
          <mc:Fallback>
            <p:pic>
              <p:nvPicPr>
                <p:cNvPr id="454" name="Γραφή 453">
                  <a:extLst>
                    <a:ext uri="{FF2B5EF4-FFF2-40B4-BE49-F238E27FC236}">
                      <a16:creationId xmlns:a16="http://schemas.microsoft.com/office/drawing/2014/main" id="{858AF50D-7C38-1D8C-BCF8-BC52EC83874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830713" y="5350172"/>
                  <a:ext cx="159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55" name="Γραφή 454">
                  <a:extLst>
                    <a:ext uri="{FF2B5EF4-FFF2-40B4-BE49-F238E27FC236}">
                      <a16:creationId xmlns:a16="http://schemas.microsoft.com/office/drawing/2014/main" id="{E46A13F9-D148-83CD-A871-BAAAE306CCCB}"/>
                    </a:ext>
                  </a:extLst>
                </p14:cNvPr>
                <p14:cNvContentPartPr/>
                <p14:nvPr/>
              </p14:nvContentPartPr>
              <p14:xfrm>
                <a:off x="8067953" y="5445932"/>
                <a:ext cx="15840" cy="155160"/>
              </p14:xfrm>
            </p:contentPart>
          </mc:Choice>
          <mc:Fallback>
            <p:pic>
              <p:nvPicPr>
                <p:cNvPr id="455" name="Γραφή 454">
                  <a:extLst>
                    <a:ext uri="{FF2B5EF4-FFF2-40B4-BE49-F238E27FC236}">
                      <a16:creationId xmlns:a16="http://schemas.microsoft.com/office/drawing/2014/main" id="{E46A13F9-D148-83CD-A871-BAAAE306CCC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050313" y="5428292"/>
                  <a:ext cx="51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56" name="Γραφή 455">
                  <a:extLst>
                    <a:ext uri="{FF2B5EF4-FFF2-40B4-BE49-F238E27FC236}">
                      <a16:creationId xmlns:a16="http://schemas.microsoft.com/office/drawing/2014/main" id="{5CF9BE45-92F0-10EE-E8F1-91379083BA90}"/>
                    </a:ext>
                  </a:extLst>
                </p14:cNvPr>
                <p14:cNvContentPartPr/>
                <p14:nvPr/>
              </p14:nvContentPartPr>
              <p14:xfrm>
                <a:off x="8082713" y="5237492"/>
                <a:ext cx="12240" cy="41040"/>
              </p14:xfrm>
            </p:contentPart>
          </mc:Choice>
          <mc:Fallback>
            <p:pic>
              <p:nvPicPr>
                <p:cNvPr id="456" name="Γραφή 455">
                  <a:extLst>
                    <a:ext uri="{FF2B5EF4-FFF2-40B4-BE49-F238E27FC236}">
                      <a16:creationId xmlns:a16="http://schemas.microsoft.com/office/drawing/2014/main" id="{5CF9BE45-92F0-10EE-E8F1-91379083BA9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65073" y="5219852"/>
                  <a:ext cx="47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57" name="Γραφή 456">
                  <a:extLst>
                    <a:ext uri="{FF2B5EF4-FFF2-40B4-BE49-F238E27FC236}">
                      <a16:creationId xmlns:a16="http://schemas.microsoft.com/office/drawing/2014/main" id="{360AAC53-199D-77C7-2426-C50B69D2E2DC}"/>
                    </a:ext>
                  </a:extLst>
                </p14:cNvPr>
                <p14:cNvContentPartPr/>
                <p14:nvPr/>
              </p14:nvContentPartPr>
              <p14:xfrm>
                <a:off x="8119793" y="5401292"/>
                <a:ext cx="142920" cy="168480"/>
              </p14:xfrm>
            </p:contentPart>
          </mc:Choice>
          <mc:Fallback>
            <p:pic>
              <p:nvPicPr>
                <p:cNvPr id="457" name="Γραφή 456">
                  <a:extLst>
                    <a:ext uri="{FF2B5EF4-FFF2-40B4-BE49-F238E27FC236}">
                      <a16:creationId xmlns:a16="http://schemas.microsoft.com/office/drawing/2014/main" id="{360AAC53-199D-77C7-2426-C50B69D2E2D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01793" y="5383292"/>
                  <a:ext cx="178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58" name="Γραφή 457">
                  <a:extLst>
                    <a:ext uri="{FF2B5EF4-FFF2-40B4-BE49-F238E27FC236}">
                      <a16:creationId xmlns:a16="http://schemas.microsoft.com/office/drawing/2014/main" id="{A32A5C9D-1D21-B504-CF51-B590139D26D7}"/>
                    </a:ext>
                  </a:extLst>
                </p14:cNvPr>
                <p14:cNvContentPartPr/>
                <p14:nvPr/>
              </p14:nvContentPartPr>
              <p14:xfrm>
                <a:off x="8356673" y="5254052"/>
                <a:ext cx="163800" cy="316440"/>
              </p14:xfrm>
            </p:contentPart>
          </mc:Choice>
          <mc:Fallback>
            <p:pic>
              <p:nvPicPr>
                <p:cNvPr id="458" name="Γραφή 457">
                  <a:extLst>
                    <a:ext uri="{FF2B5EF4-FFF2-40B4-BE49-F238E27FC236}">
                      <a16:creationId xmlns:a16="http://schemas.microsoft.com/office/drawing/2014/main" id="{A32A5C9D-1D21-B504-CF51-B590139D26D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339033" y="5236052"/>
                  <a:ext cx="199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59" name="Γραφή 458">
                  <a:extLst>
                    <a:ext uri="{FF2B5EF4-FFF2-40B4-BE49-F238E27FC236}">
                      <a16:creationId xmlns:a16="http://schemas.microsoft.com/office/drawing/2014/main" id="{C7715736-F6DE-82B0-4270-54D015FE2B7D}"/>
                    </a:ext>
                  </a:extLst>
                </p14:cNvPr>
                <p14:cNvContentPartPr/>
                <p14:nvPr/>
              </p14:nvContentPartPr>
              <p14:xfrm>
                <a:off x="8484113" y="5052812"/>
                <a:ext cx="129240" cy="354960"/>
              </p14:xfrm>
            </p:contentPart>
          </mc:Choice>
          <mc:Fallback>
            <p:pic>
              <p:nvPicPr>
                <p:cNvPr id="459" name="Γραφή 458">
                  <a:extLst>
                    <a:ext uri="{FF2B5EF4-FFF2-40B4-BE49-F238E27FC236}">
                      <a16:creationId xmlns:a16="http://schemas.microsoft.com/office/drawing/2014/main" id="{C7715736-F6DE-82B0-4270-54D015FE2B7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466473" y="5035172"/>
                  <a:ext cx="164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60" name="Γραφή 459">
                  <a:extLst>
                    <a:ext uri="{FF2B5EF4-FFF2-40B4-BE49-F238E27FC236}">
                      <a16:creationId xmlns:a16="http://schemas.microsoft.com/office/drawing/2014/main" id="{361B9462-EF31-BF62-ED9F-27C4F8E65629}"/>
                    </a:ext>
                  </a:extLst>
                </p14:cNvPr>
                <p14:cNvContentPartPr/>
                <p14:nvPr/>
              </p14:nvContentPartPr>
              <p14:xfrm>
                <a:off x="8637113" y="5252612"/>
                <a:ext cx="87840" cy="288000"/>
              </p14:xfrm>
            </p:contentPart>
          </mc:Choice>
          <mc:Fallback>
            <p:pic>
              <p:nvPicPr>
                <p:cNvPr id="460" name="Γραφή 459">
                  <a:extLst>
                    <a:ext uri="{FF2B5EF4-FFF2-40B4-BE49-F238E27FC236}">
                      <a16:creationId xmlns:a16="http://schemas.microsoft.com/office/drawing/2014/main" id="{361B9462-EF31-BF62-ED9F-27C4F8E6562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619113" y="5234612"/>
                  <a:ext cx="123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61" name="Γραφή 460">
                  <a:extLst>
                    <a:ext uri="{FF2B5EF4-FFF2-40B4-BE49-F238E27FC236}">
                      <a16:creationId xmlns:a16="http://schemas.microsoft.com/office/drawing/2014/main" id="{752F7783-3530-F63F-3BBC-08A6B775C602}"/>
                    </a:ext>
                  </a:extLst>
                </p14:cNvPr>
                <p14:cNvContentPartPr/>
                <p14:nvPr/>
              </p14:nvContentPartPr>
              <p14:xfrm>
                <a:off x="8727113" y="5357012"/>
                <a:ext cx="2160" cy="157320"/>
              </p14:xfrm>
            </p:contentPart>
          </mc:Choice>
          <mc:Fallback>
            <p:pic>
              <p:nvPicPr>
                <p:cNvPr id="461" name="Γραφή 460">
                  <a:extLst>
                    <a:ext uri="{FF2B5EF4-FFF2-40B4-BE49-F238E27FC236}">
                      <a16:creationId xmlns:a16="http://schemas.microsoft.com/office/drawing/2014/main" id="{752F7783-3530-F63F-3BBC-08A6B775C60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709473" y="5339012"/>
                  <a:ext cx="3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62" name="Γραφή 461">
                  <a:extLst>
                    <a:ext uri="{FF2B5EF4-FFF2-40B4-BE49-F238E27FC236}">
                      <a16:creationId xmlns:a16="http://schemas.microsoft.com/office/drawing/2014/main" id="{247E526A-A8A3-743C-3EE4-5BDAA2755E88}"/>
                    </a:ext>
                  </a:extLst>
                </p14:cNvPr>
                <p14:cNvContentPartPr/>
                <p14:nvPr/>
              </p14:nvContentPartPr>
              <p14:xfrm>
                <a:off x="8668433" y="5434412"/>
                <a:ext cx="136800" cy="8640"/>
              </p14:xfrm>
            </p:contentPart>
          </mc:Choice>
          <mc:Fallback>
            <p:pic>
              <p:nvPicPr>
                <p:cNvPr id="462" name="Γραφή 461">
                  <a:extLst>
                    <a:ext uri="{FF2B5EF4-FFF2-40B4-BE49-F238E27FC236}">
                      <a16:creationId xmlns:a16="http://schemas.microsoft.com/office/drawing/2014/main" id="{247E526A-A8A3-743C-3EE4-5BDAA2755E8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50793" y="5416412"/>
                  <a:ext cx="172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63" name="Γραφή 462">
                  <a:extLst>
                    <a:ext uri="{FF2B5EF4-FFF2-40B4-BE49-F238E27FC236}">
                      <a16:creationId xmlns:a16="http://schemas.microsoft.com/office/drawing/2014/main" id="{BBDE95E1-6EAD-3C22-8CBD-76CDD7EE8D5C}"/>
                    </a:ext>
                  </a:extLst>
                </p14:cNvPr>
                <p14:cNvContentPartPr/>
                <p14:nvPr/>
              </p14:nvContentPartPr>
              <p14:xfrm>
                <a:off x="8851313" y="5278892"/>
                <a:ext cx="22320" cy="360000"/>
              </p14:xfrm>
            </p:contentPart>
          </mc:Choice>
          <mc:Fallback>
            <p:pic>
              <p:nvPicPr>
                <p:cNvPr id="463" name="Γραφή 462">
                  <a:extLst>
                    <a:ext uri="{FF2B5EF4-FFF2-40B4-BE49-F238E27FC236}">
                      <a16:creationId xmlns:a16="http://schemas.microsoft.com/office/drawing/2014/main" id="{BBDE95E1-6EAD-3C22-8CBD-76CDD7EE8D5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33313" y="5261252"/>
                  <a:ext cx="57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65" name="Γραφή 464">
                  <a:extLst>
                    <a:ext uri="{FF2B5EF4-FFF2-40B4-BE49-F238E27FC236}">
                      <a16:creationId xmlns:a16="http://schemas.microsoft.com/office/drawing/2014/main" id="{E5AEB648-EB6E-DAB4-73B1-4AB37442A21D}"/>
                    </a:ext>
                  </a:extLst>
                </p14:cNvPr>
                <p14:cNvContentPartPr/>
                <p14:nvPr/>
              </p14:nvContentPartPr>
              <p14:xfrm>
                <a:off x="9042833" y="5192132"/>
                <a:ext cx="197640" cy="394920"/>
              </p14:xfrm>
            </p:contentPart>
          </mc:Choice>
          <mc:Fallback>
            <p:pic>
              <p:nvPicPr>
                <p:cNvPr id="465" name="Γραφή 464">
                  <a:extLst>
                    <a:ext uri="{FF2B5EF4-FFF2-40B4-BE49-F238E27FC236}">
                      <a16:creationId xmlns:a16="http://schemas.microsoft.com/office/drawing/2014/main" id="{E5AEB648-EB6E-DAB4-73B1-4AB37442A21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024833" y="5174492"/>
                  <a:ext cx="233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66" name="Γραφή 465">
                  <a:extLst>
                    <a:ext uri="{FF2B5EF4-FFF2-40B4-BE49-F238E27FC236}">
                      <a16:creationId xmlns:a16="http://schemas.microsoft.com/office/drawing/2014/main" id="{DD17BFDF-E5B5-4271-F78F-38227AE938B1}"/>
                    </a:ext>
                  </a:extLst>
                </p14:cNvPr>
                <p14:cNvContentPartPr/>
                <p14:nvPr/>
              </p14:nvContentPartPr>
              <p14:xfrm>
                <a:off x="9324713" y="5389412"/>
                <a:ext cx="21600" cy="215280"/>
              </p14:xfrm>
            </p:contentPart>
          </mc:Choice>
          <mc:Fallback>
            <p:pic>
              <p:nvPicPr>
                <p:cNvPr id="466" name="Γραφή 465">
                  <a:extLst>
                    <a:ext uri="{FF2B5EF4-FFF2-40B4-BE49-F238E27FC236}">
                      <a16:creationId xmlns:a16="http://schemas.microsoft.com/office/drawing/2014/main" id="{DD17BFDF-E5B5-4271-F78F-38227AE938B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306713" y="5371412"/>
                  <a:ext cx="57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67" name="Γραφή 466">
                  <a:extLst>
                    <a:ext uri="{FF2B5EF4-FFF2-40B4-BE49-F238E27FC236}">
                      <a16:creationId xmlns:a16="http://schemas.microsoft.com/office/drawing/2014/main" id="{6DABF20D-B30E-F7AF-CE4B-32431F56226B}"/>
                    </a:ext>
                  </a:extLst>
                </p14:cNvPr>
                <p14:cNvContentPartPr/>
                <p14:nvPr/>
              </p14:nvContentPartPr>
              <p14:xfrm>
                <a:off x="9299873" y="5528732"/>
                <a:ext cx="132120" cy="14400"/>
              </p14:xfrm>
            </p:contentPart>
          </mc:Choice>
          <mc:Fallback>
            <p:pic>
              <p:nvPicPr>
                <p:cNvPr id="467" name="Γραφή 466">
                  <a:extLst>
                    <a:ext uri="{FF2B5EF4-FFF2-40B4-BE49-F238E27FC236}">
                      <a16:creationId xmlns:a16="http://schemas.microsoft.com/office/drawing/2014/main" id="{6DABF20D-B30E-F7AF-CE4B-32431F56226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282233" y="5511092"/>
                  <a:ext cx="16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68" name="Γραφή 467">
                  <a:extLst>
                    <a:ext uri="{FF2B5EF4-FFF2-40B4-BE49-F238E27FC236}">
                      <a16:creationId xmlns:a16="http://schemas.microsoft.com/office/drawing/2014/main" id="{CDEC358F-D310-D62A-0E8B-DB884495EE89}"/>
                    </a:ext>
                  </a:extLst>
                </p14:cNvPr>
                <p14:cNvContentPartPr/>
                <p14:nvPr/>
              </p14:nvContentPartPr>
              <p14:xfrm>
                <a:off x="9582113" y="5521172"/>
                <a:ext cx="173160" cy="13680"/>
              </p14:xfrm>
            </p:contentPart>
          </mc:Choice>
          <mc:Fallback>
            <p:pic>
              <p:nvPicPr>
                <p:cNvPr id="468" name="Γραφή 467">
                  <a:extLst>
                    <a:ext uri="{FF2B5EF4-FFF2-40B4-BE49-F238E27FC236}">
                      <a16:creationId xmlns:a16="http://schemas.microsoft.com/office/drawing/2014/main" id="{CDEC358F-D310-D62A-0E8B-DB884495EE8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564473" y="5503532"/>
                  <a:ext cx="208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69" name="Γραφή 468">
                  <a:extLst>
                    <a:ext uri="{FF2B5EF4-FFF2-40B4-BE49-F238E27FC236}">
                      <a16:creationId xmlns:a16="http://schemas.microsoft.com/office/drawing/2014/main" id="{2550A10E-F819-D144-91FE-F8E43E53FFFF}"/>
                    </a:ext>
                  </a:extLst>
                </p14:cNvPr>
                <p14:cNvContentPartPr/>
                <p14:nvPr/>
              </p14:nvContentPartPr>
              <p14:xfrm>
                <a:off x="9621353" y="5404172"/>
                <a:ext cx="138600" cy="40320"/>
              </p14:xfrm>
            </p:contentPart>
          </mc:Choice>
          <mc:Fallback>
            <p:pic>
              <p:nvPicPr>
                <p:cNvPr id="469" name="Γραφή 468">
                  <a:extLst>
                    <a:ext uri="{FF2B5EF4-FFF2-40B4-BE49-F238E27FC236}">
                      <a16:creationId xmlns:a16="http://schemas.microsoft.com/office/drawing/2014/main" id="{2550A10E-F819-D144-91FE-F8E43E53FFF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603353" y="5386532"/>
                  <a:ext cx="174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71" name="Γραφή 470">
                  <a:extLst>
                    <a:ext uri="{FF2B5EF4-FFF2-40B4-BE49-F238E27FC236}">
                      <a16:creationId xmlns:a16="http://schemas.microsoft.com/office/drawing/2014/main" id="{1A234499-2035-5D9F-E39A-BF9F757EE1B7}"/>
                    </a:ext>
                  </a:extLst>
                </p14:cNvPr>
                <p14:cNvContentPartPr/>
                <p14:nvPr/>
              </p14:nvContentPartPr>
              <p14:xfrm>
                <a:off x="9902153" y="5401652"/>
                <a:ext cx="304560" cy="190800"/>
              </p14:xfrm>
            </p:contentPart>
          </mc:Choice>
          <mc:Fallback>
            <p:pic>
              <p:nvPicPr>
                <p:cNvPr id="471" name="Γραφή 470">
                  <a:extLst>
                    <a:ext uri="{FF2B5EF4-FFF2-40B4-BE49-F238E27FC236}">
                      <a16:creationId xmlns:a16="http://schemas.microsoft.com/office/drawing/2014/main" id="{1A234499-2035-5D9F-E39A-BF9F757EE1B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884513" y="5383652"/>
                  <a:ext cx="340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72" name="Γραφή 471">
                  <a:extLst>
                    <a:ext uri="{FF2B5EF4-FFF2-40B4-BE49-F238E27FC236}">
                      <a16:creationId xmlns:a16="http://schemas.microsoft.com/office/drawing/2014/main" id="{ED24D328-CFCD-DA28-D12C-B6D4AFF4C3D3}"/>
                    </a:ext>
                  </a:extLst>
                </p14:cNvPr>
                <p14:cNvContentPartPr/>
                <p14:nvPr/>
              </p14:nvContentPartPr>
              <p14:xfrm>
                <a:off x="10317233" y="5421092"/>
                <a:ext cx="104040" cy="180000"/>
              </p14:xfrm>
            </p:contentPart>
          </mc:Choice>
          <mc:Fallback>
            <p:pic>
              <p:nvPicPr>
                <p:cNvPr id="472" name="Γραφή 471">
                  <a:extLst>
                    <a:ext uri="{FF2B5EF4-FFF2-40B4-BE49-F238E27FC236}">
                      <a16:creationId xmlns:a16="http://schemas.microsoft.com/office/drawing/2014/main" id="{ED24D328-CFCD-DA28-D12C-B6D4AFF4C3D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299233" y="5403092"/>
                  <a:ext cx="13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73" name="Γραφή 472">
                  <a:extLst>
                    <a:ext uri="{FF2B5EF4-FFF2-40B4-BE49-F238E27FC236}">
                      <a16:creationId xmlns:a16="http://schemas.microsoft.com/office/drawing/2014/main" id="{1136A428-51A3-9C2D-7A16-D032F4126A24}"/>
                    </a:ext>
                  </a:extLst>
                </p14:cNvPr>
                <p14:cNvContentPartPr/>
                <p14:nvPr/>
              </p14:nvContentPartPr>
              <p14:xfrm>
                <a:off x="10511993" y="5198972"/>
                <a:ext cx="143640" cy="372960"/>
              </p14:xfrm>
            </p:contentPart>
          </mc:Choice>
          <mc:Fallback>
            <p:pic>
              <p:nvPicPr>
                <p:cNvPr id="473" name="Γραφή 472">
                  <a:extLst>
                    <a:ext uri="{FF2B5EF4-FFF2-40B4-BE49-F238E27FC236}">
                      <a16:creationId xmlns:a16="http://schemas.microsoft.com/office/drawing/2014/main" id="{1136A428-51A3-9C2D-7A16-D032F4126A2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493993" y="5181332"/>
                  <a:ext cx="1792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74" name="Γραφή 473">
                  <a:extLst>
                    <a:ext uri="{FF2B5EF4-FFF2-40B4-BE49-F238E27FC236}">
                      <a16:creationId xmlns:a16="http://schemas.microsoft.com/office/drawing/2014/main" id="{182EF11D-7F2A-947B-CBCC-88B83C8C232E}"/>
                    </a:ext>
                  </a:extLst>
                </p14:cNvPr>
                <p14:cNvContentPartPr/>
                <p14:nvPr/>
              </p14:nvContentPartPr>
              <p14:xfrm>
                <a:off x="10773353" y="5168732"/>
                <a:ext cx="76680" cy="345960"/>
              </p14:xfrm>
            </p:contentPart>
          </mc:Choice>
          <mc:Fallback>
            <p:pic>
              <p:nvPicPr>
                <p:cNvPr id="474" name="Γραφή 473">
                  <a:extLst>
                    <a:ext uri="{FF2B5EF4-FFF2-40B4-BE49-F238E27FC236}">
                      <a16:creationId xmlns:a16="http://schemas.microsoft.com/office/drawing/2014/main" id="{182EF11D-7F2A-947B-CBCC-88B83C8C23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755353" y="5150732"/>
                  <a:ext cx="112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75" name="Γραφή 474">
                  <a:extLst>
                    <a:ext uri="{FF2B5EF4-FFF2-40B4-BE49-F238E27FC236}">
                      <a16:creationId xmlns:a16="http://schemas.microsoft.com/office/drawing/2014/main" id="{32684E8E-7D1B-9606-B265-C49327612E9C}"/>
                    </a:ext>
                  </a:extLst>
                </p14:cNvPr>
                <p14:cNvContentPartPr/>
                <p14:nvPr/>
              </p14:nvContentPartPr>
              <p14:xfrm>
                <a:off x="10724033" y="5359892"/>
                <a:ext cx="160560" cy="56880"/>
              </p14:xfrm>
            </p:contentPart>
          </mc:Choice>
          <mc:Fallback>
            <p:pic>
              <p:nvPicPr>
                <p:cNvPr id="475" name="Γραφή 474">
                  <a:extLst>
                    <a:ext uri="{FF2B5EF4-FFF2-40B4-BE49-F238E27FC236}">
                      <a16:creationId xmlns:a16="http://schemas.microsoft.com/office/drawing/2014/main" id="{32684E8E-7D1B-9606-B265-C49327612E9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706033" y="5341892"/>
                  <a:ext cx="196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76" name="Γραφή 475">
                  <a:extLst>
                    <a:ext uri="{FF2B5EF4-FFF2-40B4-BE49-F238E27FC236}">
                      <a16:creationId xmlns:a16="http://schemas.microsoft.com/office/drawing/2014/main" id="{7B8EC2E6-7796-D65C-DCC8-237FC0A9D89A}"/>
                    </a:ext>
                  </a:extLst>
                </p14:cNvPr>
                <p14:cNvContentPartPr/>
                <p14:nvPr/>
              </p14:nvContentPartPr>
              <p14:xfrm>
                <a:off x="10940393" y="5141372"/>
                <a:ext cx="197640" cy="362160"/>
              </p14:xfrm>
            </p:contentPart>
          </mc:Choice>
          <mc:Fallback>
            <p:pic>
              <p:nvPicPr>
                <p:cNvPr id="476" name="Γραφή 475">
                  <a:extLst>
                    <a:ext uri="{FF2B5EF4-FFF2-40B4-BE49-F238E27FC236}">
                      <a16:creationId xmlns:a16="http://schemas.microsoft.com/office/drawing/2014/main" id="{7B8EC2E6-7796-D65C-DCC8-237FC0A9D89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922753" y="5123732"/>
                  <a:ext cx="233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77" name="Γραφή 476">
                  <a:extLst>
                    <a:ext uri="{FF2B5EF4-FFF2-40B4-BE49-F238E27FC236}">
                      <a16:creationId xmlns:a16="http://schemas.microsoft.com/office/drawing/2014/main" id="{7AFA12EE-8F47-63A1-2A9F-C0308CAB1D4F}"/>
                    </a:ext>
                  </a:extLst>
                </p14:cNvPr>
                <p14:cNvContentPartPr/>
                <p14:nvPr/>
              </p14:nvContentPartPr>
              <p14:xfrm>
                <a:off x="11312273" y="5207252"/>
                <a:ext cx="20520" cy="254880"/>
              </p14:xfrm>
            </p:contentPart>
          </mc:Choice>
          <mc:Fallback>
            <p:pic>
              <p:nvPicPr>
                <p:cNvPr id="477" name="Γραφή 476">
                  <a:extLst>
                    <a:ext uri="{FF2B5EF4-FFF2-40B4-BE49-F238E27FC236}">
                      <a16:creationId xmlns:a16="http://schemas.microsoft.com/office/drawing/2014/main" id="{7AFA12EE-8F47-63A1-2A9F-C0308CAB1D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294273" y="5189252"/>
                  <a:ext cx="56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78" name="Γραφή 477">
                  <a:extLst>
                    <a:ext uri="{FF2B5EF4-FFF2-40B4-BE49-F238E27FC236}">
                      <a16:creationId xmlns:a16="http://schemas.microsoft.com/office/drawing/2014/main" id="{5A77BDBE-2356-1B6E-F8E7-AFB7A745BFA4}"/>
                    </a:ext>
                  </a:extLst>
                </p14:cNvPr>
                <p14:cNvContentPartPr/>
                <p14:nvPr/>
              </p14:nvContentPartPr>
              <p14:xfrm>
                <a:off x="11244233" y="5366372"/>
                <a:ext cx="115920" cy="61560"/>
              </p14:xfrm>
            </p:contentPart>
          </mc:Choice>
          <mc:Fallback>
            <p:pic>
              <p:nvPicPr>
                <p:cNvPr id="478" name="Γραφή 477">
                  <a:extLst>
                    <a:ext uri="{FF2B5EF4-FFF2-40B4-BE49-F238E27FC236}">
                      <a16:creationId xmlns:a16="http://schemas.microsoft.com/office/drawing/2014/main" id="{5A77BDBE-2356-1B6E-F8E7-AFB7A745BFA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226233" y="5348732"/>
                  <a:ext cx="1515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20">
            <p14:nvContentPartPr>
              <p14:cNvPr id="480" name="Γραφή 479">
                <a:extLst>
                  <a:ext uri="{FF2B5EF4-FFF2-40B4-BE49-F238E27FC236}">
                    <a16:creationId xmlns:a16="http://schemas.microsoft.com/office/drawing/2014/main" id="{04818F66-AEB2-92C8-F45E-9C1F4ACA6B8F}"/>
                  </a:ext>
                </a:extLst>
              </p14:cNvPr>
              <p14:cNvContentPartPr/>
              <p14:nvPr/>
            </p14:nvContentPartPr>
            <p14:xfrm>
              <a:off x="6730553" y="5065052"/>
              <a:ext cx="4527720" cy="830880"/>
            </p14:xfrm>
          </p:contentPart>
        </mc:Choice>
        <mc:Fallback>
          <p:pic>
            <p:nvPicPr>
              <p:cNvPr id="480" name="Γραφή 479">
                <a:extLst>
                  <a:ext uri="{FF2B5EF4-FFF2-40B4-BE49-F238E27FC236}">
                    <a16:creationId xmlns:a16="http://schemas.microsoft.com/office/drawing/2014/main" id="{04818F66-AEB2-92C8-F45E-9C1F4ACA6B8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6712913" y="5047412"/>
                <a:ext cx="4563360" cy="86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8" name="Ομάδα 497">
            <a:extLst>
              <a:ext uri="{FF2B5EF4-FFF2-40B4-BE49-F238E27FC236}">
                <a16:creationId xmlns:a16="http://schemas.microsoft.com/office/drawing/2014/main" id="{825BA66E-A7C2-EBC1-0A1B-F10FE15B327D}"/>
              </a:ext>
            </a:extLst>
          </p:cNvPr>
          <p:cNvGrpSpPr/>
          <p:nvPr/>
        </p:nvGrpSpPr>
        <p:grpSpPr>
          <a:xfrm>
            <a:off x="7067153" y="6969092"/>
            <a:ext cx="2160" cy="34200"/>
            <a:chOff x="7067153" y="6969092"/>
            <a:chExt cx="2160" cy="342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2">
              <p14:nvContentPartPr>
                <p14:cNvPr id="481" name="Γραφή 480">
                  <a:extLst>
                    <a:ext uri="{FF2B5EF4-FFF2-40B4-BE49-F238E27FC236}">
                      <a16:creationId xmlns:a16="http://schemas.microsoft.com/office/drawing/2014/main" id="{288ADBAD-0FE8-E795-0F3B-4BFE72691235}"/>
                    </a:ext>
                  </a:extLst>
                </p14:cNvPr>
                <p14:cNvContentPartPr/>
                <p14:nvPr/>
              </p14:nvContentPartPr>
              <p14:xfrm>
                <a:off x="7067153" y="6969092"/>
                <a:ext cx="2160" cy="16200"/>
              </p14:xfrm>
            </p:contentPart>
          </mc:Choice>
          <mc:Fallback>
            <p:pic>
              <p:nvPicPr>
                <p:cNvPr id="481" name="Γραφή 480">
                  <a:extLst>
                    <a:ext uri="{FF2B5EF4-FFF2-40B4-BE49-F238E27FC236}">
                      <a16:creationId xmlns:a16="http://schemas.microsoft.com/office/drawing/2014/main" id="{288ADBAD-0FE8-E795-0F3B-4BFE7269123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049513" y="6951092"/>
                  <a:ext cx="37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4">
              <p14:nvContentPartPr>
                <p14:cNvPr id="482" name="Γραφή 481">
                  <a:extLst>
                    <a:ext uri="{FF2B5EF4-FFF2-40B4-BE49-F238E27FC236}">
                      <a16:creationId xmlns:a16="http://schemas.microsoft.com/office/drawing/2014/main" id="{6E9D71B3-FC30-BF6B-D54D-CFEE0B337108}"/>
                    </a:ext>
                  </a:extLst>
                </p14:cNvPr>
                <p14:cNvContentPartPr/>
                <p14:nvPr/>
              </p14:nvContentPartPr>
              <p14:xfrm>
                <a:off x="7068953" y="6969092"/>
                <a:ext cx="360" cy="34200"/>
              </p14:xfrm>
            </p:contentPart>
          </mc:Choice>
          <mc:Fallback>
            <p:pic>
              <p:nvPicPr>
                <p:cNvPr id="482" name="Γραφή 481">
                  <a:extLst>
                    <a:ext uri="{FF2B5EF4-FFF2-40B4-BE49-F238E27FC236}">
                      <a16:creationId xmlns:a16="http://schemas.microsoft.com/office/drawing/2014/main" id="{6E9D71B3-FC30-BF6B-D54D-CFEE0B33710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051313" y="6951092"/>
                  <a:ext cx="360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Ομάδα 496">
            <a:extLst>
              <a:ext uri="{FF2B5EF4-FFF2-40B4-BE49-F238E27FC236}">
                <a16:creationId xmlns:a16="http://schemas.microsoft.com/office/drawing/2014/main" id="{C4D6064E-77AE-0822-0A8C-1565BD7F38C3}"/>
              </a:ext>
            </a:extLst>
          </p:cNvPr>
          <p:cNvGrpSpPr/>
          <p:nvPr/>
        </p:nvGrpSpPr>
        <p:grpSpPr>
          <a:xfrm>
            <a:off x="7052753" y="6098812"/>
            <a:ext cx="2909880" cy="502920"/>
            <a:chOff x="7052753" y="6098812"/>
            <a:chExt cx="2909880" cy="502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6">
              <p14:nvContentPartPr>
                <p14:cNvPr id="483" name="Γραφή 482">
                  <a:extLst>
                    <a:ext uri="{FF2B5EF4-FFF2-40B4-BE49-F238E27FC236}">
                      <a16:creationId xmlns:a16="http://schemas.microsoft.com/office/drawing/2014/main" id="{0949B53F-160C-57FE-F379-608D82E6D62F}"/>
                    </a:ext>
                  </a:extLst>
                </p14:cNvPr>
                <p14:cNvContentPartPr/>
                <p14:nvPr/>
              </p14:nvContentPartPr>
              <p14:xfrm>
                <a:off x="7052753" y="6098812"/>
                <a:ext cx="1118880" cy="502920"/>
              </p14:xfrm>
            </p:contentPart>
          </mc:Choice>
          <mc:Fallback>
            <p:pic>
              <p:nvPicPr>
                <p:cNvPr id="483" name="Γραφή 482">
                  <a:extLst>
                    <a:ext uri="{FF2B5EF4-FFF2-40B4-BE49-F238E27FC236}">
                      <a16:creationId xmlns:a16="http://schemas.microsoft.com/office/drawing/2014/main" id="{0949B53F-160C-57FE-F379-608D82E6D62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035113" y="6081172"/>
                  <a:ext cx="11545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8">
              <p14:nvContentPartPr>
                <p14:cNvPr id="484" name="Γραφή 483">
                  <a:extLst>
                    <a:ext uri="{FF2B5EF4-FFF2-40B4-BE49-F238E27FC236}">
                      <a16:creationId xmlns:a16="http://schemas.microsoft.com/office/drawing/2014/main" id="{E965B00A-4F49-ADCC-1169-21D473484280}"/>
                    </a:ext>
                  </a:extLst>
                </p14:cNvPr>
                <p14:cNvContentPartPr/>
                <p14:nvPr/>
              </p14:nvContentPartPr>
              <p14:xfrm>
                <a:off x="7387553" y="6289252"/>
                <a:ext cx="19440" cy="217440"/>
              </p14:xfrm>
            </p:contentPart>
          </mc:Choice>
          <mc:Fallback>
            <p:pic>
              <p:nvPicPr>
                <p:cNvPr id="484" name="Γραφή 483">
                  <a:extLst>
                    <a:ext uri="{FF2B5EF4-FFF2-40B4-BE49-F238E27FC236}">
                      <a16:creationId xmlns:a16="http://schemas.microsoft.com/office/drawing/2014/main" id="{E965B00A-4F49-ADCC-1169-21D47348428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369553" y="6271612"/>
                  <a:ext cx="55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0">
              <p14:nvContentPartPr>
                <p14:cNvPr id="485" name="Γραφή 484">
                  <a:extLst>
                    <a:ext uri="{FF2B5EF4-FFF2-40B4-BE49-F238E27FC236}">
                      <a16:creationId xmlns:a16="http://schemas.microsoft.com/office/drawing/2014/main" id="{2A06BA79-CA7F-8D8F-FE14-5DEB769A0E16}"/>
                    </a:ext>
                  </a:extLst>
                </p14:cNvPr>
                <p14:cNvContentPartPr/>
                <p14:nvPr/>
              </p14:nvContentPartPr>
              <p14:xfrm>
                <a:off x="7486913" y="6385372"/>
                <a:ext cx="298080" cy="11880"/>
              </p14:xfrm>
            </p:contentPart>
          </mc:Choice>
          <mc:Fallback>
            <p:pic>
              <p:nvPicPr>
                <p:cNvPr id="485" name="Γραφή 484">
                  <a:extLst>
                    <a:ext uri="{FF2B5EF4-FFF2-40B4-BE49-F238E27FC236}">
                      <a16:creationId xmlns:a16="http://schemas.microsoft.com/office/drawing/2014/main" id="{2A06BA79-CA7F-8D8F-FE14-5DEB769A0E1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468913" y="6367732"/>
                  <a:ext cx="33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2">
              <p14:nvContentPartPr>
                <p14:cNvPr id="486" name="Γραφή 485">
                  <a:extLst>
                    <a:ext uri="{FF2B5EF4-FFF2-40B4-BE49-F238E27FC236}">
                      <a16:creationId xmlns:a16="http://schemas.microsoft.com/office/drawing/2014/main" id="{6381235D-1CA9-2DF8-DB57-9905C77A0DAA}"/>
                    </a:ext>
                  </a:extLst>
                </p14:cNvPr>
                <p14:cNvContentPartPr/>
                <p14:nvPr/>
              </p14:nvContentPartPr>
              <p14:xfrm>
                <a:off x="7652153" y="6255772"/>
                <a:ext cx="37440" cy="209880"/>
              </p14:xfrm>
            </p:contentPart>
          </mc:Choice>
          <mc:Fallback>
            <p:pic>
              <p:nvPicPr>
                <p:cNvPr id="486" name="Γραφή 485">
                  <a:extLst>
                    <a:ext uri="{FF2B5EF4-FFF2-40B4-BE49-F238E27FC236}">
                      <a16:creationId xmlns:a16="http://schemas.microsoft.com/office/drawing/2014/main" id="{6381235D-1CA9-2DF8-DB57-9905C77A0DA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634513" y="6238132"/>
                  <a:ext cx="73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4">
              <p14:nvContentPartPr>
                <p14:cNvPr id="487" name="Γραφή 486">
                  <a:extLst>
                    <a:ext uri="{FF2B5EF4-FFF2-40B4-BE49-F238E27FC236}">
                      <a16:creationId xmlns:a16="http://schemas.microsoft.com/office/drawing/2014/main" id="{A67F030B-1F61-CD19-76A3-F3CF0C1ACFF2}"/>
                    </a:ext>
                  </a:extLst>
                </p14:cNvPr>
                <p14:cNvContentPartPr/>
                <p14:nvPr/>
              </p14:nvContentPartPr>
              <p14:xfrm>
                <a:off x="7798673" y="6304732"/>
                <a:ext cx="118080" cy="164880"/>
              </p14:xfrm>
            </p:contentPart>
          </mc:Choice>
          <mc:Fallback>
            <p:pic>
              <p:nvPicPr>
                <p:cNvPr id="487" name="Γραφή 486">
                  <a:extLst>
                    <a:ext uri="{FF2B5EF4-FFF2-40B4-BE49-F238E27FC236}">
                      <a16:creationId xmlns:a16="http://schemas.microsoft.com/office/drawing/2014/main" id="{A67F030B-1F61-CD19-76A3-F3CF0C1ACFF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781033" y="6287092"/>
                  <a:ext cx="153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6">
              <p14:nvContentPartPr>
                <p14:cNvPr id="488" name="Γραφή 487">
                  <a:extLst>
                    <a:ext uri="{FF2B5EF4-FFF2-40B4-BE49-F238E27FC236}">
                      <a16:creationId xmlns:a16="http://schemas.microsoft.com/office/drawing/2014/main" id="{9F681224-A8A7-86B3-EE2F-0F73C561B028}"/>
                    </a:ext>
                  </a:extLst>
                </p14:cNvPr>
                <p14:cNvContentPartPr/>
                <p14:nvPr/>
              </p14:nvContentPartPr>
              <p14:xfrm>
                <a:off x="7847273" y="6305812"/>
                <a:ext cx="106560" cy="170640"/>
              </p14:xfrm>
            </p:contentPart>
          </mc:Choice>
          <mc:Fallback>
            <p:pic>
              <p:nvPicPr>
                <p:cNvPr id="488" name="Γραφή 487">
                  <a:extLst>
                    <a:ext uri="{FF2B5EF4-FFF2-40B4-BE49-F238E27FC236}">
                      <a16:creationId xmlns:a16="http://schemas.microsoft.com/office/drawing/2014/main" id="{9F681224-A8A7-86B3-EE2F-0F73C561B02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829273" y="6288172"/>
                  <a:ext cx="142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8">
              <p14:nvContentPartPr>
                <p14:cNvPr id="489" name="Γραφή 488">
                  <a:extLst>
                    <a:ext uri="{FF2B5EF4-FFF2-40B4-BE49-F238E27FC236}">
                      <a16:creationId xmlns:a16="http://schemas.microsoft.com/office/drawing/2014/main" id="{1F8FE647-C839-4257-3B0C-5064E1273DC7}"/>
                    </a:ext>
                  </a:extLst>
                </p14:cNvPr>
                <p14:cNvContentPartPr/>
                <p14:nvPr/>
              </p14:nvContentPartPr>
              <p14:xfrm>
                <a:off x="7986593" y="6219052"/>
                <a:ext cx="223560" cy="119520"/>
              </p14:xfrm>
            </p:contentPart>
          </mc:Choice>
          <mc:Fallback>
            <p:pic>
              <p:nvPicPr>
                <p:cNvPr id="489" name="Γραφή 488">
                  <a:extLst>
                    <a:ext uri="{FF2B5EF4-FFF2-40B4-BE49-F238E27FC236}">
                      <a16:creationId xmlns:a16="http://schemas.microsoft.com/office/drawing/2014/main" id="{1F8FE647-C839-4257-3B0C-5064E1273DC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968593" y="6201412"/>
                  <a:ext cx="259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0">
              <p14:nvContentPartPr>
                <p14:cNvPr id="490" name="Γραφή 489">
                  <a:extLst>
                    <a:ext uri="{FF2B5EF4-FFF2-40B4-BE49-F238E27FC236}">
                      <a16:creationId xmlns:a16="http://schemas.microsoft.com/office/drawing/2014/main" id="{D09756AD-07A7-8DAD-B77A-DB598F99032A}"/>
                    </a:ext>
                  </a:extLst>
                </p14:cNvPr>
                <p14:cNvContentPartPr/>
                <p14:nvPr/>
              </p14:nvContentPartPr>
              <p14:xfrm>
                <a:off x="8464313" y="6441532"/>
                <a:ext cx="217080" cy="29160"/>
              </p14:xfrm>
            </p:contentPart>
          </mc:Choice>
          <mc:Fallback>
            <p:pic>
              <p:nvPicPr>
                <p:cNvPr id="490" name="Γραφή 489">
                  <a:extLst>
                    <a:ext uri="{FF2B5EF4-FFF2-40B4-BE49-F238E27FC236}">
                      <a16:creationId xmlns:a16="http://schemas.microsoft.com/office/drawing/2014/main" id="{D09756AD-07A7-8DAD-B77A-DB598F99032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446313" y="6423532"/>
                  <a:ext cx="252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2">
              <p14:nvContentPartPr>
                <p14:cNvPr id="491" name="Γραφή 490">
                  <a:extLst>
                    <a:ext uri="{FF2B5EF4-FFF2-40B4-BE49-F238E27FC236}">
                      <a16:creationId xmlns:a16="http://schemas.microsoft.com/office/drawing/2014/main" id="{FE4B18AA-7C3F-E711-975F-A1A1513C8932}"/>
                    </a:ext>
                  </a:extLst>
                </p14:cNvPr>
                <p14:cNvContentPartPr/>
                <p14:nvPr/>
              </p14:nvContentPartPr>
              <p14:xfrm>
                <a:off x="8484113" y="6339652"/>
                <a:ext cx="156240" cy="27000"/>
              </p14:xfrm>
            </p:contentPart>
          </mc:Choice>
          <mc:Fallback>
            <p:pic>
              <p:nvPicPr>
                <p:cNvPr id="491" name="Γραφή 490">
                  <a:extLst>
                    <a:ext uri="{FF2B5EF4-FFF2-40B4-BE49-F238E27FC236}">
                      <a16:creationId xmlns:a16="http://schemas.microsoft.com/office/drawing/2014/main" id="{FE4B18AA-7C3F-E711-975F-A1A1513C893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466473" y="6321652"/>
                  <a:ext cx="19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4">
              <p14:nvContentPartPr>
                <p14:cNvPr id="492" name="Γραφή 491">
                  <a:extLst>
                    <a:ext uri="{FF2B5EF4-FFF2-40B4-BE49-F238E27FC236}">
                      <a16:creationId xmlns:a16="http://schemas.microsoft.com/office/drawing/2014/main" id="{818D7900-9350-4DBE-2921-EE0DC7AC10E6}"/>
                    </a:ext>
                  </a:extLst>
                </p14:cNvPr>
                <p14:cNvContentPartPr/>
                <p14:nvPr/>
              </p14:nvContentPartPr>
              <p14:xfrm>
                <a:off x="8849153" y="6241012"/>
                <a:ext cx="358920" cy="210240"/>
              </p14:xfrm>
            </p:contentPart>
          </mc:Choice>
          <mc:Fallback>
            <p:pic>
              <p:nvPicPr>
                <p:cNvPr id="492" name="Γραφή 491">
                  <a:extLst>
                    <a:ext uri="{FF2B5EF4-FFF2-40B4-BE49-F238E27FC236}">
                      <a16:creationId xmlns:a16="http://schemas.microsoft.com/office/drawing/2014/main" id="{818D7900-9350-4DBE-2921-EE0DC7AC10E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831513" y="6223372"/>
                  <a:ext cx="394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6">
              <p14:nvContentPartPr>
                <p14:cNvPr id="493" name="Γραφή 492">
                  <a:extLst>
                    <a:ext uri="{FF2B5EF4-FFF2-40B4-BE49-F238E27FC236}">
                      <a16:creationId xmlns:a16="http://schemas.microsoft.com/office/drawing/2014/main" id="{55CA13F9-5A51-EFBF-2D33-0423D00D15F9}"/>
                    </a:ext>
                  </a:extLst>
                </p14:cNvPr>
                <p14:cNvContentPartPr/>
                <p14:nvPr/>
              </p14:nvContentPartPr>
              <p14:xfrm>
                <a:off x="9305633" y="6286732"/>
                <a:ext cx="88920" cy="192240"/>
              </p14:xfrm>
            </p:contentPart>
          </mc:Choice>
          <mc:Fallback>
            <p:pic>
              <p:nvPicPr>
                <p:cNvPr id="493" name="Γραφή 492">
                  <a:extLst>
                    <a:ext uri="{FF2B5EF4-FFF2-40B4-BE49-F238E27FC236}">
                      <a16:creationId xmlns:a16="http://schemas.microsoft.com/office/drawing/2014/main" id="{55CA13F9-5A51-EFBF-2D33-0423D00D15F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287993" y="6268732"/>
                  <a:ext cx="124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8">
              <p14:nvContentPartPr>
                <p14:cNvPr id="494" name="Γραφή 493">
                  <a:extLst>
                    <a:ext uri="{FF2B5EF4-FFF2-40B4-BE49-F238E27FC236}">
                      <a16:creationId xmlns:a16="http://schemas.microsoft.com/office/drawing/2014/main" id="{18CA19FB-05BC-E8B6-DF56-C96D92D2EEBA}"/>
                    </a:ext>
                  </a:extLst>
                </p14:cNvPr>
                <p14:cNvContentPartPr/>
                <p14:nvPr/>
              </p14:nvContentPartPr>
              <p14:xfrm>
                <a:off x="9502913" y="6142732"/>
                <a:ext cx="209160" cy="298080"/>
              </p14:xfrm>
            </p:contentPart>
          </mc:Choice>
          <mc:Fallback>
            <p:pic>
              <p:nvPicPr>
                <p:cNvPr id="494" name="Γραφή 493">
                  <a:extLst>
                    <a:ext uri="{FF2B5EF4-FFF2-40B4-BE49-F238E27FC236}">
                      <a16:creationId xmlns:a16="http://schemas.microsoft.com/office/drawing/2014/main" id="{18CA19FB-05BC-E8B6-DF56-C96D92D2EEB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84913" y="6124732"/>
                  <a:ext cx="244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50">
              <p14:nvContentPartPr>
                <p14:cNvPr id="495" name="Γραφή 494">
                  <a:extLst>
                    <a:ext uri="{FF2B5EF4-FFF2-40B4-BE49-F238E27FC236}">
                      <a16:creationId xmlns:a16="http://schemas.microsoft.com/office/drawing/2014/main" id="{D754DC38-6A06-89AE-0398-DCEC408F8A89}"/>
                    </a:ext>
                  </a:extLst>
                </p14:cNvPr>
                <p14:cNvContentPartPr/>
                <p14:nvPr/>
              </p14:nvContentPartPr>
              <p14:xfrm>
                <a:off x="9840953" y="6114292"/>
                <a:ext cx="30600" cy="303120"/>
              </p14:xfrm>
            </p:contentPart>
          </mc:Choice>
          <mc:Fallback>
            <p:pic>
              <p:nvPicPr>
                <p:cNvPr id="495" name="Γραφή 494">
                  <a:extLst>
                    <a:ext uri="{FF2B5EF4-FFF2-40B4-BE49-F238E27FC236}">
                      <a16:creationId xmlns:a16="http://schemas.microsoft.com/office/drawing/2014/main" id="{D754DC38-6A06-89AE-0398-DCEC408F8A8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22953" y="6096652"/>
                  <a:ext cx="66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52">
              <p14:nvContentPartPr>
                <p14:cNvPr id="496" name="Γραφή 495">
                  <a:extLst>
                    <a:ext uri="{FF2B5EF4-FFF2-40B4-BE49-F238E27FC236}">
                      <a16:creationId xmlns:a16="http://schemas.microsoft.com/office/drawing/2014/main" id="{42B8996A-F0CB-6E47-873F-B553B904FF87}"/>
                    </a:ext>
                  </a:extLst>
                </p14:cNvPr>
                <p14:cNvContentPartPr/>
                <p14:nvPr/>
              </p14:nvContentPartPr>
              <p14:xfrm>
                <a:off x="9739433" y="6244252"/>
                <a:ext cx="223200" cy="25560"/>
              </p14:xfrm>
            </p:contentPart>
          </mc:Choice>
          <mc:Fallback>
            <p:pic>
              <p:nvPicPr>
                <p:cNvPr id="496" name="Γραφή 495">
                  <a:extLst>
                    <a:ext uri="{FF2B5EF4-FFF2-40B4-BE49-F238E27FC236}">
                      <a16:creationId xmlns:a16="http://schemas.microsoft.com/office/drawing/2014/main" id="{42B8996A-F0CB-6E47-873F-B553B904FF8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21433" y="6226612"/>
                  <a:ext cx="25884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924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9469749F-29B0-C079-D709-12E1BF7EF755}"/>
                  </a:ext>
                </a:extLst>
              </p14:cNvPr>
              <p14:cNvContentPartPr/>
              <p14:nvPr/>
            </p14:nvContentPartPr>
            <p14:xfrm>
              <a:off x="6793193" y="1854932"/>
              <a:ext cx="5400" cy="21960"/>
            </p14:xfrm>
          </p:contentPart>
        </mc:Choice>
        <mc:Fallback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9469749F-29B0-C079-D709-12E1BF7EF7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5553" y="1837292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2C082E88-2401-58D9-4E73-77199094FA75}"/>
                  </a:ext>
                </a:extLst>
              </p14:cNvPr>
              <p14:cNvContentPartPr/>
              <p14:nvPr/>
            </p14:nvContentPartPr>
            <p14:xfrm>
              <a:off x="6823073" y="1650318"/>
              <a:ext cx="16920" cy="30240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2C082E88-2401-58D9-4E73-77199094FA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5433" y="1632318"/>
                <a:ext cx="52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5615B5E0-7537-D5D5-8D06-38088796BAE5}"/>
                  </a:ext>
                </a:extLst>
              </p14:cNvPr>
              <p14:cNvContentPartPr/>
              <p14:nvPr/>
            </p14:nvContentPartPr>
            <p14:xfrm>
              <a:off x="1038593" y="497372"/>
              <a:ext cx="227520" cy="870480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5615B5E0-7537-D5D5-8D06-38088796BA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953" y="479372"/>
                <a:ext cx="26316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8" name="Γραφή 97">
                <a:extLst>
                  <a:ext uri="{FF2B5EF4-FFF2-40B4-BE49-F238E27FC236}">
                    <a16:creationId xmlns:a16="http://schemas.microsoft.com/office/drawing/2014/main" id="{0CC3052F-D3A3-0FFD-DFF1-0855FFE90432}"/>
                  </a:ext>
                </a:extLst>
              </p14:cNvPr>
              <p14:cNvContentPartPr/>
              <p14:nvPr/>
            </p14:nvContentPartPr>
            <p14:xfrm>
              <a:off x="1351793" y="2533532"/>
              <a:ext cx="293400" cy="204120"/>
            </p14:xfrm>
          </p:contentPart>
        </mc:Choice>
        <mc:Fallback>
          <p:pic>
            <p:nvPicPr>
              <p:cNvPr id="98" name="Γραφή 97">
                <a:extLst>
                  <a:ext uri="{FF2B5EF4-FFF2-40B4-BE49-F238E27FC236}">
                    <a16:creationId xmlns:a16="http://schemas.microsoft.com/office/drawing/2014/main" id="{0CC3052F-D3A3-0FFD-DFF1-0855FFE90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4153" y="2515532"/>
                <a:ext cx="3290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2595374E-B873-6B91-FBFB-2D5BBEF94772}"/>
                  </a:ext>
                </a:extLst>
              </p14:cNvPr>
              <p14:cNvContentPartPr/>
              <p14:nvPr/>
            </p14:nvContentPartPr>
            <p14:xfrm>
              <a:off x="1467353" y="906332"/>
              <a:ext cx="257760" cy="168480"/>
            </p14:xfrm>
          </p:contentPart>
        </mc:Choice>
        <mc:Fallback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2595374E-B873-6B91-FBFB-2D5BBEF947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9353" y="888692"/>
                <a:ext cx="293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01DA5BFE-36D6-7968-905B-4A4311AA7211}"/>
                  </a:ext>
                </a:extLst>
              </p14:cNvPr>
              <p14:cNvContentPartPr/>
              <p14:nvPr/>
            </p14:nvContentPartPr>
            <p14:xfrm>
              <a:off x="1816553" y="947732"/>
              <a:ext cx="108000" cy="137880"/>
            </p14:xfrm>
          </p:contentPart>
        </mc:Choice>
        <mc:Fallback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01DA5BFE-36D6-7968-905B-4A4311AA72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8913" y="929732"/>
                <a:ext cx="143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5E8C8B37-A118-1B12-33BD-A1879B7D6121}"/>
                  </a:ext>
                </a:extLst>
              </p14:cNvPr>
              <p14:cNvContentPartPr/>
              <p14:nvPr/>
            </p14:nvContentPartPr>
            <p14:xfrm>
              <a:off x="1878113" y="921092"/>
              <a:ext cx="194040" cy="181440"/>
            </p14:xfrm>
          </p:contentPart>
        </mc:Choice>
        <mc:Fallback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5E8C8B37-A118-1B12-33BD-A1879B7D61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60473" y="903452"/>
                <a:ext cx="229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66F6A71F-BAE5-1F73-64C5-53D41FF6CC00}"/>
                  </a:ext>
                </a:extLst>
              </p14:cNvPr>
              <p14:cNvContentPartPr/>
              <p14:nvPr/>
            </p14:nvContentPartPr>
            <p14:xfrm>
              <a:off x="2088713" y="669092"/>
              <a:ext cx="213120" cy="442080"/>
            </p14:xfrm>
          </p:contentPart>
        </mc:Choice>
        <mc:Fallback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66F6A71F-BAE5-1F73-64C5-53D41FF6CC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70713" y="651452"/>
                <a:ext cx="2487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C6584E1E-CF2D-3A8A-CB2D-B6D3FAD04B00}"/>
                  </a:ext>
                </a:extLst>
              </p14:cNvPr>
              <p14:cNvContentPartPr/>
              <p14:nvPr/>
            </p14:nvContentPartPr>
            <p14:xfrm>
              <a:off x="2381033" y="768092"/>
              <a:ext cx="99360" cy="318600"/>
            </p14:xfrm>
          </p:contentPart>
        </mc:Choice>
        <mc:Fallback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id="{C6584E1E-CF2D-3A8A-CB2D-B6D3FAD04B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3033" y="750092"/>
                <a:ext cx="1350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2B855BA9-9F35-B641-48F3-77B61CC715F8}"/>
                  </a:ext>
                </a:extLst>
              </p14:cNvPr>
              <p14:cNvContentPartPr/>
              <p14:nvPr/>
            </p14:nvContentPartPr>
            <p14:xfrm>
              <a:off x="2338913" y="868532"/>
              <a:ext cx="165600" cy="29520"/>
            </p14:xfrm>
          </p:contentPart>
        </mc:Choice>
        <mc:Fallback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2B855BA9-9F35-B641-48F3-77B61CC715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1273" y="850532"/>
                <a:ext cx="201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C6E27D5B-4196-08EE-58FB-83FB817371B6}"/>
                  </a:ext>
                </a:extLst>
              </p14:cNvPr>
              <p14:cNvContentPartPr/>
              <p14:nvPr/>
            </p14:nvContentPartPr>
            <p14:xfrm>
              <a:off x="2586233" y="975452"/>
              <a:ext cx="321840" cy="167040"/>
            </p14:xfrm>
          </p:contentPart>
        </mc:Choice>
        <mc:Fallback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C6E27D5B-4196-08EE-58FB-83FB817371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68233" y="957812"/>
                <a:ext cx="357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Γραφή 16">
                <a:extLst>
                  <a:ext uri="{FF2B5EF4-FFF2-40B4-BE49-F238E27FC236}">
                    <a16:creationId xmlns:a16="http://schemas.microsoft.com/office/drawing/2014/main" id="{4CB07A1D-8442-1F10-004F-430889035443}"/>
                  </a:ext>
                </a:extLst>
              </p14:cNvPr>
              <p14:cNvContentPartPr/>
              <p14:nvPr/>
            </p14:nvContentPartPr>
            <p14:xfrm>
              <a:off x="2963513" y="961052"/>
              <a:ext cx="117360" cy="219960"/>
            </p14:xfrm>
          </p:contentPart>
        </mc:Choice>
        <mc:Fallback>
          <p:pic>
            <p:nvPicPr>
              <p:cNvPr id="17" name="Γραφή 16">
                <a:extLst>
                  <a:ext uri="{FF2B5EF4-FFF2-40B4-BE49-F238E27FC236}">
                    <a16:creationId xmlns:a16="http://schemas.microsoft.com/office/drawing/2014/main" id="{4CB07A1D-8442-1F10-004F-4308890354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45873" y="943052"/>
                <a:ext cx="153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DF427189-6273-E051-EE1C-40C09F2A5D5A}"/>
                  </a:ext>
                </a:extLst>
              </p14:cNvPr>
              <p14:cNvContentPartPr/>
              <p14:nvPr/>
            </p14:nvContentPartPr>
            <p14:xfrm>
              <a:off x="3110033" y="770972"/>
              <a:ext cx="236160" cy="397800"/>
            </p14:xfrm>
          </p:contentPart>
        </mc:Choice>
        <mc:Fallback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id="{DF427189-6273-E051-EE1C-40C09F2A5D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92033" y="753332"/>
                <a:ext cx="271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Γραφή 18">
                <a:extLst>
                  <a:ext uri="{FF2B5EF4-FFF2-40B4-BE49-F238E27FC236}">
                    <a16:creationId xmlns:a16="http://schemas.microsoft.com/office/drawing/2014/main" id="{DD390683-8279-3073-621C-6F5794085E6E}"/>
                  </a:ext>
                </a:extLst>
              </p14:cNvPr>
              <p14:cNvContentPartPr/>
              <p14:nvPr/>
            </p14:nvContentPartPr>
            <p14:xfrm>
              <a:off x="3417473" y="821012"/>
              <a:ext cx="27360" cy="335160"/>
            </p14:xfrm>
          </p:contentPart>
        </mc:Choice>
        <mc:Fallback>
          <p:pic>
            <p:nvPicPr>
              <p:cNvPr id="19" name="Γραφή 18">
                <a:extLst>
                  <a:ext uri="{FF2B5EF4-FFF2-40B4-BE49-F238E27FC236}">
                    <a16:creationId xmlns:a16="http://schemas.microsoft.com/office/drawing/2014/main" id="{DD390683-8279-3073-621C-6F5794085E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9473" y="803012"/>
                <a:ext cx="630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Γραφή 19">
                <a:extLst>
                  <a:ext uri="{FF2B5EF4-FFF2-40B4-BE49-F238E27FC236}">
                    <a16:creationId xmlns:a16="http://schemas.microsoft.com/office/drawing/2014/main" id="{D02074A9-2540-2861-AC02-782C26505F81}"/>
                  </a:ext>
                </a:extLst>
              </p14:cNvPr>
              <p14:cNvContentPartPr/>
              <p14:nvPr/>
            </p14:nvContentPartPr>
            <p14:xfrm>
              <a:off x="3358073" y="987692"/>
              <a:ext cx="181440" cy="26640"/>
            </p14:xfrm>
          </p:contentPart>
        </mc:Choice>
        <mc:Fallback>
          <p:pic>
            <p:nvPicPr>
              <p:cNvPr id="20" name="Γραφή 19">
                <a:extLst>
                  <a:ext uri="{FF2B5EF4-FFF2-40B4-BE49-F238E27FC236}">
                    <a16:creationId xmlns:a16="http://schemas.microsoft.com/office/drawing/2014/main" id="{D02074A9-2540-2861-AC02-782C26505F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40073" y="969692"/>
                <a:ext cx="217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Γραφή 20">
                <a:extLst>
                  <a:ext uri="{FF2B5EF4-FFF2-40B4-BE49-F238E27FC236}">
                    <a16:creationId xmlns:a16="http://schemas.microsoft.com/office/drawing/2014/main" id="{96F9C0D2-5C38-8B68-E6F6-69F1A6D142BA}"/>
                  </a:ext>
                </a:extLst>
              </p14:cNvPr>
              <p14:cNvContentPartPr/>
              <p14:nvPr/>
            </p14:nvContentPartPr>
            <p14:xfrm>
              <a:off x="3596753" y="696452"/>
              <a:ext cx="171000" cy="439920"/>
            </p14:xfrm>
          </p:contentPart>
        </mc:Choice>
        <mc:Fallback>
          <p:pic>
            <p:nvPicPr>
              <p:cNvPr id="21" name="Γραφή 20">
                <a:extLst>
                  <a:ext uri="{FF2B5EF4-FFF2-40B4-BE49-F238E27FC236}">
                    <a16:creationId xmlns:a16="http://schemas.microsoft.com/office/drawing/2014/main" id="{96F9C0D2-5C38-8B68-E6F6-69F1A6D142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78753" y="678452"/>
                <a:ext cx="20664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Γραφή 21">
                <a:extLst>
                  <a:ext uri="{FF2B5EF4-FFF2-40B4-BE49-F238E27FC236}">
                    <a16:creationId xmlns:a16="http://schemas.microsoft.com/office/drawing/2014/main" id="{45D0934F-1250-4B49-2C50-C01FA67353F8}"/>
                  </a:ext>
                </a:extLst>
              </p14:cNvPr>
              <p14:cNvContentPartPr/>
              <p14:nvPr/>
            </p14:nvContentPartPr>
            <p14:xfrm>
              <a:off x="3945953" y="829292"/>
              <a:ext cx="19800" cy="285120"/>
            </p14:xfrm>
          </p:contentPart>
        </mc:Choice>
        <mc:Fallback>
          <p:pic>
            <p:nvPicPr>
              <p:cNvPr id="22" name="Γραφή 21">
                <a:extLst>
                  <a:ext uri="{FF2B5EF4-FFF2-40B4-BE49-F238E27FC236}">
                    <a16:creationId xmlns:a16="http://schemas.microsoft.com/office/drawing/2014/main" id="{45D0934F-1250-4B49-2C50-C01FA67353F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28313" y="811292"/>
                <a:ext cx="554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Γραφή 22">
                <a:extLst>
                  <a:ext uri="{FF2B5EF4-FFF2-40B4-BE49-F238E27FC236}">
                    <a16:creationId xmlns:a16="http://schemas.microsoft.com/office/drawing/2014/main" id="{3A9CB200-7899-929F-1233-F0F10E371881}"/>
                  </a:ext>
                </a:extLst>
              </p14:cNvPr>
              <p14:cNvContentPartPr/>
              <p14:nvPr/>
            </p14:nvContentPartPr>
            <p14:xfrm>
              <a:off x="3866393" y="1005692"/>
              <a:ext cx="100080" cy="24480"/>
            </p14:xfrm>
          </p:contentPart>
        </mc:Choice>
        <mc:Fallback>
          <p:pic>
            <p:nvPicPr>
              <p:cNvPr id="23" name="Γραφή 22">
                <a:extLst>
                  <a:ext uri="{FF2B5EF4-FFF2-40B4-BE49-F238E27FC236}">
                    <a16:creationId xmlns:a16="http://schemas.microsoft.com/office/drawing/2014/main" id="{3A9CB200-7899-929F-1233-F0F10E3718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48753" y="987692"/>
                <a:ext cx="135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Γραφή 24">
                <a:extLst>
                  <a:ext uri="{FF2B5EF4-FFF2-40B4-BE49-F238E27FC236}">
                    <a16:creationId xmlns:a16="http://schemas.microsoft.com/office/drawing/2014/main" id="{FCF4CBCC-3DC8-ECB9-E0BB-D5319050A8E2}"/>
                  </a:ext>
                </a:extLst>
              </p14:cNvPr>
              <p14:cNvContentPartPr/>
              <p14:nvPr/>
            </p14:nvContentPartPr>
            <p14:xfrm>
              <a:off x="847433" y="1439132"/>
              <a:ext cx="161280" cy="219240"/>
            </p14:xfrm>
          </p:contentPart>
        </mc:Choice>
        <mc:Fallback>
          <p:pic>
            <p:nvPicPr>
              <p:cNvPr id="25" name="Γραφή 24">
                <a:extLst>
                  <a:ext uri="{FF2B5EF4-FFF2-40B4-BE49-F238E27FC236}">
                    <a16:creationId xmlns:a16="http://schemas.microsoft.com/office/drawing/2014/main" id="{FCF4CBCC-3DC8-ECB9-E0BB-D5319050A8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9793" y="1421132"/>
                <a:ext cx="196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Γραφή 25">
                <a:extLst>
                  <a:ext uri="{FF2B5EF4-FFF2-40B4-BE49-F238E27FC236}">
                    <a16:creationId xmlns:a16="http://schemas.microsoft.com/office/drawing/2014/main" id="{F979D097-3DDD-EEDC-D5B4-26E899BEC4AB}"/>
                  </a:ext>
                </a:extLst>
              </p14:cNvPr>
              <p14:cNvContentPartPr/>
              <p14:nvPr/>
            </p14:nvContentPartPr>
            <p14:xfrm>
              <a:off x="779753" y="1501052"/>
              <a:ext cx="204120" cy="38880"/>
            </p14:xfrm>
          </p:contentPart>
        </mc:Choice>
        <mc:Fallback>
          <p:pic>
            <p:nvPicPr>
              <p:cNvPr id="26" name="Γραφή 25">
                <a:extLst>
                  <a:ext uri="{FF2B5EF4-FFF2-40B4-BE49-F238E27FC236}">
                    <a16:creationId xmlns:a16="http://schemas.microsoft.com/office/drawing/2014/main" id="{F979D097-3DDD-EEDC-D5B4-26E899BEC4A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1753" y="1483412"/>
                <a:ext cx="239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Γραφή 26">
                <a:extLst>
                  <a:ext uri="{FF2B5EF4-FFF2-40B4-BE49-F238E27FC236}">
                    <a16:creationId xmlns:a16="http://schemas.microsoft.com/office/drawing/2014/main" id="{135281AB-CD38-A145-F5FA-CC70FF10983E}"/>
                  </a:ext>
                </a:extLst>
              </p14:cNvPr>
              <p14:cNvContentPartPr/>
              <p14:nvPr/>
            </p14:nvContentPartPr>
            <p14:xfrm>
              <a:off x="1107353" y="1556852"/>
              <a:ext cx="13320" cy="100440"/>
            </p14:xfrm>
          </p:contentPart>
        </mc:Choice>
        <mc:Fallback>
          <p:pic>
            <p:nvPicPr>
              <p:cNvPr id="27" name="Γραφή 26">
                <a:extLst>
                  <a:ext uri="{FF2B5EF4-FFF2-40B4-BE49-F238E27FC236}">
                    <a16:creationId xmlns:a16="http://schemas.microsoft.com/office/drawing/2014/main" id="{135281AB-CD38-A145-F5FA-CC70FF1098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9353" y="1539212"/>
                <a:ext cx="48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Γραφή 28">
                <a:extLst>
                  <a:ext uri="{FF2B5EF4-FFF2-40B4-BE49-F238E27FC236}">
                    <a16:creationId xmlns:a16="http://schemas.microsoft.com/office/drawing/2014/main" id="{3F2AB143-F072-5847-51F2-F4CE2757D04F}"/>
                  </a:ext>
                </a:extLst>
              </p14:cNvPr>
              <p14:cNvContentPartPr/>
              <p14:nvPr/>
            </p14:nvContentPartPr>
            <p14:xfrm>
              <a:off x="1373753" y="232052"/>
              <a:ext cx="32040" cy="199080"/>
            </p14:xfrm>
          </p:contentPart>
        </mc:Choice>
        <mc:Fallback>
          <p:pic>
            <p:nvPicPr>
              <p:cNvPr id="29" name="Γραφή 28">
                <a:extLst>
                  <a:ext uri="{FF2B5EF4-FFF2-40B4-BE49-F238E27FC236}">
                    <a16:creationId xmlns:a16="http://schemas.microsoft.com/office/drawing/2014/main" id="{3F2AB143-F072-5847-51F2-F4CE2757D0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56113" y="214052"/>
                <a:ext cx="676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DE5EC0C4-A786-0C72-F9FE-CFDF5E9275DA}"/>
                  </a:ext>
                </a:extLst>
              </p14:cNvPr>
              <p14:cNvContentPartPr/>
              <p14:nvPr/>
            </p14:nvContentPartPr>
            <p14:xfrm>
              <a:off x="1255673" y="341852"/>
              <a:ext cx="225720" cy="18360"/>
            </p14:xfrm>
          </p:contentPart>
        </mc:Choice>
        <mc:Fallback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id="{DE5EC0C4-A786-0C72-F9FE-CFDF5E9275D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7673" y="324212"/>
                <a:ext cx="2613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0AD3D528-4DE0-82C1-0B5E-407DD9C82DB4}"/>
                  </a:ext>
                </a:extLst>
              </p14:cNvPr>
              <p14:cNvContentPartPr/>
              <p14:nvPr/>
            </p14:nvContentPartPr>
            <p14:xfrm>
              <a:off x="1526393" y="365252"/>
              <a:ext cx="177840" cy="81720"/>
            </p14:xfrm>
          </p:contentPart>
        </mc:Choice>
        <mc:Fallback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id="{0AD3D528-4DE0-82C1-0B5E-407DD9C82D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08393" y="347612"/>
                <a:ext cx="2134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Γραφή 32">
                <a:extLst>
                  <a:ext uri="{FF2B5EF4-FFF2-40B4-BE49-F238E27FC236}">
                    <a16:creationId xmlns:a16="http://schemas.microsoft.com/office/drawing/2014/main" id="{A9F513FD-3EBA-B2E6-C6E7-146DF8237953}"/>
                  </a:ext>
                </a:extLst>
              </p14:cNvPr>
              <p14:cNvContentPartPr/>
              <p14:nvPr/>
            </p14:nvContentPartPr>
            <p14:xfrm>
              <a:off x="4152953" y="999932"/>
              <a:ext cx="326160" cy="27000"/>
            </p14:xfrm>
          </p:contentPart>
        </mc:Choice>
        <mc:Fallback>
          <p:pic>
            <p:nvPicPr>
              <p:cNvPr id="33" name="Γραφή 32">
                <a:extLst>
                  <a:ext uri="{FF2B5EF4-FFF2-40B4-BE49-F238E27FC236}">
                    <a16:creationId xmlns:a16="http://schemas.microsoft.com/office/drawing/2014/main" id="{A9F513FD-3EBA-B2E6-C6E7-146DF82379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35313" y="982292"/>
                <a:ext cx="361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Γραφή 33">
                <a:extLst>
                  <a:ext uri="{FF2B5EF4-FFF2-40B4-BE49-F238E27FC236}">
                    <a16:creationId xmlns:a16="http://schemas.microsoft.com/office/drawing/2014/main" id="{13F3C5DF-34D5-3AD1-C76F-479E52EFE5C8}"/>
                  </a:ext>
                </a:extLst>
              </p14:cNvPr>
              <p14:cNvContentPartPr/>
              <p14:nvPr/>
            </p14:nvContentPartPr>
            <p14:xfrm>
              <a:off x="4139633" y="921092"/>
              <a:ext cx="277560" cy="7920"/>
            </p14:xfrm>
          </p:contentPart>
        </mc:Choice>
        <mc:Fallback>
          <p:pic>
            <p:nvPicPr>
              <p:cNvPr id="34" name="Γραφή 33">
                <a:extLst>
                  <a:ext uri="{FF2B5EF4-FFF2-40B4-BE49-F238E27FC236}">
                    <a16:creationId xmlns:a16="http://schemas.microsoft.com/office/drawing/2014/main" id="{13F3C5DF-34D5-3AD1-C76F-479E52EFE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21993" y="903452"/>
                <a:ext cx="313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00A2BB51-1B5D-2767-ED95-5BEA3072392B}"/>
                  </a:ext>
                </a:extLst>
              </p14:cNvPr>
              <p14:cNvContentPartPr/>
              <p14:nvPr/>
            </p14:nvContentPartPr>
            <p14:xfrm>
              <a:off x="4618433" y="363452"/>
              <a:ext cx="204480" cy="1002960"/>
            </p14:xfrm>
          </p:contentPart>
        </mc:Choice>
        <mc:Fallback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00A2BB51-1B5D-2767-ED95-5BEA3072392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00793" y="345812"/>
                <a:ext cx="24012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Γραφή 35">
                <a:extLst>
                  <a:ext uri="{FF2B5EF4-FFF2-40B4-BE49-F238E27FC236}">
                    <a16:creationId xmlns:a16="http://schemas.microsoft.com/office/drawing/2014/main" id="{89408652-813B-8284-692D-1173AF4686D9}"/>
                  </a:ext>
                </a:extLst>
              </p14:cNvPr>
              <p14:cNvContentPartPr/>
              <p14:nvPr/>
            </p14:nvContentPartPr>
            <p14:xfrm>
              <a:off x="4595753" y="1442732"/>
              <a:ext cx="135720" cy="163440"/>
            </p14:xfrm>
          </p:contentPart>
        </mc:Choice>
        <mc:Fallback>
          <p:pic>
            <p:nvPicPr>
              <p:cNvPr id="36" name="Γραφή 35">
                <a:extLst>
                  <a:ext uri="{FF2B5EF4-FFF2-40B4-BE49-F238E27FC236}">
                    <a16:creationId xmlns:a16="http://schemas.microsoft.com/office/drawing/2014/main" id="{89408652-813B-8284-692D-1173AF4686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77753" y="1425092"/>
                <a:ext cx="171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Γραφή 36">
                <a:extLst>
                  <a:ext uri="{FF2B5EF4-FFF2-40B4-BE49-F238E27FC236}">
                    <a16:creationId xmlns:a16="http://schemas.microsoft.com/office/drawing/2014/main" id="{E3DEF979-D9B3-434C-444B-B70EF0B58976}"/>
                  </a:ext>
                </a:extLst>
              </p14:cNvPr>
              <p14:cNvContentPartPr/>
              <p14:nvPr/>
            </p14:nvContentPartPr>
            <p14:xfrm>
              <a:off x="4558673" y="1514012"/>
              <a:ext cx="218880" cy="34920"/>
            </p14:xfrm>
          </p:contentPart>
        </mc:Choice>
        <mc:Fallback>
          <p:pic>
            <p:nvPicPr>
              <p:cNvPr id="37" name="Γραφή 36">
                <a:extLst>
                  <a:ext uri="{FF2B5EF4-FFF2-40B4-BE49-F238E27FC236}">
                    <a16:creationId xmlns:a16="http://schemas.microsoft.com/office/drawing/2014/main" id="{E3DEF979-D9B3-434C-444B-B70EF0B58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40673" y="1496012"/>
                <a:ext cx="254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Γραφή 37">
                <a:extLst>
                  <a:ext uri="{FF2B5EF4-FFF2-40B4-BE49-F238E27FC236}">
                    <a16:creationId xmlns:a16="http://schemas.microsoft.com/office/drawing/2014/main" id="{10CA0AF5-A65B-A459-65BD-4B9B0B0CA7AB}"/>
                  </a:ext>
                </a:extLst>
              </p14:cNvPr>
              <p14:cNvContentPartPr/>
              <p14:nvPr/>
            </p14:nvContentPartPr>
            <p14:xfrm>
              <a:off x="4855313" y="1510772"/>
              <a:ext cx="7920" cy="111240"/>
            </p14:xfrm>
          </p:contentPart>
        </mc:Choice>
        <mc:Fallback>
          <p:pic>
            <p:nvPicPr>
              <p:cNvPr id="38" name="Γραφή 37">
                <a:extLst>
                  <a:ext uri="{FF2B5EF4-FFF2-40B4-BE49-F238E27FC236}">
                    <a16:creationId xmlns:a16="http://schemas.microsoft.com/office/drawing/2014/main" id="{10CA0AF5-A65B-A459-65BD-4B9B0B0CA7A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37313" y="1493132"/>
                <a:ext cx="43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Γραφή 38">
                <a:extLst>
                  <a:ext uri="{FF2B5EF4-FFF2-40B4-BE49-F238E27FC236}">
                    <a16:creationId xmlns:a16="http://schemas.microsoft.com/office/drawing/2014/main" id="{BE6A3C48-2933-7F3E-E735-31E341B9D505}"/>
                  </a:ext>
                </a:extLst>
              </p14:cNvPr>
              <p14:cNvContentPartPr/>
              <p14:nvPr/>
            </p14:nvContentPartPr>
            <p14:xfrm>
              <a:off x="5002553" y="163292"/>
              <a:ext cx="91080" cy="230760"/>
            </p14:xfrm>
          </p:contentPart>
        </mc:Choice>
        <mc:Fallback>
          <p:pic>
            <p:nvPicPr>
              <p:cNvPr id="39" name="Γραφή 38">
                <a:extLst>
                  <a:ext uri="{FF2B5EF4-FFF2-40B4-BE49-F238E27FC236}">
                    <a16:creationId xmlns:a16="http://schemas.microsoft.com/office/drawing/2014/main" id="{BE6A3C48-2933-7F3E-E735-31E341B9D50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84913" y="145652"/>
                <a:ext cx="1267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Γραφή 39">
                <a:extLst>
                  <a:ext uri="{FF2B5EF4-FFF2-40B4-BE49-F238E27FC236}">
                    <a16:creationId xmlns:a16="http://schemas.microsoft.com/office/drawing/2014/main" id="{F994F2B7-2EE2-FF94-3AFD-1941572B373D}"/>
                  </a:ext>
                </a:extLst>
              </p14:cNvPr>
              <p14:cNvContentPartPr/>
              <p14:nvPr/>
            </p14:nvContentPartPr>
            <p14:xfrm>
              <a:off x="4899593" y="277772"/>
              <a:ext cx="187200" cy="13320"/>
            </p14:xfrm>
          </p:contentPart>
        </mc:Choice>
        <mc:Fallback>
          <p:pic>
            <p:nvPicPr>
              <p:cNvPr id="40" name="Γραφή 39">
                <a:extLst>
                  <a:ext uri="{FF2B5EF4-FFF2-40B4-BE49-F238E27FC236}">
                    <a16:creationId xmlns:a16="http://schemas.microsoft.com/office/drawing/2014/main" id="{F994F2B7-2EE2-FF94-3AFD-1941572B37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81953" y="260132"/>
                <a:ext cx="2228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4C6C83F9-B12E-C262-6084-7375459E279C}"/>
                  </a:ext>
                </a:extLst>
              </p14:cNvPr>
              <p14:cNvContentPartPr/>
              <p14:nvPr/>
            </p14:nvContentPartPr>
            <p14:xfrm>
              <a:off x="5162033" y="288572"/>
              <a:ext cx="147960" cy="101160"/>
            </p14:xfrm>
          </p:contentPart>
        </mc:Choice>
        <mc:Fallback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4C6C83F9-B12E-C262-6084-7375459E279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44033" y="270932"/>
                <a:ext cx="1836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29C7471D-5051-CC37-E44D-B67E36A9CF88}"/>
                  </a:ext>
                </a:extLst>
              </p14:cNvPr>
              <p14:cNvContentPartPr/>
              <p14:nvPr/>
            </p14:nvContentPartPr>
            <p14:xfrm>
              <a:off x="5075273" y="875732"/>
              <a:ext cx="276480" cy="149760"/>
            </p14:xfrm>
          </p:contentPart>
        </mc:Choice>
        <mc:Fallback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29C7471D-5051-CC37-E44D-B67E36A9CF8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57273" y="857732"/>
                <a:ext cx="312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DD9B812C-2DE4-C41D-8EF8-B13A306C0F55}"/>
                  </a:ext>
                </a:extLst>
              </p14:cNvPr>
              <p14:cNvContentPartPr/>
              <p14:nvPr/>
            </p14:nvContentPartPr>
            <p14:xfrm>
              <a:off x="5452913" y="901652"/>
              <a:ext cx="104040" cy="177480"/>
            </p14:xfrm>
          </p:contentPart>
        </mc:Choice>
        <mc:Fallback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DD9B812C-2DE4-C41D-8EF8-B13A306C0F5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35273" y="884012"/>
                <a:ext cx="1396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Γραφή 44">
                <a:extLst>
                  <a:ext uri="{FF2B5EF4-FFF2-40B4-BE49-F238E27FC236}">
                    <a16:creationId xmlns:a16="http://schemas.microsoft.com/office/drawing/2014/main" id="{BFB96193-3ABF-2787-077F-81BB70BABF66}"/>
                  </a:ext>
                </a:extLst>
              </p14:cNvPr>
              <p14:cNvContentPartPr/>
              <p14:nvPr/>
            </p14:nvContentPartPr>
            <p14:xfrm>
              <a:off x="5654153" y="665492"/>
              <a:ext cx="171720" cy="423720"/>
            </p14:xfrm>
          </p:contentPart>
        </mc:Choice>
        <mc:Fallback>
          <p:pic>
            <p:nvPicPr>
              <p:cNvPr id="45" name="Γραφή 44">
                <a:extLst>
                  <a:ext uri="{FF2B5EF4-FFF2-40B4-BE49-F238E27FC236}">
                    <a16:creationId xmlns:a16="http://schemas.microsoft.com/office/drawing/2014/main" id="{BFB96193-3ABF-2787-077F-81BB70BABF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36513" y="647852"/>
                <a:ext cx="207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6" name="Γραφή 45">
                <a:extLst>
                  <a:ext uri="{FF2B5EF4-FFF2-40B4-BE49-F238E27FC236}">
                    <a16:creationId xmlns:a16="http://schemas.microsoft.com/office/drawing/2014/main" id="{EFAEBA27-4959-1BDF-B002-3DCC35980891}"/>
                  </a:ext>
                </a:extLst>
              </p14:cNvPr>
              <p14:cNvContentPartPr/>
              <p14:nvPr/>
            </p14:nvContentPartPr>
            <p14:xfrm>
              <a:off x="5817233" y="595652"/>
              <a:ext cx="146880" cy="187920"/>
            </p14:xfrm>
          </p:contentPart>
        </mc:Choice>
        <mc:Fallback>
          <p:pic>
            <p:nvPicPr>
              <p:cNvPr id="46" name="Γραφή 45">
                <a:extLst>
                  <a:ext uri="{FF2B5EF4-FFF2-40B4-BE49-F238E27FC236}">
                    <a16:creationId xmlns:a16="http://schemas.microsoft.com/office/drawing/2014/main" id="{EFAEBA27-4959-1BDF-B002-3DCC3598089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99233" y="578012"/>
                <a:ext cx="1825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" name="Γραφή 46">
                <a:extLst>
                  <a:ext uri="{FF2B5EF4-FFF2-40B4-BE49-F238E27FC236}">
                    <a16:creationId xmlns:a16="http://schemas.microsoft.com/office/drawing/2014/main" id="{BC3A4160-4942-73C5-E300-99E6F8E13F09}"/>
                  </a:ext>
                </a:extLst>
              </p14:cNvPr>
              <p14:cNvContentPartPr/>
              <p14:nvPr/>
            </p14:nvContentPartPr>
            <p14:xfrm>
              <a:off x="6001553" y="749372"/>
              <a:ext cx="90000" cy="299880"/>
            </p14:xfrm>
          </p:contentPart>
        </mc:Choice>
        <mc:Fallback>
          <p:pic>
            <p:nvPicPr>
              <p:cNvPr id="47" name="Γραφή 46">
                <a:extLst>
                  <a:ext uri="{FF2B5EF4-FFF2-40B4-BE49-F238E27FC236}">
                    <a16:creationId xmlns:a16="http://schemas.microsoft.com/office/drawing/2014/main" id="{BC3A4160-4942-73C5-E300-99E6F8E13F0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83913" y="731732"/>
                <a:ext cx="1256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Γραφή 47">
                <a:extLst>
                  <a:ext uri="{FF2B5EF4-FFF2-40B4-BE49-F238E27FC236}">
                    <a16:creationId xmlns:a16="http://schemas.microsoft.com/office/drawing/2014/main" id="{222BE8B7-1F14-DC73-963C-FCBD3EED5DAD}"/>
                  </a:ext>
                </a:extLst>
              </p14:cNvPr>
              <p14:cNvContentPartPr/>
              <p14:nvPr/>
            </p14:nvContentPartPr>
            <p14:xfrm>
              <a:off x="5897513" y="916772"/>
              <a:ext cx="228960" cy="23040"/>
            </p14:xfrm>
          </p:contentPart>
        </mc:Choice>
        <mc:Fallback>
          <p:pic>
            <p:nvPicPr>
              <p:cNvPr id="48" name="Γραφή 47">
                <a:extLst>
                  <a:ext uri="{FF2B5EF4-FFF2-40B4-BE49-F238E27FC236}">
                    <a16:creationId xmlns:a16="http://schemas.microsoft.com/office/drawing/2014/main" id="{222BE8B7-1F14-DC73-963C-FCBD3EED5DA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79873" y="898772"/>
                <a:ext cx="264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Γραφή 48">
                <a:extLst>
                  <a:ext uri="{FF2B5EF4-FFF2-40B4-BE49-F238E27FC236}">
                    <a16:creationId xmlns:a16="http://schemas.microsoft.com/office/drawing/2014/main" id="{50554D56-3A1E-7BF4-8B75-BC1F45A4B5DB}"/>
                  </a:ext>
                </a:extLst>
              </p14:cNvPr>
              <p14:cNvContentPartPr/>
              <p14:nvPr/>
            </p14:nvContentPartPr>
            <p14:xfrm>
              <a:off x="6245993" y="655052"/>
              <a:ext cx="227880" cy="396720"/>
            </p14:xfrm>
          </p:contentPart>
        </mc:Choice>
        <mc:Fallback>
          <p:pic>
            <p:nvPicPr>
              <p:cNvPr id="49" name="Γραφή 48">
                <a:extLst>
                  <a:ext uri="{FF2B5EF4-FFF2-40B4-BE49-F238E27FC236}">
                    <a16:creationId xmlns:a16="http://schemas.microsoft.com/office/drawing/2014/main" id="{50554D56-3A1E-7BF4-8B75-BC1F45A4B5D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28353" y="637412"/>
                <a:ext cx="2635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71AED716-02A9-B9C6-4FA6-6BB95D790741}"/>
                  </a:ext>
                </a:extLst>
              </p14:cNvPr>
              <p14:cNvContentPartPr/>
              <p14:nvPr/>
            </p14:nvContentPartPr>
            <p14:xfrm>
              <a:off x="6599513" y="786092"/>
              <a:ext cx="64440" cy="286560"/>
            </p14:xfrm>
          </p:contentPart>
        </mc:Choice>
        <mc:Fallback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71AED716-02A9-B9C6-4FA6-6BB95D79074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1513" y="768452"/>
                <a:ext cx="1000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" name="Γραφή 50">
                <a:extLst>
                  <a:ext uri="{FF2B5EF4-FFF2-40B4-BE49-F238E27FC236}">
                    <a16:creationId xmlns:a16="http://schemas.microsoft.com/office/drawing/2014/main" id="{9521E1AC-44E7-1D40-0506-72C904E4B3F5}"/>
                  </a:ext>
                </a:extLst>
              </p14:cNvPr>
              <p14:cNvContentPartPr/>
              <p14:nvPr/>
            </p14:nvContentPartPr>
            <p14:xfrm>
              <a:off x="6538673" y="932612"/>
              <a:ext cx="104400" cy="7200"/>
            </p14:xfrm>
          </p:contentPart>
        </mc:Choice>
        <mc:Fallback>
          <p:pic>
            <p:nvPicPr>
              <p:cNvPr id="51" name="Γραφή 50">
                <a:extLst>
                  <a:ext uri="{FF2B5EF4-FFF2-40B4-BE49-F238E27FC236}">
                    <a16:creationId xmlns:a16="http://schemas.microsoft.com/office/drawing/2014/main" id="{9521E1AC-44E7-1D40-0506-72C904E4B3F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20673" y="914612"/>
                <a:ext cx="140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Γραφή 56">
                <a:extLst>
                  <a:ext uri="{FF2B5EF4-FFF2-40B4-BE49-F238E27FC236}">
                    <a16:creationId xmlns:a16="http://schemas.microsoft.com/office/drawing/2014/main" id="{F1CF55C6-FA3B-9EA9-CEDD-A171BC8AF309}"/>
                  </a:ext>
                </a:extLst>
              </p14:cNvPr>
              <p14:cNvContentPartPr/>
              <p14:nvPr/>
            </p14:nvContentPartPr>
            <p14:xfrm>
              <a:off x="7306913" y="1386212"/>
              <a:ext cx="143640" cy="250200"/>
            </p14:xfrm>
          </p:contentPart>
        </mc:Choice>
        <mc:Fallback>
          <p:pic>
            <p:nvPicPr>
              <p:cNvPr id="57" name="Γραφή 56">
                <a:extLst>
                  <a:ext uri="{FF2B5EF4-FFF2-40B4-BE49-F238E27FC236}">
                    <a16:creationId xmlns:a16="http://schemas.microsoft.com/office/drawing/2014/main" id="{F1CF55C6-FA3B-9EA9-CEDD-A171BC8AF3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89273" y="1368212"/>
                <a:ext cx="1792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8" name="Γραφή 57">
                <a:extLst>
                  <a:ext uri="{FF2B5EF4-FFF2-40B4-BE49-F238E27FC236}">
                    <a16:creationId xmlns:a16="http://schemas.microsoft.com/office/drawing/2014/main" id="{BF40A8E7-BB28-DB3F-1D77-9DEC1B5DAA24}"/>
                  </a:ext>
                </a:extLst>
              </p14:cNvPr>
              <p14:cNvContentPartPr/>
              <p14:nvPr/>
            </p14:nvContentPartPr>
            <p14:xfrm>
              <a:off x="7280273" y="1513292"/>
              <a:ext cx="245160" cy="22320"/>
            </p14:xfrm>
          </p:contentPart>
        </mc:Choice>
        <mc:Fallback>
          <p:pic>
            <p:nvPicPr>
              <p:cNvPr id="58" name="Γραφή 57">
                <a:extLst>
                  <a:ext uri="{FF2B5EF4-FFF2-40B4-BE49-F238E27FC236}">
                    <a16:creationId xmlns:a16="http://schemas.microsoft.com/office/drawing/2014/main" id="{BF40A8E7-BB28-DB3F-1D77-9DEC1B5DAA2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62273" y="1495292"/>
                <a:ext cx="280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9" name="Γραφή 58">
                <a:extLst>
                  <a:ext uri="{FF2B5EF4-FFF2-40B4-BE49-F238E27FC236}">
                    <a16:creationId xmlns:a16="http://schemas.microsoft.com/office/drawing/2014/main" id="{21259189-99C1-CDD6-C2B5-CAC3A1AE6468}"/>
                  </a:ext>
                </a:extLst>
              </p14:cNvPr>
              <p14:cNvContentPartPr/>
              <p14:nvPr/>
            </p14:nvContentPartPr>
            <p14:xfrm>
              <a:off x="7509593" y="1491332"/>
              <a:ext cx="77400" cy="219960"/>
            </p14:xfrm>
          </p:contentPart>
        </mc:Choice>
        <mc:Fallback>
          <p:pic>
            <p:nvPicPr>
              <p:cNvPr id="59" name="Γραφή 58">
                <a:extLst>
                  <a:ext uri="{FF2B5EF4-FFF2-40B4-BE49-F238E27FC236}">
                    <a16:creationId xmlns:a16="http://schemas.microsoft.com/office/drawing/2014/main" id="{21259189-99C1-CDD6-C2B5-CAC3A1AE646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91953" y="1473332"/>
                <a:ext cx="113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3" name="Γραφή 52">
                <a:extLst>
                  <a:ext uri="{FF2B5EF4-FFF2-40B4-BE49-F238E27FC236}">
                    <a16:creationId xmlns:a16="http://schemas.microsoft.com/office/drawing/2014/main" id="{C1E9C102-FCA1-1DC3-3FCE-23B232492544}"/>
                  </a:ext>
                </a:extLst>
              </p14:cNvPr>
              <p14:cNvContentPartPr/>
              <p14:nvPr/>
            </p14:nvContentPartPr>
            <p14:xfrm>
              <a:off x="6931793" y="957452"/>
              <a:ext cx="315720" cy="24480"/>
            </p14:xfrm>
          </p:contentPart>
        </mc:Choice>
        <mc:Fallback>
          <p:pic>
            <p:nvPicPr>
              <p:cNvPr id="53" name="Γραφή 52">
                <a:extLst>
                  <a:ext uri="{FF2B5EF4-FFF2-40B4-BE49-F238E27FC236}">
                    <a16:creationId xmlns:a16="http://schemas.microsoft.com/office/drawing/2014/main" id="{C1E9C102-FCA1-1DC3-3FCE-23B23249254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913793" y="939452"/>
                <a:ext cx="351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Γραφή 53">
                <a:extLst>
                  <a:ext uri="{FF2B5EF4-FFF2-40B4-BE49-F238E27FC236}">
                    <a16:creationId xmlns:a16="http://schemas.microsoft.com/office/drawing/2014/main" id="{24F4065A-9399-2266-05EE-75726ECBECB7}"/>
                  </a:ext>
                </a:extLst>
              </p14:cNvPr>
              <p14:cNvContentPartPr/>
              <p14:nvPr/>
            </p14:nvContentPartPr>
            <p14:xfrm>
              <a:off x="6987953" y="859172"/>
              <a:ext cx="260640" cy="26640"/>
            </p14:xfrm>
          </p:contentPart>
        </mc:Choice>
        <mc:Fallback>
          <p:pic>
            <p:nvPicPr>
              <p:cNvPr id="54" name="Γραφή 53">
                <a:extLst>
                  <a:ext uri="{FF2B5EF4-FFF2-40B4-BE49-F238E27FC236}">
                    <a16:creationId xmlns:a16="http://schemas.microsoft.com/office/drawing/2014/main" id="{24F4065A-9399-2266-05EE-75726ECBEC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70313" y="841532"/>
                <a:ext cx="296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6" name="Γραφή 55">
                <a:extLst>
                  <a:ext uri="{FF2B5EF4-FFF2-40B4-BE49-F238E27FC236}">
                    <a16:creationId xmlns:a16="http://schemas.microsoft.com/office/drawing/2014/main" id="{62061E11-C877-2E8E-D238-E23F643E6FDA}"/>
                  </a:ext>
                </a:extLst>
              </p14:cNvPr>
              <p14:cNvContentPartPr/>
              <p14:nvPr/>
            </p14:nvContentPartPr>
            <p14:xfrm>
              <a:off x="7365953" y="365612"/>
              <a:ext cx="198000" cy="888120"/>
            </p14:xfrm>
          </p:contentPart>
        </mc:Choice>
        <mc:Fallback>
          <p:pic>
            <p:nvPicPr>
              <p:cNvPr id="56" name="Γραφή 55">
                <a:extLst>
                  <a:ext uri="{FF2B5EF4-FFF2-40B4-BE49-F238E27FC236}">
                    <a16:creationId xmlns:a16="http://schemas.microsoft.com/office/drawing/2014/main" id="{62061E11-C877-2E8E-D238-E23F643E6F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47953" y="347972"/>
                <a:ext cx="23364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Γραφή 61">
                <a:extLst>
                  <a:ext uri="{FF2B5EF4-FFF2-40B4-BE49-F238E27FC236}">
                    <a16:creationId xmlns:a16="http://schemas.microsoft.com/office/drawing/2014/main" id="{EB9A6506-FC20-8E01-40D9-47B4314F2C25}"/>
                  </a:ext>
                </a:extLst>
              </p14:cNvPr>
              <p14:cNvContentPartPr/>
              <p14:nvPr/>
            </p14:nvContentPartPr>
            <p14:xfrm>
              <a:off x="7705793" y="100292"/>
              <a:ext cx="32040" cy="285480"/>
            </p14:xfrm>
          </p:contentPart>
        </mc:Choice>
        <mc:Fallback>
          <p:pic>
            <p:nvPicPr>
              <p:cNvPr id="62" name="Γραφή 61">
                <a:extLst>
                  <a:ext uri="{FF2B5EF4-FFF2-40B4-BE49-F238E27FC236}">
                    <a16:creationId xmlns:a16="http://schemas.microsoft.com/office/drawing/2014/main" id="{EB9A6506-FC20-8E01-40D9-47B4314F2C2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87793" y="82652"/>
                <a:ext cx="676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" name="Γραφή 62">
                <a:extLst>
                  <a:ext uri="{FF2B5EF4-FFF2-40B4-BE49-F238E27FC236}">
                    <a16:creationId xmlns:a16="http://schemas.microsoft.com/office/drawing/2014/main" id="{A7519DC0-2BE6-5BA9-863E-71D32B518EEE}"/>
                  </a:ext>
                </a:extLst>
              </p14:cNvPr>
              <p14:cNvContentPartPr/>
              <p14:nvPr/>
            </p14:nvContentPartPr>
            <p14:xfrm>
              <a:off x="7631993" y="246092"/>
              <a:ext cx="147960" cy="25200"/>
            </p14:xfrm>
          </p:contentPart>
        </mc:Choice>
        <mc:Fallback>
          <p:pic>
            <p:nvPicPr>
              <p:cNvPr id="63" name="Γραφή 62">
                <a:extLst>
                  <a:ext uri="{FF2B5EF4-FFF2-40B4-BE49-F238E27FC236}">
                    <a16:creationId xmlns:a16="http://schemas.microsoft.com/office/drawing/2014/main" id="{A7519DC0-2BE6-5BA9-863E-71D32B518EE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14353" y="228452"/>
                <a:ext cx="183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Γραφή 63">
                <a:extLst>
                  <a:ext uri="{FF2B5EF4-FFF2-40B4-BE49-F238E27FC236}">
                    <a16:creationId xmlns:a16="http://schemas.microsoft.com/office/drawing/2014/main" id="{3E945B8B-C9FD-FDCF-6082-D1B9B8931B1F}"/>
                  </a:ext>
                </a:extLst>
              </p14:cNvPr>
              <p14:cNvContentPartPr/>
              <p14:nvPr/>
            </p14:nvContentPartPr>
            <p14:xfrm>
              <a:off x="7857353" y="259772"/>
              <a:ext cx="211680" cy="140040"/>
            </p14:xfrm>
          </p:contentPart>
        </mc:Choice>
        <mc:Fallback>
          <p:pic>
            <p:nvPicPr>
              <p:cNvPr id="64" name="Γραφή 63">
                <a:extLst>
                  <a:ext uri="{FF2B5EF4-FFF2-40B4-BE49-F238E27FC236}">
                    <a16:creationId xmlns:a16="http://schemas.microsoft.com/office/drawing/2014/main" id="{3E945B8B-C9FD-FDCF-6082-D1B9B8931B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39713" y="242132"/>
                <a:ext cx="247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6" name="Γραφή 65">
                <a:extLst>
                  <a:ext uri="{FF2B5EF4-FFF2-40B4-BE49-F238E27FC236}">
                    <a16:creationId xmlns:a16="http://schemas.microsoft.com/office/drawing/2014/main" id="{F11ACA1F-EBB2-F7B9-E1D2-CDB20FE6DB85}"/>
                  </a:ext>
                </a:extLst>
              </p14:cNvPr>
              <p14:cNvContentPartPr/>
              <p14:nvPr/>
            </p14:nvContentPartPr>
            <p14:xfrm>
              <a:off x="7915673" y="782492"/>
              <a:ext cx="285480" cy="216720"/>
            </p14:xfrm>
          </p:contentPart>
        </mc:Choice>
        <mc:Fallback>
          <p:pic>
            <p:nvPicPr>
              <p:cNvPr id="66" name="Γραφή 65">
                <a:extLst>
                  <a:ext uri="{FF2B5EF4-FFF2-40B4-BE49-F238E27FC236}">
                    <a16:creationId xmlns:a16="http://schemas.microsoft.com/office/drawing/2014/main" id="{F11ACA1F-EBB2-F7B9-E1D2-CDB20FE6DB8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97673" y="764492"/>
                <a:ext cx="3211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7" name="Γραφή 66">
                <a:extLst>
                  <a:ext uri="{FF2B5EF4-FFF2-40B4-BE49-F238E27FC236}">
                    <a16:creationId xmlns:a16="http://schemas.microsoft.com/office/drawing/2014/main" id="{B65708C3-5A18-8650-A2FC-3EE45CA960EF}"/>
                  </a:ext>
                </a:extLst>
              </p14:cNvPr>
              <p14:cNvContentPartPr/>
              <p14:nvPr/>
            </p14:nvContentPartPr>
            <p14:xfrm>
              <a:off x="8188193" y="462092"/>
              <a:ext cx="129600" cy="322200"/>
            </p14:xfrm>
          </p:contentPart>
        </mc:Choice>
        <mc:Fallback>
          <p:pic>
            <p:nvPicPr>
              <p:cNvPr id="67" name="Γραφή 66">
                <a:extLst>
                  <a:ext uri="{FF2B5EF4-FFF2-40B4-BE49-F238E27FC236}">
                    <a16:creationId xmlns:a16="http://schemas.microsoft.com/office/drawing/2014/main" id="{B65708C3-5A18-8650-A2FC-3EE45CA960E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170553" y="444092"/>
                <a:ext cx="1652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Γραφή 67">
                <a:extLst>
                  <a:ext uri="{FF2B5EF4-FFF2-40B4-BE49-F238E27FC236}">
                    <a16:creationId xmlns:a16="http://schemas.microsoft.com/office/drawing/2014/main" id="{ABBBCB2B-810C-F85A-69DC-820FDA175E51}"/>
                  </a:ext>
                </a:extLst>
              </p14:cNvPr>
              <p14:cNvContentPartPr/>
              <p14:nvPr/>
            </p14:nvContentPartPr>
            <p14:xfrm>
              <a:off x="8130593" y="572612"/>
              <a:ext cx="139320" cy="47880"/>
            </p14:xfrm>
          </p:contentPart>
        </mc:Choice>
        <mc:Fallback>
          <p:pic>
            <p:nvPicPr>
              <p:cNvPr id="68" name="Γραφή 67">
                <a:extLst>
                  <a:ext uri="{FF2B5EF4-FFF2-40B4-BE49-F238E27FC236}">
                    <a16:creationId xmlns:a16="http://schemas.microsoft.com/office/drawing/2014/main" id="{ABBBCB2B-810C-F85A-69DC-820FDA175E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12953" y="554972"/>
                <a:ext cx="174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9" name="Γραφή 68">
                <a:extLst>
                  <a:ext uri="{FF2B5EF4-FFF2-40B4-BE49-F238E27FC236}">
                    <a16:creationId xmlns:a16="http://schemas.microsoft.com/office/drawing/2014/main" id="{7AE64CD9-2EE9-FA09-F9A1-884112C7E579}"/>
                  </a:ext>
                </a:extLst>
              </p14:cNvPr>
              <p14:cNvContentPartPr/>
              <p14:nvPr/>
            </p14:nvContentPartPr>
            <p14:xfrm>
              <a:off x="8320313" y="908492"/>
              <a:ext cx="218880" cy="47160"/>
            </p14:xfrm>
          </p:contentPart>
        </mc:Choice>
        <mc:Fallback>
          <p:pic>
            <p:nvPicPr>
              <p:cNvPr id="69" name="Γραφή 68">
                <a:extLst>
                  <a:ext uri="{FF2B5EF4-FFF2-40B4-BE49-F238E27FC236}">
                    <a16:creationId xmlns:a16="http://schemas.microsoft.com/office/drawing/2014/main" id="{7AE64CD9-2EE9-FA09-F9A1-884112C7E57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02313" y="890492"/>
                <a:ext cx="254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0" name="Γραφή 69">
                <a:extLst>
                  <a:ext uri="{FF2B5EF4-FFF2-40B4-BE49-F238E27FC236}">
                    <a16:creationId xmlns:a16="http://schemas.microsoft.com/office/drawing/2014/main" id="{1CA27775-43B4-93B6-F641-36E83E7D0C57}"/>
                  </a:ext>
                </a:extLst>
              </p14:cNvPr>
              <p14:cNvContentPartPr/>
              <p14:nvPr/>
            </p14:nvContentPartPr>
            <p14:xfrm>
              <a:off x="8428673" y="822452"/>
              <a:ext cx="14040" cy="158040"/>
            </p14:xfrm>
          </p:contentPart>
        </mc:Choice>
        <mc:Fallback>
          <p:pic>
            <p:nvPicPr>
              <p:cNvPr id="70" name="Γραφή 69">
                <a:extLst>
                  <a:ext uri="{FF2B5EF4-FFF2-40B4-BE49-F238E27FC236}">
                    <a16:creationId xmlns:a16="http://schemas.microsoft.com/office/drawing/2014/main" id="{1CA27775-43B4-93B6-F641-36E83E7D0C5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411033" y="804452"/>
                <a:ext cx="49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1" name="Γραφή 70">
                <a:extLst>
                  <a:ext uri="{FF2B5EF4-FFF2-40B4-BE49-F238E27FC236}">
                    <a16:creationId xmlns:a16="http://schemas.microsoft.com/office/drawing/2014/main" id="{1D05B5C5-8780-5DEF-8B8A-3B7E42E16590}"/>
                  </a:ext>
                </a:extLst>
              </p14:cNvPr>
              <p14:cNvContentPartPr/>
              <p14:nvPr/>
            </p14:nvContentPartPr>
            <p14:xfrm>
              <a:off x="8605073" y="800132"/>
              <a:ext cx="246960" cy="206640"/>
            </p14:xfrm>
          </p:contentPart>
        </mc:Choice>
        <mc:Fallback>
          <p:pic>
            <p:nvPicPr>
              <p:cNvPr id="71" name="Γραφή 70">
                <a:extLst>
                  <a:ext uri="{FF2B5EF4-FFF2-40B4-BE49-F238E27FC236}">
                    <a16:creationId xmlns:a16="http://schemas.microsoft.com/office/drawing/2014/main" id="{1D05B5C5-8780-5DEF-8B8A-3B7E42E1659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587073" y="782492"/>
                <a:ext cx="282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2" name="Γραφή 71">
                <a:extLst>
                  <a:ext uri="{FF2B5EF4-FFF2-40B4-BE49-F238E27FC236}">
                    <a16:creationId xmlns:a16="http://schemas.microsoft.com/office/drawing/2014/main" id="{80B3DC91-CF11-21A5-C0FD-E9C563E2E85D}"/>
                  </a:ext>
                </a:extLst>
              </p14:cNvPr>
              <p14:cNvContentPartPr/>
              <p14:nvPr/>
            </p14:nvContentPartPr>
            <p14:xfrm>
              <a:off x="8598953" y="591692"/>
              <a:ext cx="182160" cy="53280"/>
            </p14:xfrm>
          </p:contentPart>
        </mc:Choice>
        <mc:Fallback>
          <p:pic>
            <p:nvPicPr>
              <p:cNvPr id="72" name="Γραφή 71">
                <a:extLst>
                  <a:ext uri="{FF2B5EF4-FFF2-40B4-BE49-F238E27FC236}">
                    <a16:creationId xmlns:a16="http://schemas.microsoft.com/office/drawing/2014/main" id="{80B3DC91-CF11-21A5-C0FD-E9C563E2E8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81313" y="573692"/>
                <a:ext cx="217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3" name="Γραφή 72">
                <a:extLst>
                  <a:ext uri="{FF2B5EF4-FFF2-40B4-BE49-F238E27FC236}">
                    <a16:creationId xmlns:a16="http://schemas.microsoft.com/office/drawing/2014/main" id="{474E8821-B7A2-2743-C02E-C009F2E9779B}"/>
                  </a:ext>
                </a:extLst>
              </p14:cNvPr>
              <p14:cNvContentPartPr/>
              <p14:nvPr/>
            </p14:nvContentPartPr>
            <p14:xfrm>
              <a:off x="8904233" y="422852"/>
              <a:ext cx="93960" cy="300240"/>
            </p14:xfrm>
          </p:contentPart>
        </mc:Choice>
        <mc:Fallback>
          <p:pic>
            <p:nvPicPr>
              <p:cNvPr id="73" name="Γραφή 72">
                <a:extLst>
                  <a:ext uri="{FF2B5EF4-FFF2-40B4-BE49-F238E27FC236}">
                    <a16:creationId xmlns:a16="http://schemas.microsoft.com/office/drawing/2014/main" id="{474E8821-B7A2-2743-C02E-C009F2E9779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886593" y="404852"/>
                <a:ext cx="1296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4" name="Γραφή 73">
                <a:extLst>
                  <a:ext uri="{FF2B5EF4-FFF2-40B4-BE49-F238E27FC236}">
                    <a16:creationId xmlns:a16="http://schemas.microsoft.com/office/drawing/2014/main" id="{83CC15C1-066A-1800-825F-FF24CDF5B50C}"/>
                  </a:ext>
                </a:extLst>
              </p14:cNvPr>
              <p14:cNvContentPartPr/>
              <p14:nvPr/>
            </p14:nvContentPartPr>
            <p14:xfrm>
              <a:off x="8823593" y="543452"/>
              <a:ext cx="230760" cy="47880"/>
            </p14:xfrm>
          </p:contentPart>
        </mc:Choice>
        <mc:Fallback>
          <p:pic>
            <p:nvPicPr>
              <p:cNvPr id="74" name="Γραφή 73">
                <a:extLst>
                  <a:ext uri="{FF2B5EF4-FFF2-40B4-BE49-F238E27FC236}">
                    <a16:creationId xmlns:a16="http://schemas.microsoft.com/office/drawing/2014/main" id="{83CC15C1-066A-1800-825F-FF24CDF5B50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805593" y="525452"/>
                <a:ext cx="266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5" name="Γραφή 74">
                <a:extLst>
                  <a:ext uri="{FF2B5EF4-FFF2-40B4-BE49-F238E27FC236}">
                    <a16:creationId xmlns:a16="http://schemas.microsoft.com/office/drawing/2014/main" id="{949475B5-C8CA-E0F8-B3E5-E85B12FE3887}"/>
                  </a:ext>
                </a:extLst>
              </p14:cNvPr>
              <p14:cNvContentPartPr/>
              <p14:nvPr/>
            </p14:nvContentPartPr>
            <p14:xfrm>
              <a:off x="7958153" y="1024412"/>
              <a:ext cx="892800" cy="102240"/>
            </p14:xfrm>
          </p:contentPart>
        </mc:Choice>
        <mc:Fallback>
          <p:pic>
            <p:nvPicPr>
              <p:cNvPr id="75" name="Γραφή 74">
                <a:extLst>
                  <a:ext uri="{FF2B5EF4-FFF2-40B4-BE49-F238E27FC236}">
                    <a16:creationId xmlns:a16="http://schemas.microsoft.com/office/drawing/2014/main" id="{949475B5-C8CA-E0F8-B3E5-E85B12FE388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940153" y="1006772"/>
                <a:ext cx="9284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6" name="Γραφή 75">
                <a:extLst>
                  <a:ext uri="{FF2B5EF4-FFF2-40B4-BE49-F238E27FC236}">
                    <a16:creationId xmlns:a16="http://schemas.microsoft.com/office/drawing/2014/main" id="{006C2240-8909-598A-69BF-3A8F595855F4}"/>
                  </a:ext>
                </a:extLst>
              </p14:cNvPr>
              <p14:cNvContentPartPr/>
              <p14:nvPr/>
            </p14:nvContentPartPr>
            <p14:xfrm>
              <a:off x="8216993" y="1215932"/>
              <a:ext cx="311400" cy="165600"/>
            </p14:xfrm>
          </p:contentPart>
        </mc:Choice>
        <mc:Fallback>
          <p:pic>
            <p:nvPicPr>
              <p:cNvPr id="76" name="Γραφή 75">
                <a:extLst>
                  <a:ext uri="{FF2B5EF4-FFF2-40B4-BE49-F238E27FC236}">
                    <a16:creationId xmlns:a16="http://schemas.microsoft.com/office/drawing/2014/main" id="{006C2240-8909-598A-69BF-3A8F595855F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98993" y="1197932"/>
                <a:ext cx="347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7" name="Γραφή 76">
                <a:extLst>
                  <a:ext uri="{FF2B5EF4-FFF2-40B4-BE49-F238E27FC236}">
                    <a16:creationId xmlns:a16="http://schemas.microsoft.com/office/drawing/2014/main" id="{690507B6-C091-B802-E29C-678D04F97FD8}"/>
                  </a:ext>
                </a:extLst>
              </p14:cNvPr>
              <p14:cNvContentPartPr/>
              <p14:nvPr/>
            </p14:nvContentPartPr>
            <p14:xfrm>
              <a:off x="7743233" y="553172"/>
              <a:ext cx="264960" cy="796320"/>
            </p14:xfrm>
          </p:contentPart>
        </mc:Choice>
        <mc:Fallback>
          <p:pic>
            <p:nvPicPr>
              <p:cNvPr id="77" name="Γραφή 76">
                <a:extLst>
                  <a:ext uri="{FF2B5EF4-FFF2-40B4-BE49-F238E27FC236}">
                    <a16:creationId xmlns:a16="http://schemas.microsoft.com/office/drawing/2014/main" id="{690507B6-C091-B802-E29C-678D04F97FD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25233" y="535172"/>
                <a:ext cx="30060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9" name="Γραφή 78">
                <a:extLst>
                  <a:ext uri="{FF2B5EF4-FFF2-40B4-BE49-F238E27FC236}">
                    <a16:creationId xmlns:a16="http://schemas.microsoft.com/office/drawing/2014/main" id="{4A188D38-B95D-B557-848E-53A8A54EE658}"/>
                  </a:ext>
                </a:extLst>
              </p14:cNvPr>
              <p14:cNvContentPartPr/>
              <p14:nvPr/>
            </p14:nvContentPartPr>
            <p14:xfrm>
              <a:off x="9184673" y="609692"/>
              <a:ext cx="69840" cy="609840"/>
            </p14:xfrm>
          </p:contentPart>
        </mc:Choice>
        <mc:Fallback>
          <p:pic>
            <p:nvPicPr>
              <p:cNvPr id="79" name="Γραφή 78">
                <a:extLst>
                  <a:ext uri="{FF2B5EF4-FFF2-40B4-BE49-F238E27FC236}">
                    <a16:creationId xmlns:a16="http://schemas.microsoft.com/office/drawing/2014/main" id="{4A188D38-B95D-B557-848E-53A8A54EE65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167033" y="592052"/>
                <a:ext cx="1054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Γραφή 79">
                <a:extLst>
                  <a:ext uri="{FF2B5EF4-FFF2-40B4-BE49-F238E27FC236}">
                    <a16:creationId xmlns:a16="http://schemas.microsoft.com/office/drawing/2014/main" id="{A2CA40A3-3358-FFE9-320C-E25C8921BBE8}"/>
                  </a:ext>
                </a:extLst>
              </p14:cNvPr>
              <p14:cNvContentPartPr/>
              <p14:nvPr/>
            </p14:nvContentPartPr>
            <p14:xfrm>
              <a:off x="9268553" y="389732"/>
              <a:ext cx="214560" cy="267840"/>
            </p14:xfrm>
          </p:contentPart>
        </mc:Choice>
        <mc:Fallback>
          <p:pic>
            <p:nvPicPr>
              <p:cNvPr id="80" name="Γραφή 79">
                <a:extLst>
                  <a:ext uri="{FF2B5EF4-FFF2-40B4-BE49-F238E27FC236}">
                    <a16:creationId xmlns:a16="http://schemas.microsoft.com/office/drawing/2014/main" id="{A2CA40A3-3358-FFE9-320C-E25C8921BBE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250553" y="371732"/>
                <a:ext cx="2502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1" name="Γραφή 80">
                <a:extLst>
                  <a:ext uri="{FF2B5EF4-FFF2-40B4-BE49-F238E27FC236}">
                    <a16:creationId xmlns:a16="http://schemas.microsoft.com/office/drawing/2014/main" id="{203783A0-C308-78B3-BF57-9EA604E8D6E3}"/>
                  </a:ext>
                </a:extLst>
              </p14:cNvPr>
              <p14:cNvContentPartPr/>
              <p14:nvPr/>
            </p14:nvContentPartPr>
            <p14:xfrm>
              <a:off x="9479513" y="681332"/>
              <a:ext cx="260280" cy="386280"/>
            </p14:xfrm>
          </p:contentPart>
        </mc:Choice>
        <mc:Fallback>
          <p:pic>
            <p:nvPicPr>
              <p:cNvPr id="81" name="Γραφή 80">
                <a:extLst>
                  <a:ext uri="{FF2B5EF4-FFF2-40B4-BE49-F238E27FC236}">
                    <a16:creationId xmlns:a16="http://schemas.microsoft.com/office/drawing/2014/main" id="{203783A0-C308-78B3-BF57-9EA604E8D6E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461873" y="663692"/>
                <a:ext cx="2959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2" name="Γραφή 81">
                <a:extLst>
                  <a:ext uri="{FF2B5EF4-FFF2-40B4-BE49-F238E27FC236}">
                    <a16:creationId xmlns:a16="http://schemas.microsoft.com/office/drawing/2014/main" id="{765A9FE7-4336-4B9F-A6AA-5D8E31425AFE}"/>
                  </a:ext>
                </a:extLst>
              </p14:cNvPr>
              <p14:cNvContentPartPr/>
              <p14:nvPr/>
            </p14:nvContentPartPr>
            <p14:xfrm>
              <a:off x="9901793" y="780692"/>
              <a:ext cx="36360" cy="245880"/>
            </p14:xfrm>
          </p:contentPart>
        </mc:Choice>
        <mc:Fallback>
          <p:pic>
            <p:nvPicPr>
              <p:cNvPr id="82" name="Γραφή 81">
                <a:extLst>
                  <a:ext uri="{FF2B5EF4-FFF2-40B4-BE49-F238E27FC236}">
                    <a16:creationId xmlns:a16="http://schemas.microsoft.com/office/drawing/2014/main" id="{765A9FE7-4336-4B9F-A6AA-5D8E31425AF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84153" y="762692"/>
                <a:ext cx="720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3" name="Γραφή 82">
                <a:extLst>
                  <a:ext uri="{FF2B5EF4-FFF2-40B4-BE49-F238E27FC236}">
                    <a16:creationId xmlns:a16="http://schemas.microsoft.com/office/drawing/2014/main" id="{230D64CA-5526-FC9E-E969-74919D28BF74}"/>
                  </a:ext>
                </a:extLst>
              </p14:cNvPr>
              <p14:cNvContentPartPr/>
              <p14:nvPr/>
            </p14:nvContentPartPr>
            <p14:xfrm>
              <a:off x="9823313" y="911372"/>
              <a:ext cx="172080" cy="29160"/>
            </p14:xfrm>
          </p:contentPart>
        </mc:Choice>
        <mc:Fallback>
          <p:pic>
            <p:nvPicPr>
              <p:cNvPr id="83" name="Γραφή 82">
                <a:extLst>
                  <a:ext uri="{FF2B5EF4-FFF2-40B4-BE49-F238E27FC236}">
                    <a16:creationId xmlns:a16="http://schemas.microsoft.com/office/drawing/2014/main" id="{230D64CA-5526-FC9E-E969-74919D28BF7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805313" y="893372"/>
                <a:ext cx="207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5" name="Γραφή 84">
                <a:extLst>
                  <a:ext uri="{FF2B5EF4-FFF2-40B4-BE49-F238E27FC236}">
                    <a16:creationId xmlns:a16="http://schemas.microsoft.com/office/drawing/2014/main" id="{9617484F-9A5A-EF75-43A0-47E1AF32BE89}"/>
                  </a:ext>
                </a:extLst>
              </p14:cNvPr>
              <p14:cNvContentPartPr/>
              <p14:nvPr/>
            </p14:nvContentPartPr>
            <p14:xfrm>
              <a:off x="10244873" y="899492"/>
              <a:ext cx="222480" cy="38520"/>
            </p14:xfrm>
          </p:contentPart>
        </mc:Choice>
        <mc:Fallback>
          <p:pic>
            <p:nvPicPr>
              <p:cNvPr id="85" name="Γραφή 84">
                <a:extLst>
                  <a:ext uri="{FF2B5EF4-FFF2-40B4-BE49-F238E27FC236}">
                    <a16:creationId xmlns:a16="http://schemas.microsoft.com/office/drawing/2014/main" id="{9617484F-9A5A-EF75-43A0-47E1AF32BE8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227233" y="881492"/>
                <a:ext cx="258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Γραφή 85">
                <a:extLst>
                  <a:ext uri="{FF2B5EF4-FFF2-40B4-BE49-F238E27FC236}">
                    <a16:creationId xmlns:a16="http://schemas.microsoft.com/office/drawing/2014/main" id="{B73E5D46-8610-6D35-16C5-C862C18BB1A6}"/>
                  </a:ext>
                </a:extLst>
              </p14:cNvPr>
              <p14:cNvContentPartPr/>
              <p14:nvPr/>
            </p14:nvContentPartPr>
            <p14:xfrm>
              <a:off x="10166033" y="844412"/>
              <a:ext cx="217440" cy="19800"/>
            </p14:xfrm>
          </p:contentPart>
        </mc:Choice>
        <mc:Fallback>
          <p:pic>
            <p:nvPicPr>
              <p:cNvPr id="86" name="Γραφή 85">
                <a:extLst>
                  <a:ext uri="{FF2B5EF4-FFF2-40B4-BE49-F238E27FC236}">
                    <a16:creationId xmlns:a16="http://schemas.microsoft.com/office/drawing/2014/main" id="{B73E5D46-8610-6D35-16C5-C862C18BB1A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148033" y="826412"/>
                <a:ext cx="253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82" name="Γραφή 181">
                <a:extLst>
                  <a:ext uri="{FF2B5EF4-FFF2-40B4-BE49-F238E27FC236}">
                    <a16:creationId xmlns:a16="http://schemas.microsoft.com/office/drawing/2014/main" id="{6CD24B4F-ED9D-A226-9F34-300A41E99DD5}"/>
                  </a:ext>
                </a:extLst>
              </p14:cNvPr>
              <p14:cNvContentPartPr/>
              <p14:nvPr/>
            </p14:nvContentPartPr>
            <p14:xfrm>
              <a:off x="10212113" y="2535692"/>
              <a:ext cx="278640" cy="26640"/>
            </p14:xfrm>
          </p:contentPart>
        </mc:Choice>
        <mc:Fallback>
          <p:pic>
            <p:nvPicPr>
              <p:cNvPr id="182" name="Γραφή 181">
                <a:extLst>
                  <a:ext uri="{FF2B5EF4-FFF2-40B4-BE49-F238E27FC236}">
                    <a16:creationId xmlns:a16="http://schemas.microsoft.com/office/drawing/2014/main" id="{6CD24B4F-ED9D-A226-9F34-300A41E99DD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194113" y="2517692"/>
                <a:ext cx="31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83" name="Γραφή 182">
                <a:extLst>
                  <a:ext uri="{FF2B5EF4-FFF2-40B4-BE49-F238E27FC236}">
                    <a16:creationId xmlns:a16="http://schemas.microsoft.com/office/drawing/2014/main" id="{5B7ABA7B-3EE9-9DC0-400D-10B74D6262AA}"/>
                  </a:ext>
                </a:extLst>
              </p14:cNvPr>
              <p14:cNvContentPartPr/>
              <p14:nvPr/>
            </p14:nvContentPartPr>
            <p14:xfrm>
              <a:off x="10376993" y="2386292"/>
              <a:ext cx="18720" cy="226440"/>
            </p14:xfrm>
          </p:contentPart>
        </mc:Choice>
        <mc:Fallback>
          <p:pic>
            <p:nvPicPr>
              <p:cNvPr id="183" name="Γραφή 182">
                <a:extLst>
                  <a:ext uri="{FF2B5EF4-FFF2-40B4-BE49-F238E27FC236}">
                    <a16:creationId xmlns:a16="http://schemas.microsoft.com/office/drawing/2014/main" id="{5B7ABA7B-3EE9-9DC0-400D-10B74D6262A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359353" y="2368652"/>
                <a:ext cx="543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86" name="Γραφή 185">
                <a:extLst>
                  <a:ext uri="{FF2B5EF4-FFF2-40B4-BE49-F238E27FC236}">
                    <a16:creationId xmlns:a16="http://schemas.microsoft.com/office/drawing/2014/main" id="{3626A230-FE92-A35D-F372-DC86D17021FD}"/>
                  </a:ext>
                </a:extLst>
              </p14:cNvPr>
              <p14:cNvContentPartPr/>
              <p14:nvPr/>
            </p14:nvContentPartPr>
            <p14:xfrm>
              <a:off x="10637993" y="2027012"/>
              <a:ext cx="146520" cy="926640"/>
            </p14:xfrm>
          </p:contentPart>
        </mc:Choice>
        <mc:Fallback>
          <p:pic>
            <p:nvPicPr>
              <p:cNvPr id="186" name="Γραφή 185">
                <a:extLst>
                  <a:ext uri="{FF2B5EF4-FFF2-40B4-BE49-F238E27FC236}">
                    <a16:creationId xmlns:a16="http://schemas.microsoft.com/office/drawing/2014/main" id="{3626A230-FE92-A35D-F372-DC86D17021F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620353" y="2009372"/>
                <a:ext cx="182160" cy="9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87" name="Γραφή 186">
                <a:extLst>
                  <a:ext uri="{FF2B5EF4-FFF2-40B4-BE49-F238E27FC236}">
                    <a16:creationId xmlns:a16="http://schemas.microsoft.com/office/drawing/2014/main" id="{5CE2F512-0FFB-69E5-4DEF-54AC357F16FD}"/>
                  </a:ext>
                </a:extLst>
              </p14:cNvPr>
              <p14:cNvContentPartPr/>
              <p14:nvPr/>
            </p14:nvContentPartPr>
            <p14:xfrm>
              <a:off x="10466633" y="3022052"/>
              <a:ext cx="73080" cy="209160"/>
            </p14:xfrm>
          </p:contentPart>
        </mc:Choice>
        <mc:Fallback>
          <p:pic>
            <p:nvPicPr>
              <p:cNvPr id="187" name="Γραφή 186">
                <a:extLst>
                  <a:ext uri="{FF2B5EF4-FFF2-40B4-BE49-F238E27FC236}">
                    <a16:creationId xmlns:a16="http://schemas.microsoft.com/office/drawing/2014/main" id="{5CE2F512-0FFB-69E5-4DEF-54AC357F16F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448993" y="3004412"/>
                <a:ext cx="108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88" name="Γραφή 187">
                <a:extLst>
                  <a:ext uri="{FF2B5EF4-FFF2-40B4-BE49-F238E27FC236}">
                    <a16:creationId xmlns:a16="http://schemas.microsoft.com/office/drawing/2014/main" id="{4D134981-1976-B466-95A8-4DF2FABD8A86}"/>
                  </a:ext>
                </a:extLst>
              </p14:cNvPr>
              <p14:cNvContentPartPr/>
              <p14:nvPr/>
            </p14:nvContentPartPr>
            <p14:xfrm>
              <a:off x="10347833" y="3114932"/>
              <a:ext cx="178920" cy="43920"/>
            </p14:xfrm>
          </p:contentPart>
        </mc:Choice>
        <mc:Fallback>
          <p:pic>
            <p:nvPicPr>
              <p:cNvPr id="188" name="Γραφή 187">
                <a:extLst>
                  <a:ext uri="{FF2B5EF4-FFF2-40B4-BE49-F238E27FC236}">
                    <a16:creationId xmlns:a16="http://schemas.microsoft.com/office/drawing/2014/main" id="{4D134981-1976-B466-95A8-4DF2FABD8A8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329833" y="3096932"/>
                <a:ext cx="214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89" name="Γραφή 188">
                <a:extLst>
                  <a:ext uri="{FF2B5EF4-FFF2-40B4-BE49-F238E27FC236}">
                    <a16:creationId xmlns:a16="http://schemas.microsoft.com/office/drawing/2014/main" id="{E70C6CA1-034D-A0F4-C001-A61DB52F14DC}"/>
                  </a:ext>
                </a:extLst>
              </p14:cNvPr>
              <p14:cNvContentPartPr/>
              <p14:nvPr/>
            </p14:nvContentPartPr>
            <p14:xfrm>
              <a:off x="10622513" y="3130772"/>
              <a:ext cx="38880" cy="178920"/>
            </p14:xfrm>
          </p:contentPart>
        </mc:Choice>
        <mc:Fallback>
          <p:pic>
            <p:nvPicPr>
              <p:cNvPr id="189" name="Γραφή 188">
                <a:extLst>
                  <a:ext uri="{FF2B5EF4-FFF2-40B4-BE49-F238E27FC236}">
                    <a16:creationId xmlns:a16="http://schemas.microsoft.com/office/drawing/2014/main" id="{E70C6CA1-034D-A0F4-C001-A61DB52F14D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604513" y="3112772"/>
                <a:ext cx="74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90" name="Γραφή 189">
                <a:extLst>
                  <a:ext uri="{FF2B5EF4-FFF2-40B4-BE49-F238E27FC236}">
                    <a16:creationId xmlns:a16="http://schemas.microsoft.com/office/drawing/2014/main" id="{00B94F98-102D-6B77-B569-4AD83A0FAD17}"/>
                  </a:ext>
                </a:extLst>
              </p14:cNvPr>
              <p14:cNvContentPartPr/>
              <p14:nvPr/>
            </p14:nvContentPartPr>
            <p14:xfrm>
              <a:off x="10749953" y="1675292"/>
              <a:ext cx="77040" cy="300240"/>
            </p14:xfrm>
          </p:contentPart>
        </mc:Choice>
        <mc:Fallback>
          <p:pic>
            <p:nvPicPr>
              <p:cNvPr id="190" name="Γραφή 189">
                <a:extLst>
                  <a:ext uri="{FF2B5EF4-FFF2-40B4-BE49-F238E27FC236}">
                    <a16:creationId xmlns:a16="http://schemas.microsoft.com/office/drawing/2014/main" id="{00B94F98-102D-6B77-B569-4AD83A0FAD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732313" y="1657292"/>
                <a:ext cx="1126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91" name="Γραφή 190">
                <a:extLst>
                  <a:ext uri="{FF2B5EF4-FFF2-40B4-BE49-F238E27FC236}">
                    <a16:creationId xmlns:a16="http://schemas.microsoft.com/office/drawing/2014/main" id="{B0A8DBEA-B3D1-498E-C2E8-34AD926D710B}"/>
                  </a:ext>
                </a:extLst>
              </p14:cNvPr>
              <p14:cNvContentPartPr/>
              <p14:nvPr/>
            </p14:nvContentPartPr>
            <p14:xfrm>
              <a:off x="10688033" y="1845572"/>
              <a:ext cx="172080" cy="25920"/>
            </p14:xfrm>
          </p:contentPart>
        </mc:Choice>
        <mc:Fallback>
          <p:pic>
            <p:nvPicPr>
              <p:cNvPr id="191" name="Γραφή 190">
                <a:extLst>
                  <a:ext uri="{FF2B5EF4-FFF2-40B4-BE49-F238E27FC236}">
                    <a16:creationId xmlns:a16="http://schemas.microsoft.com/office/drawing/2014/main" id="{B0A8DBEA-B3D1-498E-C2E8-34AD926D71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670033" y="1827932"/>
                <a:ext cx="207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92" name="Γραφή 191">
                <a:extLst>
                  <a:ext uri="{FF2B5EF4-FFF2-40B4-BE49-F238E27FC236}">
                    <a16:creationId xmlns:a16="http://schemas.microsoft.com/office/drawing/2014/main" id="{EDCFE822-68D8-2C9D-C644-0FB1B2AB51DD}"/>
                  </a:ext>
                </a:extLst>
              </p14:cNvPr>
              <p14:cNvContentPartPr/>
              <p14:nvPr/>
            </p14:nvContentPartPr>
            <p14:xfrm>
              <a:off x="10911593" y="1835132"/>
              <a:ext cx="156240" cy="171360"/>
            </p14:xfrm>
          </p:contentPart>
        </mc:Choice>
        <mc:Fallback>
          <p:pic>
            <p:nvPicPr>
              <p:cNvPr id="192" name="Γραφή 191">
                <a:extLst>
                  <a:ext uri="{FF2B5EF4-FFF2-40B4-BE49-F238E27FC236}">
                    <a16:creationId xmlns:a16="http://schemas.microsoft.com/office/drawing/2014/main" id="{EDCFE822-68D8-2C9D-C644-0FB1B2AB51D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93593" y="1817132"/>
                <a:ext cx="1918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94" name="Γραφή 193">
                <a:extLst>
                  <a:ext uri="{FF2B5EF4-FFF2-40B4-BE49-F238E27FC236}">
                    <a16:creationId xmlns:a16="http://schemas.microsoft.com/office/drawing/2014/main" id="{2F1A0E38-D9A2-9ED7-B5A6-D7F6FFFB7282}"/>
                  </a:ext>
                </a:extLst>
              </p14:cNvPr>
              <p14:cNvContentPartPr/>
              <p14:nvPr/>
            </p14:nvContentPartPr>
            <p14:xfrm>
              <a:off x="10459793" y="2405372"/>
              <a:ext cx="208440" cy="205920"/>
            </p14:xfrm>
          </p:contentPart>
        </mc:Choice>
        <mc:Fallback>
          <p:pic>
            <p:nvPicPr>
              <p:cNvPr id="194" name="Γραφή 193">
                <a:extLst>
                  <a:ext uri="{FF2B5EF4-FFF2-40B4-BE49-F238E27FC236}">
                    <a16:creationId xmlns:a16="http://schemas.microsoft.com/office/drawing/2014/main" id="{2F1A0E38-D9A2-9ED7-B5A6-D7F6FFFB728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442153" y="2387372"/>
                <a:ext cx="2440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96" name="Γραφή 195">
                <a:extLst>
                  <a:ext uri="{FF2B5EF4-FFF2-40B4-BE49-F238E27FC236}">
                    <a16:creationId xmlns:a16="http://schemas.microsoft.com/office/drawing/2014/main" id="{ABEE90CD-BD4E-D066-1D29-5BE96BED1718}"/>
                  </a:ext>
                </a:extLst>
              </p14:cNvPr>
              <p14:cNvContentPartPr/>
              <p14:nvPr/>
            </p14:nvContentPartPr>
            <p14:xfrm>
              <a:off x="10841033" y="2236172"/>
              <a:ext cx="162720" cy="349560"/>
            </p14:xfrm>
          </p:contentPart>
        </mc:Choice>
        <mc:Fallback>
          <p:pic>
            <p:nvPicPr>
              <p:cNvPr id="196" name="Γραφή 195">
                <a:extLst>
                  <a:ext uri="{FF2B5EF4-FFF2-40B4-BE49-F238E27FC236}">
                    <a16:creationId xmlns:a16="http://schemas.microsoft.com/office/drawing/2014/main" id="{ABEE90CD-BD4E-D066-1D29-5BE96BED171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823033" y="2218532"/>
                <a:ext cx="1983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97" name="Γραφή 196">
                <a:extLst>
                  <a:ext uri="{FF2B5EF4-FFF2-40B4-BE49-F238E27FC236}">
                    <a16:creationId xmlns:a16="http://schemas.microsoft.com/office/drawing/2014/main" id="{F95CF29C-8118-C951-D6BF-05F25F47F98C}"/>
                  </a:ext>
                </a:extLst>
              </p14:cNvPr>
              <p14:cNvContentPartPr/>
              <p14:nvPr/>
            </p14:nvContentPartPr>
            <p14:xfrm>
              <a:off x="11145233" y="2371892"/>
              <a:ext cx="27000" cy="245520"/>
            </p14:xfrm>
          </p:contentPart>
        </mc:Choice>
        <mc:Fallback>
          <p:pic>
            <p:nvPicPr>
              <p:cNvPr id="197" name="Γραφή 196">
                <a:extLst>
                  <a:ext uri="{FF2B5EF4-FFF2-40B4-BE49-F238E27FC236}">
                    <a16:creationId xmlns:a16="http://schemas.microsoft.com/office/drawing/2014/main" id="{F95CF29C-8118-C951-D6BF-05F25F47F98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127593" y="2354252"/>
                <a:ext cx="626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98" name="Γραφή 197">
                <a:extLst>
                  <a:ext uri="{FF2B5EF4-FFF2-40B4-BE49-F238E27FC236}">
                    <a16:creationId xmlns:a16="http://schemas.microsoft.com/office/drawing/2014/main" id="{E28CAC6D-7252-1CF5-3402-F2DBA7106A8F}"/>
                  </a:ext>
                </a:extLst>
              </p14:cNvPr>
              <p14:cNvContentPartPr/>
              <p14:nvPr/>
            </p14:nvContentPartPr>
            <p14:xfrm>
              <a:off x="11051633" y="2488172"/>
              <a:ext cx="221400" cy="29880"/>
            </p14:xfrm>
          </p:contentPart>
        </mc:Choice>
        <mc:Fallback>
          <p:pic>
            <p:nvPicPr>
              <p:cNvPr id="198" name="Γραφή 197">
                <a:extLst>
                  <a:ext uri="{FF2B5EF4-FFF2-40B4-BE49-F238E27FC236}">
                    <a16:creationId xmlns:a16="http://schemas.microsoft.com/office/drawing/2014/main" id="{E28CAC6D-7252-1CF5-3402-F2DBA7106A8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033633" y="2470172"/>
                <a:ext cx="257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99" name="Γραφή 198">
                <a:extLst>
                  <a:ext uri="{FF2B5EF4-FFF2-40B4-BE49-F238E27FC236}">
                    <a16:creationId xmlns:a16="http://schemas.microsoft.com/office/drawing/2014/main" id="{F11D91BB-EA69-B23A-483C-1E89B3F596FA}"/>
                  </a:ext>
                </a:extLst>
              </p14:cNvPr>
              <p14:cNvContentPartPr/>
              <p14:nvPr/>
            </p14:nvContentPartPr>
            <p14:xfrm>
              <a:off x="11312993" y="2012612"/>
              <a:ext cx="263160" cy="902520"/>
            </p14:xfrm>
          </p:contentPart>
        </mc:Choice>
        <mc:Fallback>
          <p:pic>
            <p:nvPicPr>
              <p:cNvPr id="199" name="Γραφή 198">
                <a:extLst>
                  <a:ext uri="{FF2B5EF4-FFF2-40B4-BE49-F238E27FC236}">
                    <a16:creationId xmlns:a16="http://schemas.microsoft.com/office/drawing/2014/main" id="{F11D91BB-EA69-B23A-483C-1E89B3F596F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294993" y="1994972"/>
                <a:ext cx="29880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69" name="Γραφή 268">
                <a:extLst>
                  <a:ext uri="{FF2B5EF4-FFF2-40B4-BE49-F238E27FC236}">
                    <a16:creationId xmlns:a16="http://schemas.microsoft.com/office/drawing/2014/main" id="{3D4FED55-7673-E09C-C5F6-A8625C02E704}"/>
                  </a:ext>
                </a:extLst>
              </p14:cNvPr>
              <p14:cNvContentPartPr/>
              <p14:nvPr/>
            </p14:nvContentPartPr>
            <p14:xfrm>
              <a:off x="531713" y="4162172"/>
              <a:ext cx="11270520" cy="331560"/>
            </p14:xfrm>
          </p:contentPart>
        </mc:Choice>
        <mc:Fallback>
          <p:pic>
            <p:nvPicPr>
              <p:cNvPr id="269" name="Γραφή 268">
                <a:extLst>
                  <a:ext uri="{FF2B5EF4-FFF2-40B4-BE49-F238E27FC236}">
                    <a16:creationId xmlns:a16="http://schemas.microsoft.com/office/drawing/2014/main" id="{3D4FED55-7673-E09C-C5F6-A8625C02E70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13713" y="4144532"/>
                <a:ext cx="1130616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Ομάδα 362">
            <a:extLst>
              <a:ext uri="{FF2B5EF4-FFF2-40B4-BE49-F238E27FC236}">
                <a16:creationId xmlns:a16="http://schemas.microsoft.com/office/drawing/2014/main" id="{D7680D5E-75EB-4935-91FD-8AE66A7FBF0B}"/>
              </a:ext>
            </a:extLst>
          </p:cNvPr>
          <p:cNvGrpSpPr/>
          <p:nvPr/>
        </p:nvGrpSpPr>
        <p:grpSpPr>
          <a:xfrm>
            <a:off x="122753" y="1807412"/>
            <a:ext cx="9759960" cy="3159000"/>
            <a:chOff x="122753" y="1807412"/>
            <a:chExt cx="9759960" cy="31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DD30A14D-0538-3891-2AB9-56E763E02163}"/>
                    </a:ext>
                  </a:extLst>
                </p14:cNvPr>
                <p14:cNvContentPartPr/>
                <p14:nvPr/>
              </p14:nvContentPartPr>
              <p14:xfrm>
                <a:off x="962993" y="2161652"/>
                <a:ext cx="123840" cy="68436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DD30A14D-0538-3891-2AB9-56E763E021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5353" y="2144012"/>
                  <a:ext cx="15948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E73DCACB-7093-3190-E841-7F713EF72F05}"/>
                    </a:ext>
                  </a:extLst>
                </p14:cNvPr>
                <p14:cNvContentPartPr/>
                <p14:nvPr/>
              </p14:nvContentPartPr>
              <p14:xfrm>
                <a:off x="912953" y="2943932"/>
                <a:ext cx="95760" cy="25488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E73DCACB-7093-3190-E841-7F713EF72F0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4953" y="2926292"/>
                  <a:ext cx="131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56768807-3832-0122-2BAD-CBB6AF8582A6}"/>
                    </a:ext>
                  </a:extLst>
                </p14:cNvPr>
                <p14:cNvContentPartPr/>
                <p14:nvPr/>
              </p14:nvContentPartPr>
              <p14:xfrm>
                <a:off x="806393" y="3051572"/>
                <a:ext cx="222480" cy="3672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56768807-3832-0122-2BAD-CBB6AF8582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8753" y="3033572"/>
                  <a:ext cx="25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AEF055FC-6330-A856-7DE3-315049A8A5A6}"/>
                    </a:ext>
                  </a:extLst>
                </p14:cNvPr>
                <p14:cNvContentPartPr/>
                <p14:nvPr/>
              </p14:nvContentPartPr>
              <p14:xfrm>
                <a:off x="1096553" y="3080732"/>
                <a:ext cx="7200" cy="13896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AEF055FC-6330-A856-7DE3-315049A8A5A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8553" y="3063092"/>
                  <a:ext cx="42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4" name="Γραφή 93">
                  <a:extLst>
                    <a:ext uri="{FF2B5EF4-FFF2-40B4-BE49-F238E27FC236}">
                      <a16:creationId xmlns:a16="http://schemas.microsoft.com/office/drawing/2014/main" id="{A2D32FB2-3599-60E6-520E-584C031D9316}"/>
                    </a:ext>
                  </a:extLst>
                </p14:cNvPr>
                <p14:cNvContentPartPr/>
                <p14:nvPr/>
              </p14:nvContentPartPr>
              <p14:xfrm>
                <a:off x="1143713" y="1957172"/>
                <a:ext cx="50400" cy="242640"/>
              </p14:xfrm>
            </p:contentPart>
          </mc:Choice>
          <mc:Fallback>
            <p:pic>
              <p:nvPicPr>
                <p:cNvPr id="94" name="Γραφή 93">
                  <a:extLst>
                    <a:ext uri="{FF2B5EF4-FFF2-40B4-BE49-F238E27FC236}">
                      <a16:creationId xmlns:a16="http://schemas.microsoft.com/office/drawing/2014/main" id="{A2D32FB2-3599-60E6-520E-584C031D931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6073" y="1939532"/>
                  <a:ext cx="86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E03E0C8B-338D-A7A2-401C-1D4A56205894}"/>
                    </a:ext>
                  </a:extLst>
                </p14:cNvPr>
                <p14:cNvContentPartPr/>
                <p14:nvPr/>
              </p14:nvContentPartPr>
              <p14:xfrm>
                <a:off x="1094033" y="2085332"/>
                <a:ext cx="148680" cy="2088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E03E0C8B-338D-A7A2-401C-1D4A562058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6033" y="2067692"/>
                  <a:ext cx="184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7D3E37D5-0F68-77D2-D150-B0748E0529AC}"/>
                    </a:ext>
                  </a:extLst>
                </p14:cNvPr>
                <p14:cNvContentPartPr/>
                <p14:nvPr/>
              </p14:nvContentPartPr>
              <p14:xfrm>
                <a:off x="1351073" y="2058332"/>
                <a:ext cx="166320" cy="15264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7D3E37D5-0F68-77D2-D150-B0748E0529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33433" y="2040332"/>
                  <a:ext cx="20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022E0853-8F89-70DA-D4F4-434B2DB3A61B}"/>
                    </a:ext>
                  </a:extLst>
                </p14:cNvPr>
                <p14:cNvContentPartPr/>
                <p14:nvPr/>
              </p14:nvContentPartPr>
              <p14:xfrm>
                <a:off x="122753" y="2525252"/>
                <a:ext cx="219600" cy="29160"/>
              </p14:xfrm>
            </p:contentPart>
          </mc:Choice>
          <mc:Fallback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022E0853-8F89-70DA-D4F4-434B2DB3A6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113" y="2507252"/>
                  <a:ext cx="255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2FE140EA-E811-F42F-3486-8B0C82EFE286}"/>
                    </a:ext>
                  </a:extLst>
                </p14:cNvPr>
                <p14:cNvContentPartPr/>
                <p14:nvPr/>
              </p14:nvContentPartPr>
              <p14:xfrm>
                <a:off x="131033" y="2636852"/>
                <a:ext cx="206640" cy="1620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2FE140EA-E811-F42F-3486-8B0C82EFE2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393" y="2618852"/>
                  <a:ext cx="242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8992B165-15D0-B0F3-054C-45FE25470BA6}"/>
                    </a:ext>
                  </a:extLst>
                </p14:cNvPr>
                <p14:cNvContentPartPr/>
                <p14:nvPr/>
              </p14:nvContentPartPr>
              <p14:xfrm>
                <a:off x="633953" y="2232572"/>
                <a:ext cx="28800" cy="295920"/>
              </p14:xfrm>
            </p:contentPart>
          </mc:Choice>
          <mc:Fallback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8992B165-15D0-B0F3-054C-45FE25470B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5953" y="2214572"/>
                  <a:ext cx="64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A764135D-72CD-6E25-187D-0C78B126E38A}"/>
                    </a:ext>
                  </a:extLst>
                </p14:cNvPr>
                <p14:cNvContentPartPr/>
                <p14:nvPr/>
              </p14:nvContentPartPr>
              <p14:xfrm>
                <a:off x="449993" y="2568452"/>
                <a:ext cx="317880" cy="53640"/>
              </p14:xfrm>
            </p:contentPart>
          </mc:Choice>
          <mc:Fallback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A764135D-72CD-6E25-187D-0C78B126E3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2353" y="2550812"/>
                  <a:ext cx="353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F047E127-C093-517A-66D5-D3C35D796958}"/>
                    </a:ext>
                  </a:extLst>
                </p14:cNvPr>
                <p14:cNvContentPartPr/>
                <p14:nvPr/>
              </p14:nvContentPartPr>
              <p14:xfrm>
                <a:off x="553673" y="2671412"/>
                <a:ext cx="151200" cy="85680"/>
              </p14:xfrm>
            </p:contentPart>
          </mc:Choice>
          <mc:Fallback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F047E127-C093-517A-66D5-D3C35D7969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6033" y="2653412"/>
                  <a:ext cx="186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274EC49C-AEAA-C3EC-E18B-8ED866E93E88}"/>
                    </a:ext>
                  </a:extLst>
                </p14:cNvPr>
                <p14:cNvContentPartPr/>
                <p14:nvPr/>
              </p14:nvContentPartPr>
              <p14:xfrm>
                <a:off x="653033" y="2663852"/>
                <a:ext cx="39600" cy="27792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274EC49C-AEAA-C3EC-E18B-8ED866E93E8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5393" y="2646212"/>
                  <a:ext cx="75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376B92C4-BC02-B7B8-6670-71E00FC67FED}"/>
                    </a:ext>
                  </a:extLst>
                </p14:cNvPr>
                <p14:cNvContentPartPr/>
                <p14:nvPr/>
              </p14:nvContentPartPr>
              <p14:xfrm>
                <a:off x="1602353" y="2257412"/>
                <a:ext cx="144360" cy="20664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376B92C4-BC02-B7B8-6670-71E00FC67FE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84713" y="2239772"/>
                  <a:ext cx="180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428A42F4-6AEC-8CB4-FF00-27D316D6BBA4}"/>
                    </a:ext>
                  </a:extLst>
                </p14:cNvPr>
                <p14:cNvContentPartPr/>
                <p14:nvPr/>
              </p14:nvContentPartPr>
              <p14:xfrm>
                <a:off x="1864433" y="2203052"/>
                <a:ext cx="35640" cy="28008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428A42F4-6AEC-8CB4-FF00-27D316D6BB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46793" y="2185412"/>
                  <a:ext cx="71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08AD859A-149A-812F-592D-D37F569F49B7}"/>
                    </a:ext>
                  </a:extLst>
                </p14:cNvPr>
                <p14:cNvContentPartPr/>
                <p14:nvPr/>
              </p14:nvContentPartPr>
              <p14:xfrm>
                <a:off x="1815473" y="2361452"/>
                <a:ext cx="110160" cy="32040"/>
              </p14:xfrm>
            </p:contentPart>
          </mc:Choice>
          <mc:Fallback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08AD859A-149A-812F-592D-D37F569F49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97473" y="2343812"/>
                  <a:ext cx="145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" name="Γραφή 108">
                  <a:extLst>
                    <a:ext uri="{FF2B5EF4-FFF2-40B4-BE49-F238E27FC236}">
                      <a16:creationId xmlns:a16="http://schemas.microsoft.com/office/drawing/2014/main" id="{87E0B655-D608-9C58-8ED4-18039DCC6D4A}"/>
                    </a:ext>
                  </a:extLst>
                </p14:cNvPr>
                <p14:cNvContentPartPr/>
                <p14:nvPr/>
              </p14:nvContentPartPr>
              <p14:xfrm>
                <a:off x="1931753" y="2641172"/>
                <a:ext cx="253440" cy="15480"/>
              </p14:xfrm>
            </p:contentPart>
          </mc:Choice>
          <mc:Fallback>
            <p:pic>
              <p:nvPicPr>
                <p:cNvPr id="109" name="Γραφή 108">
                  <a:extLst>
                    <a:ext uri="{FF2B5EF4-FFF2-40B4-BE49-F238E27FC236}">
                      <a16:creationId xmlns:a16="http://schemas.microsoft.com/office/drawing/2014/main" id="{87E0B655-D608-9C58-8ED4-18039DCC6D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14113" y="2623172"/>
                  <a:ext cx="289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7915EB34-A9F9-87E4-5DC0-5144C8DD55B9}"/>
                    </a:ext>
                  </a:extLst>
                </p14:cNvPr>
                <p14:cNvContentPartPr/>
                <p14:nvPr/>
              </p14:nvContentPartPr>
              <p14:xfrm>
                <a:off x="2081873" y="2517692"/>
                <a:ext cx="12240" cy="23976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7915EB34-A9F9-87E4-5DC0-5144C8DD55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63873" y="2499692"/>
                  <a:ext cx="47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1" name="Γραφή 110">
                  <a:extLst>
                    <a:ext uri="{FF2B5EF4-FFF2-40B4-BE49-F238E27FC236}">
                      <a16:creationId xmlns:a16="http://schemas.microsoft.com/office/drawing/2014/main" id="{C68123AB-8D06-6827-05B5-5A6189D304AC}"/>
                    </a:ext>
                  </a:extLst>
                </p14:cNvPr>
                <p14:cNvContentPartPr/>
                <p14:nvPr/>
              </p14:nvContentPartPr>
              <p14:xfrm>
                <a:off x="2297513" y="2527772"/>
                <a:ext cx="232560" cy="203400"/>
              </p14:xfrm>
            </p:contentPart>
          </mc:Choice>
          <mc:Fallback>
            <p:pic>
              <p:nvPicPr>
                <p:cNvPr id="111" name="Γραφή 110">
                  <a:extLst>
                    <a:ext uri="{FF2B5EF4-FFF2-40B4-BE49-F238E27FC236}">
                      <a16:creationId xmlns:a16="http://schemas.microsoft.com/office/drawing/2014/main" id="{C68123AB-8D06-6827-05B5-5A6189D304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79873" y="2510132"/>
                  <a:ext cx="268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3" name="Γραφή 112">
                  <a:extLst>
                    <a:ext uri="{FF2B5EF4-FFF2-40B4-BE49-F238E27FC236}">
                      <a16:creationId xmlns:a16="http://schemas.microsoft.com/office/drawing/2014/main" id="{333527A2-C0CB-EF68-64B5-F04D87C6529A}"/>
                    </a:ext>
                  </a:extLst>
                </p14:cNvPr>
                <p14:cNvContentPartPr/>
                <p14:nvPr/>
              </p14:nvContentPartPr>
              <p14:xfrm>
                <a:off x="2441153" y="2337332"/>
                <a:ext cx="360" cy="360"/>
              </p14:xfrm>
            </p:contentPart>
          </mc:Choice>
          <mc:Fallback>
            <p:pic>
              <p:nvPicPr>
                <p:cNvPr id="113" name="Γραφή 112">
                  <a:extLst>
                    <a:ext uri="{FF2B5EF4-FFF2-40B4-BE49-F238E27FC236}">
                      <a16:creationId xmlns:a16="http://schemas.microsoft.com/office/drawing/2014/main" id="{333527A2-C0CB-EF68-64B5-F04D87C652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23513" y="231969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F05D9721-C466-130E-8EA4-EBA4298D56A4}"/>
                    </a:ext>
                  </a:extLst>
                </p14:cNvPr>
                <p14:cNvContentPartPr/>
                <p14:nvPr/>
              </p14:nvContentPartPr>
              <p14:xfrm>
                <a:off x="2407313" y="2326172"/>
                <a:ext cx="127800" cy="74160"/>
              </p14:xfrm>
            </p:contentPart>
          </mc:Choice>
          <mc:Fallback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F05D9721-C466-130E-8EA4-EBA4298D56A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89313" y="2308172"/>
                  <a:ext cx="163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8ED7FD42-AC9D-9CA1-A22E-8743579420FF}"/>
                    </a:ext>
                  </a:extLst>
                </p14:cNvPr>
                <p14:cNvContentPartPr/>
                <p14:nvPr/>
              </p14:nvContentPartPr>
              <p14:xfrm>
                <a:off x="2556713" y="2291972"/>
                <a:ext cx="135360" cy="21420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8ED7FD42-AC9D-9CA1-A22E-8743579420F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39073" y="2273972"/>
                  <a:ext cx="171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ADAE59F0-A23A-5AD3-4117-5911570D5D2B}"/>
                    </a:ext>
                  </a:extLst>
                </p14:cNvPr>
                <p14:cNvContentPartPr/>
                <p14:nvPr/>
              </p14:nvContentPartPr>
              <p14:xfrm>
                <a:off x="2822393" y="2198372"/>
                <a:ext cx="27720" cy="247680"/>
              </p14:xfrm>
            </p:contentPart>
          </mc:Choice>
          <mc:Fallback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ADAE59F0-A23A-5AD3-4117-5911570D5D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04753" y="2180372"/>
                  <a:ext cx="63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9C39259E-B9B5-27CD-E27C-A3BE682ACF90}"/>
                    </a:ext>
                  </a:extLst>
                </p14:cNvPr>
                <p14:cNvContentPartPr/>
                <p14:nvPr/>
              </p14:nvContentPartPr>
              <p14:xfrm>
                <a:off x="2731313" y="2347772"/>
                <a:ext cx="150480" cy="33480"/>
              </p14:xfrm>
            </p:contentPart>
          </mc:Choice>
          <mc:Fallback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9C39259E-B9B5-27CD-E27C-A3BE682ACF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13313" y="2330132"/>
                  <a:ext cx="186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3DBB2D6A-5FF8-2C42-BD03-C638044FC6A1}"/>
                    </a:ext>
                  </a:extLst>
                </p14:cNvPr>
                <p14:cNvContentPartPr/>
                <p14:nvPr/>
              </p14:nvContentPartPr>
              <p14:xfrm>
                <a:off x="2892593" y="2647292"/>
                <a:ext cx="279360" cy="5004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3DBB2D6A-5FF8-2C42-BD03-C638044FC6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74953" y="2629292"/>
                  <a:ext cx="31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A33D9D31-9070-E7CD-2EBA-AEBE1CF01104}"/>
                    </a:ext>
                  </a:extLst>
                </p14:cNvPr>
                <p14:cNvContentPartPr/>
                <p14:nvPr/>
              </p14:nvContentPartPr>
              <p14:xfrm>
                <a:off x="3033353" y="2549372"/>
                <a:ext cx="24120" cy="22680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A33D9D31-9070-E7CD-2EBA-AEBE1CF011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15713" y="2531372"/>
                  <a:ext cx="59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24F7FBE0-70F7-F6D5-0BBB-CADC67B9BB8C}"/>
                    </a:ext>
                  </a:extLst>
                </p14:cNvPr>
                <p14:cNvContentPartPr/>
                <p14:nvPr/>
              </p14:nvContentPartPr>
              <p14:xfrm>
                <a:off x="3200393" y="2533892"/>
                <a:ext cx="231840" cy="186840"/>
              </p14:xfrm>
            </p:contentPart>
          </mc:Choice>
          <mc:Fallback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24F7FBE0-70F7-F6D5-0BBB-CADC67B9BB8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82393" y="2515892"/>
                  <a:ext cx="267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39BDE764-2B71-3507-1EA2-44F2AB2322AE}"/>
                    </a:ext>
                  </a:extLst>
                </p14:cNvPr>
                <p14:cNvContentPartPr/>
                <p14:nvPr/>
              </p14:nvContentPartPr>
              <p14:xfrm>
                <a:off x="3559673" y="2527412"/>
                <a:ext cx="186120" cy="20088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39BDE764-2B71-3507-1EA2-44F2AB2322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41673" y="2509412"/>
                  <a:ext cx="221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74A90982-4E14-7D3F-0861-A18A4704AA8E}"/>
                    </a:ext>
                  </a:extLst>
                </p14:cNvPr>
                <p14:cNvContentPartPr/>
                <p14:nvPr/>
              </p14:nvContentPartPr>
              <p14:xfrm>
                <a:off x="3812033" y="2309612"/>
                <a:ext cx="26280" cy="19692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74A90982-4E14-7D3F-0861-A18A4704AA8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94393" y="2291612"/>
                  <a:ext cx="61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2638DB6D-9DDD-B708-A800-E0332717DD72}"/>
                    </a:ext>
                  </a:extLst>
                </p14:cNvPr>
                <p14:cNvContentPartPr/>
                <p14:nvPr/>
              </p14:nvContentPartPr>
              <p14:xfrm>
                <a:off x="3722393" y="2395292"/>
                <a:ext cx="189000" cy="6840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2638DB6D-9DDD-B708-A800-E0332717DD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04753" y="2377652"/>
                  <a:ext cx="22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2341296A-51D7-4719-254A-04E375672581}"/>
                    </a:ext>
                  </a:extLst>
                </p14:cNvPr>
                <p14:cNvContentPartPr/>
                <p14:nvPr/>
              </p14:nvContentPartPr>
              <p14:xfrm>
                <a:off x="3900953" y="2561612"/>
                <a:ext cx="204120" cy="17568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2341296A-51D7-4719-254A-04E3756725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82953" y="2543612"/>
                  <a:ext cx="239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BAEFB461-3812-7292-D920-B42A459DD878}"/>
                    </a:ext>
                  </a:extLst>
                </p14:cNvPr>
                <p14:cNvContentPartPr/>
                <p14:nvPr/>
              </p14:nvContentPartPr>
              <p14:xfrm>
                <a:off x="4064393" y="2400692"/>
                <a:ext cx="146880" cy="1692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BAEFB461-3812-7292-D920-B42A459DD87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46393" y="2382692"/>
                  <a:ext cx="182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03633F68-52D7-9E5E-EC26-3D020449C62D}"/>
                    </a:ext>
                  </a:extLst>
                </p14:cNvPr>
                <p14:cNvContentPartPr/>
                <p14:nvPr/>
              </p14:nvContentPartPr>
              <p14:xfrm>
                <a:off x="4280393" y="2262812"/>
                <a:ext cx="53280" cy="19548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03633F68-52D7-9E5E-EC26-3D020449C62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62753" y="2244812"/>
                  <a:ext cx="88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89CB9124-DF94-792C-9EB4-AA9806E1876B}"/>
                    </a:ext>
                  </a:extLst>
                </p14:cNvPr>
                <p14:cNvContentPartPr/>
                <p14:nvPr/>
              </p14:nvContentPartPr>
              <p14:xfrm>
                <a:off x="4231073" y="2300252"/>
                <a:ext cx="170280" cy="4032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89CB9124-DF94-792C-9EB4-AA9806E187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13073" y="2282612"/>
                  <a:ext cx="205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3091737E-1D73-0B37-210D-26EA0B4CD4BE}"/>
                    </a:ext>
                  </a:extLst>
                </p14:cNvPr>
                <p14:cNvContentPartPr/>
                <p14:nvPr/>
              </p14:nvContentPartPr>
              <p14:xfrm>
                <a:off x="1257113" y="2245172"/>
                <a:ext cx="215640" cy="53316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3091737E-1D73-0B37-210D-26EA0B4CD4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39113" y="2227532"/>
                  <a:ext cx="2512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7BCB9966-C8FE-3C25-9878-69812E9E658E}"/>
                    </a:ext>
                  </a:extLst>
                </p14:cNvPr>
                <p14:cNvContentPartPr/>
                <p14:nvPr/>
              </p14:nvContentPartPr>
              <p14:xfrm>
                <a:off x="4464713" y="2165972"/>
                <a:ext cx="147240" cy="64548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7BCB9966-C8FE-3C25-9878-69812E9E65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47073" y="2147972"/>
                  <a:ext cx="18288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AD5E3FD9-B081-3588-8717-0CE1460B872B}"/>
                    </a:ext>
                  </a:extLst>
                </p14:cNvPr>
                <p14:cNvContentPartPr/>
                <p14:nvPr/>
              </p14:nvContentPartPr>
              <p14:xfrm>
                <a:off x="4777913" y="2209892"/>
                <a:ext cx="233280" cy="46728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AD5E3FD9-B081-3588-8717-0CE1460B872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60273" y="2192252"/>
                  <a:ext cx="2689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6E07131E-FFF1-EB25-F156-A8889D053757}"/>
                    </a:ext>
                  </a:extLst>
                </p14:cNvPr>
                <p14:cNvContentPartPr/>
                <p14:nvPr/>
              </p14:nvContentPartPr>
              <p14:xfrm>
                <a:off x="5227193" y="2384852"/>
                <a:ext cx="5400" cy="28008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6E07131E-FFF1-EB25-F156-A8889D0537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09553" y="2367212"/>
                  <a:ext cx="41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3863C61A-6C45-FA7E-2666-287E2471A22B}"/>
                    </a:ext>
                  </a:extLst>
                </p14:cNvPr>
                <p14:cNvContentPartPr/>
                <p14:nvPr/>
              </p14:nvContentPartPr>
              <p14:xfrm>
                <a:off x="5167793" y="2532812"/>
                <a:ext cx="163080" cy="3276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3863C61A-6C45-FA7E-2666-287E2471A2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49793" y="2514812"/>
                  <a:ext cx="198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D792F86A-8D53-B76B-1433-E10242AAA4B9}"/>
                    </a:ext>
                  </a:extLst>
                </p14:cNvPr>
                <p14:cNvContentPartPr/>
                <p14:nvPr/>
              </p14:nvContentPartPr>
              <p14:xfrm>
                <a:off x="5527433" y="2596172"/>
                <a:ext cx="241560" cy="2880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D792F86A-8D53-B76B-1433-E10242AAA4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09433" y="2578172"/>
                  <a:ext cx="277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B1EEDB20-B9E7-3E4E-5BB6-FB0413160D34}"/>
                    </a:ext>
                  </a:extLst>
                </p14:cNvPr>
                <p14:cNvContentPartPr/>
                <p14:nvPr/>
              </p14:nvContentPartPr>
              <p14:xfrm>
                <a:off x="5523833" y="2499332"/>
                <a:ext cx="250200" cy="3420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B1EEDB20-B9E7-3E4E-5BB6-FB0413160D3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06193" y="2481692"/>
                  <a:ext cx="285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C602C91F-8412-5DD5-5C6C-A5FD94C63B17}"/>
                    </a:ext>
                  </a:extLst>
                </p14:cNvPr>
                <p14:cNvContentPartPr/>
                <p14:nvPr/>
              </p14:nvContentPartPr>
              <p14:xfrm>
                <a:off x="6073553" y="2245892"/>
                <a:ext cx="16200" cy="26928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C602C91F-8412-5DD5-5C6C-A5FD94C63B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55913" y="2227892"/>
                  <a:ext cx="51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F18E6DC8-3D54-BA47-26F8-2596B749D5C7}"/>
                    </a:ext>
                  </a:extLst>
                </p14:cNvPr>
                <p14:cNvContentPartPr/>
                <p14:nvPr/>
              </p14:nvContentPartPr>
              <p14:xfrm>
                <a:off x="5854313" y="2515892"/>
                <a:ext cx="339480" cy="5220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F18E6DC8-3D54-BA47-26F8-2596B749D5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36313" y="2498252"/>
                  <a:ext cx="375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5216CC1C-5303-A7AA-E56B-F52E3B9915F7}"/>
                    </a:ext>
                  </a:extLst>
                </p14:cNvPr>
                <p14:cNvContentPartPr/>
                <p14:nvPr/>
              </p14:nvContentPartPr>
              <p14:xfrm>
                <a:off x="5920913" y="2614892"/>
                <a:ext cx="158760" cy="13284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5216CC1C-5303-A7AA-E56B-F52E3B9915F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03273" y="2597252"/>
                  <a:ext cx="19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B6238D9A-9ADB-EA1B-880E-0CCA4C4F6658}"/>
                    </a:ext>
                  </a:extLst>
                </p14:cNvPr>
                <p14:cNvContentPartPr/>
                <p14:nvPr/>
              </p14:nvContentPartPr>
              <p14:xfrm>
                <a:off x="6065273" y="2683652"/>
                <a:ext cx="23040" cy="23868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B6238D9A-9ADB-EA1B-880E-0CCA4C4F66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47273" y="2665652"/>
                  <a:ext cx="58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31CD7333-FAC2-0FED-471E-A7EF0A051B6F}"/>
                    </a:ext>
                  </a:extLst>
                </p14:cNvPr>
                <p14:cNvContentPartPr/>
                <p14:nvPr/>
              </p14:nvContentPartPr>
              <p14:xfrm>
                <a:off x="6389633" y="2154092"/>
                <a:ext cx="114840" cy="694800"/>
              </p14:xfrm>
            </p:contentPart>
          </mc:Choice>
          <mc:Fallback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31CD7333-FAC2-0FED-471E-A7EF0A051B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71633" y="2136452"/>
                  <a:ext cx="15048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38F47B5A-468A-9A6E-BB3C-DAE584DD8942}"/>
                    </a:ext>
                  </a:extLst>
                </p14:cNvPr>
                <p14:cNvContentPartPr/>
                <p14:nvPr/>
              </p14:nvContentPartPr>
              <p14:xfrm>
                <a:off x="6410513" y="2852132"/>
                <a:ext cx="108360" cy="28080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38F47B5A-468A-9A6E-BB3C-DAE584DD89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92513" y="2834132"/>
                  <a:ext cx="144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CCCD8294-F767-C488-760F-D08AF8398603}"/>
                    </a:ext>
                  </a:extLst>
                </p14:cNvPr>
                <p14:cNvContentPartPr/>
                <p14:nvPr/>
              </p14:nvContentPartPr>
              <p14:xfrm>
                <a:off x="6321593" y="3032492"/>
                <a:ext cx="189720" cy="3276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CCCD8294-F767-C488-760F-D08AF83986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03593" y="3014852"/>
                  <a:ext cx="225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26AFCB4E-043F-F866-8094-746774C83E0C}"/>
                    </a:ext>
                  </a:extLst>
                </p14:cNvPr>
                <p14:cNvContentPartPr/>
                <p14:nvPr/>
              </p14:nvContentPartPr>
              <p14:xfrm>
                <a:off x="6521753" y="3040052"/>
                <a:ext cx="58320" cy="17748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26AFCB4E-043F-F866-8094-746774C83E0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04113" y="3022412"/>
                  <a:ext cx="93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D3425E58-64CB-6C15-2DB2-CAC4B6222FD0}"/>
                    </a:ext>
                  </a:extLst>
                </p14:cNvPr>
                <p14:cNvContentPartPr/>
                <p14:nvPr/>
              </p14:nvContentPartPr>
              <p14:xfrm>
                <a:off x="6632273" y="1949972"/>
                <a:ext cx="28800" cy="22212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D3425E58-64CB-6C15-2DB2-CAC4B6222FD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4633" y="1932332"/>
                  <a:ext cx="6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0DE6F344-F8EB-3A79-2B55-03FB47C975C1}"/>
                    </a:ext>
                  </a:extLst>
                </p14:cNvPr>
                <p14:cNvContentPartPr/>
                <p14:nvPr/>
              </p14:nvContentPartPr>
              <p14:xfrm>
                <a:off x="6541913" y="2064452"/>
                <a:ext cx="215640" cy="4248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0DE6F344-F8EB-3A79-2B55-03FB47C975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24273" y="2046452"/>
                  <a:ext cx="251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1D25169E-F9B6-62D7-AC1F-D6CF8D3E6462}"/>
                    </a:ext>
                  </a:extLst>
                </p14:cNvPr>
                <p14:cNvContentPartPr/>
                <p14:nvPr/>
              </p14:nvContentPartPr>
              <p14:xfrm>
                <a:off x="6855473" y="2078132"/>
                <a:ext cx="149400" cy="12744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1D25169E-F9B6-62D7-AC1F-D6CF8D3E64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37473" y="2060492"/>
                  <a:ext cx="185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371D6AC6-17CC-8A0B-910F-A560AFABA985}"/>
                    </a:ext>
                  </a:extLst>
                </p14:cNvPr>
                <p14:cNvContentPartPr/>
                <p14:nvPr/>
              </p14:nvContentPartPr>
              <p14:xfrm>
                <a:off x="6768713" y="2537492"/>
                <a:ext cx="288360" cy="20952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371D6AC6-17CC-8A0B-910F-A560AFABA9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50713" y="2519852"/>
                  <a:ext cx="324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91564FBF-E58A-57B0-C8A0-2E20AC4E5438}"/>
                    </a:ext>
                  </a:extLst>
                </p14:cNvPr>
                <p14:cNvContentPartPr/>
                <p14:nvPr/>
              </p14:nvContentPartPr>
              <p14:xfrm>
                <a:off x="7050593" y="2328692"/>
                <a:ext cx="136080" cy="20664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91564FBF-E58A-57B0-C8A0-2E20AC4E54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32593" y="2311052"/>
                  <a:ext cx="171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EEAAC42D-88CC-15D8-189A-801F68ECF181}"/>
                    </a:ext>
                  </a:extLst>
                </p14:cNvPr>
                <p14:cNvContentPartPr/>
                <p14:nvPr/>
              </p14:nvContentPartPr>
              <p14:xfrm>
                <a:off x="7296113" y="2299172"/>
                <a:ext cx="27000" cy="241200"/>
              </p14:xfrm>
            </p:contentPart>
          </mc:Choice>
          <mc:Fallback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EEAAC42D-88CC-15D8-189A-801F68ECF1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78113" y="2281532"/>
                  <a:ext cx="62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45EB81CA-928E-D68E-448B-539D95896239}"/>
                    </a:ext>
                  </a:extLst>
                </p14:cNvPr>
                <p14:cNvContentPartPr/>
                <p14:nvPr/>
              </p14:nvContentPartPr>
              <p14:xfrm>
                <a:off x="7248233" y="2445332"/>
                <a:ext cx="146880" cy="5400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45EB81CA-928E-D68E-448B-539D958962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0593" y="2427332"/>
                  <a:ext cx="182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6" name="Γραφή 155">
                  <a:extLst>
                    <a:ext uri="{FF2B5EF4-FFF2-40B4-BE49-F238E27FC236}">
                      <a16:creationId xmlns:a16="http://schemas.microsoft.com/office/drawing/2014/main" id="{A752BA01-CDA4-2470-80DB-4AF11FACC37F}"/>
                    </a:ext>
                  </a:extLst>
                </p14:cNvPr>
                <p14:cNvContentPartPr/>
                <p14:nvPr/>
              </p14:nvContentPartPr>
              <p14:xfrm>
                <a:off x="6158873" y="1987772"/>
                <a:ext cx="353160" cy="1094400"/>
              </p14:xfrm>
            </p:contentPart>
          </mc:Choice>
          <mc:Fallback>
            <p:pic>
              <p:nvPicPr>
                <p:cNvPr id="156" name="Γραφή 155">
                  <a:extLst>
                    <a:ext uri="{FF2B5EF4-FFF2-40B4-BE49-F238E27FC236}">
                      <a16:creationId xmlns:a16="http://schemas.microsoft.com/office/drawing/2014/main" id="{A752BA01-CDA4-2470-80DB-4AF11FACC3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41233" y="1969772"/>
                  <a:ext cx="388800" cy="11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7" name="Γραφή 156">
                  <a:extLst>
                    <a:ext uri="{FF2B5EF4-FFF2-40B4-BE49-F238E27FC236}">
                      <a16:creationId xmlns:a16="http://schemas.microsoft.com/office/drawing/2014/main" id="{3F6E67B5-B347-C509-5319-417890088118}"/>
                    </a:ext>
                  </a:extLst>
                </p14:cNvPr>
                <p14:cNvContentPartPr/>
                <p14:nvPr/>
              </p14:nvContentPartPr>
              <p14:xfrm>
                <a:off x="6191633" y="1956452"/>
                <a:ext cx="233280" cy="20880"/>
              </p14:xfrm>
            </p:contentPart>
          </mc:Choice>
          <mc:Fallback>
            <p:pic>
              <p:nvPicPr>
                <p:cNvPr id="157" name="Γραφή 156">
                  <a:extLst>
                    <a:ext uri="{FF2B5EF4-FFF2-40B4-BE49-F238E27FC236}">
                      <a16:creationId xmlns:a16="http://schemas.microsoft.com/office/drawing/2014/main" id="{3F6E67B5-B347-C509-5319-4178900881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73993" y="1938812"/>
                  <a:ext cx="268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0CD084EC-F7F2-572D-55E9-0E48FFDE7AE9}"/>
                    </a:ext>
                  </a:extLst>
                </p14:cNvPr>
                <p14:cNvContentPartPr/>
                <p14:nvPr/>
              </p14:nvContentPartPr>
              <p14:xfrm>
                <a:off x="7349753" y="2308172"/>
                <a:ext cx="199800" cy="46620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0CD084EC-F7F2-572D-55E9-0E48FFDE7A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32113" y="2290532"/>
                  <a:ext cx="2354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1" name="Γραφή 160">
                  <a:extLst>
                    <a:ext uri="{FF2B5EF4-FFF2-40B4-BE49-F238E27FC236}">
                      <a16:creationId xmlns:a16="http://schemas.microsoft.com/office/drawing/2014/main" id="{01171990-1E54-C525-B3DC-E956709BEA7C}"/>
                    </a:ext>
                  </a:extLst>
                </p14:cNvPr>
                <p14:cNvContentPartPr/>
                <p14:nvPr/>
              </p14:nvContentPartPr>
              <p14:xfrm>
                <a:off x="7683833" y="2420492"/>
                <a:ext cx="138600" cy="287640"/>
              </p14:xfrm>
            </p:contentPart>
          </mc:Choice>
          <mc:Fallback>
            <p:pic>
              <p:nvPicPr>
                <p:cNvPr id="161" name="Γραφή 160">
                  <a:extLst>
                    <a:ext uri="{FF2B5EF4-FFF2-40B4-BE49-F238E27FC236}">
                      <a16:creationId xmlns:a16="http://schemas.microsoft.com/office/drawing/2014/main" id="{01171990-1E54-C525-B3DC-E956709BEA7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66193" y="2402492"/>
                  <a:ext cx="174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AB1B46ED-436A-4AE4-7D0E-6284C0F10161}"/>
                    </a:ext>
                  </a:extLst>
                </p14:cNvPr>
                <p14:cNvContentPartPr/>
                <p14:nvPr/>
              </p14:nvContentPartPr>
              <p14:xfrm>
                <a:off x="7632713" y="2586812"/>
                <a:ext cx="190440" cy="32040"/>
              </p14:xfrm>
            </p:contentPart>
          </mc:Choice>
          <mc:Fallback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AB1B46ED-436A-4AE4-7D0E-6284C0F101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15073" y="2569172"/>
                  <a:ext cx="226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3704D15A-F490-8ED4-80FB-FC10A2952B55}"/>
                    </a:ext>
                  </a:extLst>
                </p14:cNvPr>
                <p14:cNvContentPartPr/>
                <p14:nvPr/>
              </p14:nvContentPartPr>
              <p14:xfrm>
                <a:off x="8076233" y="2614172"/>
                <a:ext cx="259560" cy="18360"/>
              </p14:xfrm>
            </p:contentPart>
          </mc:Choice>
          <mc:Fallback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3704D15A-F490-8ED4-80FB-FC10A2952B5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58233" y="2596172"/>
                  <a:ext cx="29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88A7B7F3-1F19-BE5D-94CC-81F62DD9ED1B}"/>
                    </a:ext>
                  </a:extLst>
                </p14:cNvPr>
                <p14:cNvContentPartPr/>
                <p14:nvPr/>
              </p14:nvContentPartPr>
              <p14:xfrm>
                <a:off x="8157233" y="2482052"/>
                <a:ext cx="28080" cy="222120"/>
              </p14:xfrm>
            </p:contentPart>
          </mc:Choice>
          <mc:Fallback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88A7B7F3-1F19-BE5D-94CC-81F62DD9ED1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39593" y="2464412"/>
                  <a:ext cx="63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5" name="Γραφή 164">
                  <a:extLst>
                    <a:ext uri="{FF2B5EF4-FFF2-40B4-BE49-F238E27FC236}">
                      <a16:creationId xmlns:a16="http://schemas.microsoft.com/office/drawing/2014/main" id="{FE4A929E-46F3-5F60-DBAE-BFB3EA1D119F}"/>
                    </a:ext>
                  </a:extLst>
                </p14:cNvPr>
                <p14:cNvContentPartPr/>
                <p14:nvPr/>
              </p14:nvContentPartPr>
              <p14:xfrm>
                <a:off x="8501393" y="2066612"/>
                <a:ext cx="155520" cy="835920"/>
              </p14:xfrm>
            </p:contentPart>
          </mc:Choice>
          <mc:Fallback>
            <p:pic>
              <p:nvPicPr>
                <p:cNvPr id="165" name="Γραφή 164">
                  <a:extLst>
                    <a:ext uri="{FF2B5EF4-FFF2-40B4-BE49-F238E27FC236}">
                      <a16:creationId xmlns:a16="http://schemas.microsoft.com/office/drawing/2014/main" id="{FE4A929E-46F3-5F60-DBAE-BFB3EA1D119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83753" y="2048972"/>
                  <a:ext cx="19116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6" name="Γραφή 165">
                  <a:extLst>
                    <a:ext uri="{FF2B5EF4-FFF2-40B4-BE49-F238E27FC236}">
                      <a16:creationId xmlns:a16="http://schemas.microsoft.com/office/drawing/2014/main" id="{D770C5A8-2337-E8BF-5C4F-A549C4BD6287}"/>
                    </a:ext>
                  </a:extLst>
                </p14:cNvPr>
                <p14:cNvContentPartPr/>
                <p14:nvPr/>
              </p14:nvContentPartPr>
              <p14:xfrm>
                <a:off x="8535233" y="2951492"/>
                <a:ext cx="49320" cy="281520"/>
              </p14:xfrm>
            </p:contentPart>
          </mc:Choice>
          <mc:Fallback>
            <p:pic>
              <p:nvPicPr>
                <p:cNvPr id="166" name="Γραφή 165">
                  <a:extLst>
                    <a:ext uri="{FF2B5EF4-FFF2-40B4-BE49-F238E27FC236}">
                      <a16:creationId xmlns:a16="http://schemas.microsoft.com/office/drawing/2014/main" id="{D770C5A8-2337-E8BF-5C4F-A549C4BD628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17593" y="2933492"/>
                  <a:ext cx="84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7" name="Γραφή 166">
                  <a:extLst>
                    <a:ext uri="{FF2B5EF4-FFF2-40B4-BE49-F238E27FC236}">
                      <a16:creationId xmlns:a16="http://schemas.microsoft.com/office/drawing/2014/main" id="{358A875F-8624-BC25-DEA9-FDA6230CC9D9}"/>
                    </a:ext>
                  </a:extLst>
                </p14:cNvPr>
                <p14:cNvContentPartPr/>
                <p14:nvPr/>
              </p14:nvContentPartPr>
              <p14:xfrm>
                <a:off x="8407793" y="3138332"/>
                <a:ext cx="170280" cy="34920"/>
              </p14:xfrm>
            </p:contentPart>
          </mc:Choice>
          <mc:Fallback>
            <p:pic>
              <p:nvPicPr>
                <p:cNvPr id="167" name="Γραφή 166">
                  <a:extLst>
                    <a:ext uri="{FF2B5EF4-FFF2-40B4-BE49-F238E27FC236}">
                      <a16:creationId xmlns:a16="http://schemas.microsoft.com/office/drawing/2014/main" id="{358A875F-8624-BC25-DEA9-FDA6230CC9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90153" y="3120332"/>
                  <a:ext cx="205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8" name="Γραφή 167">
                  <a:extLst>
                    <a:ext uri="{FF2B5EF4-FFF2-40B4-BE49-F238E27FC236}">
                      <a16:creationId xmlns:a16="http://schemas.microsoft.com/office/drawing/2014/main" id="{3887B07B-60C8-F6D1-3042-876E97D17A54}"/>
                    </a:ext>
                  </a:extLst>
                </p14:cNvPr>
                <p14:cNvContentPartPr/>
                <p14:nvPr/>
              </p14:nvContentPartPr>
              <p14:xfrm>
                <a:off x="8654393" y="3124652"/>
                <a:ext cx="42120" cy="206280"/>
              </p14:xfrm>
            </p:contentPart>
          </mc:Choice>
          <mc:Fallback>
            <p:pic>
              <p:nvPicPr>
                <p:cNvPr id="168" name="Γραφή 167">
                  <a:extLst>
                    <a:ext uri="{FF2B5EF4-FFF2-40B4-BE49-F238E27FC236}">
                      <a16:creationId xmlns:a16="http://schemas.microsoft.com/office/drawing/2014/main" id="{3887B07B-60C8-F6D1-3042-876E97D17A5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36393" y="3106652"/>
                  <a:ext cx="77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D80E08BB-65F2-1B17-7CD0-4E6CED912657}"/>
                    </a:ext>
                  </a:extLst>
                </p14:cNvPr>
                <p14:cNvContentPartPr/>
                <p14:nvPr/>
              </p14:nvContentPartPr>
              <p14:xfrm>
                <a:off x="8708753" y="1807412"/>
                <a:ext cx="33120" cy="29304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D80E08BB-65F2-1B17-7CD0-4E6CED9126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90753" y="1789412"/>
                  <a:ext cx="68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0" name="Γραφή 169">
                  <a:extLst>
                    <a:ext uri="{FF2B5EF4-FFF2-40B4-BE49-F238E27FC236}">
                      <a16:creationId xmlns:a16="http://schemas.microsoft.com/office/drawing/2014/main" id="{50358C96-9DF4-3658-8E9A-720078470A73}"/>
                    </a:ext>
                  </a:extLst>
                </p14:cNvPr>
                <p14:cNvContentPartPr/>
                <p14:nvPr/>
              </p14:nvContentPartPr>
              <p14:xfrm>
                <a:off x="8640713" y="1967252"/>
                <a:ext cx="191520" cy="31320"/>
              </p14:xfrm>
            </p:contentPart>
          </mc:Choice>
          <mc:Fallback>
            <p:pic>
              <p:nvPicPr>
                <p:cNvPr id="170" name="Γραφή 169">
                  <a:extLst>
                    <a:ext uri="{FF2B5EF4-FFF2-40B4-BE49-F238E27FC236}">
                      <a16:creationId xmlns:a16="http://schemas.microsoft.com/office/drawing/2014/main" id="{50358C96-9DF4-3658-8E9A-720078470A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23073" y="1949252"/>
                  <a:ext cx="22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98573EAF-C020-AB6F-F89C-F40401874742}"/>
                    </a:ext>
                  </a:extLst>
                </p14:cNvPr>
                <p14:cNvContentPartPr/>
                <p14:nvPr/>
              </p14:nvContentPartPr>
              <p14:xfrm>
                <a:off x="8920073" y="1961132"/>
                <a:ext cx="139320" cy="17136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98573EAF-C020-AB6F-F89C-F4040187474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02073" y="1943132"/>
                  <a:ext cx="174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7066203D-707C-21E0-6C66-4AC3B7BA2DD4}"/>
                    </a:ext>
                  </a:extLst>
                </p14:cNvPr>
                <p14:cNvContentPartPr/>
                <p14:nvPr/>
              </p14:nvContentPartPr>
              <p14:xfrm>
                <a:off x="8838353" y="2491772"/>
                <a:ext cx="242280" cy="21024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7066203D-707C-21E0-6C66-4AC3B7BA2D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20353" y="2473772"/>
                  <a:ext cx="277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66C11E87-85F7-7ED6-539B-8F750D80F4EA}"/>
                    </a:ext>
                  </a:extLst>
                </p14:cNvPr>
                <p14:cNvContentPartPr/>
                <p14:nvPr/>
              </p14:nvContentPartPr>
              <p14:xfrm>
                <a:off x="9059753" y="2333732"/>
                <a:ext cx="147960" cy="29880"/>
              </p14:xfrm>
            </p:contentPart>
          </mc:Choice>
          <mc:Fallback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66C11E87-85F7-7ED6-539B-8F750D80F4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42113" y="2315732"/>
                  <a:ext cx="183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6" name="Γραφή 175">
                  <a:extLst>
                    <a:ext uri="{FF2B5EF4-FFF2-40B4-BE49-F238E27FC236}">
                      <a16:creationId xmlns:a16="http://schemas.microsoft.com/office/drawing/2014/main" id="{58E25EC1-F5F6-15CB-77A5-F7ADA00E06B8}"/>
                    </a:ext>
                  </a:extLst>
                </p14:cNvPr>
                <p14:cNvContentPartPr/>
                <p14:nvPr/>
              </p14:nvContentPartPr>
              <p14:xfrm>
                <a:off x="9199793" y="2273252"/>
                <a:ext cx="131760" cy="184320"/>
              </p14:xfrm>
            </p:contentPart>
          </mc:Choice>
          <mc:Fallback>
            <p:pic>
              <p:nvPicPr>
                <p:cNvPr id="176" name="Γραφή 175">
                  <a:extLst>
                    <a:ext uri="{FF2B5EF4-FFF2-40B4-BE49-F238E27FC236}">
                      <a16:creationId xmlns:a16="http://schemas.microsoft.com/office/drawing/2014/main" id="{58E25EC1-F5F6-15CB-77A5-F7ADA00E06B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81793" y="2255252"/>
                  <a:ext cx="167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7" name="Γραφή 176">
                  <a:extLst>
                    <a:ext uri="{FF2B5EF4-FFF2-40B4-BE49-F238E27FC236}">
                      <a16:creationId xmlns:a16="http://schemas.microsoft.com/office/drawing/2014/main" id="{3A741CE7-7845-D843-A3AD-CAA99DD0AD67}"/>
                    </a:ext>
                  </a:extLst>
                </p14:cNvPr>
                <p14:cNvContentPartPr/>
                <p14:nvPr/>
              </p14:nvContentPartPr>
              <p14:xfrm>
                <a:off x="9445313" y="2145812"/>
                <a:ext cx="40680" cy="255960"/>
              </p14:xfrm>
            </p:contentPart>
          </mc:Choice>
          <mc:Fallback>
            <p:pic>
              <p:nvPicPr>
                <p:cNvPr id="177" name="Γραφή 176">
                  <a:extLst>
                    <a:ext uri="{FF2B5EF4-FFF2-40B4-BE49-F238E27FC236}">
                      <a16:creationId xmlns:a16="http://schemas.microsoft.com/office/drawing/2014/main" id="{3A741CE7-7845-D843-A3AD-CAA99DD0AD6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27313" y="2127812"/>
                  <a:ext cx="76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8" name="Γραφή 177">
                  <a:extLst>
                    <a:ext uri="{FF2B5EF4-FFF2-40B4-BE49-F238E27FC236}">
                      <a16:creationId xmlns:a16="http://schemas.microsoft.com/office/drawing/2014/main" id="{F88E166E-DEE1-C209-FB56-568E538C13CF}"/>
                    </a:ext>
                  </a:extLst>
                </p14:cNvPr>
                <p14:cNvContentPartPr/>
                <p14:nvPr/>
              </p14:nvContentPartPr>
              <p14:xfrm>
                <a:off x="9399953" y="2218892"/>
                <a:ext cx="167760" cy="32760"/>
              </p14:xfrm>
            </p:contentPart>
          </mc:Choice>
          <mc:Fallback>
            <p:pic>
              <p:nvPicPr>
                <p:cNvPr id="178" name="Γραφή 177">
                  <a:extLst>
                    <a:ext uri="{FF2B5EF4-FFF2-40B4-BE49-F238E27FC236}">
                      <a16:creationId xmlns:a16="http://schemas.microsoft.com/office/drawing/2014/main" id="{F88E166E-DEE1-C209-FB56-568E538C13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82313" y="2201252"/>
                  <a:ext cx="20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CCFA0678-150D-3C4C-0985-01E496E39E0F}"/>
                    </a:ext>
                  </a:extLst>
                </p14:cNvPr>
                <p14:cNvContentPartPr/>
                <p14:nvPr/>
              </p14:nvContentPartPr>
              <p14:xfrm>
                <a:off x="9520553" y="2312852"/>
                <a:ext cx="164520" cy="369360"/>
              </p14:xfrm>
            </p:contentPart>
          </mc:Choice>
          <mc:Fallback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CCFA0678-150D-3C4C-0985-01E496E39E0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02913" y="2295212"/>
                  <a:ext cx="200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0" name="Γραφή 179">
                  <a:extLst>
                    <a:ext uri="{FF2B5EF4-FFF2-40B4-BE49-F238E27FC236}">
                      <a16:creationId xmlns:a16="http://schemas.microsoft.com/office/drawing/2014/main" id="{67722F51-D8F7-7FD5-16DE-A2CB58B0425F}"/>
                    </a:ext>
                  </a:extLst>
                </p14:cNvPr>
                <p14:cNvContentPartPr/>
                <p14:nvPr/>
              </p14:nvContentPartPr>
              <p14:xfrm>
                <a:off x="9829073" y="2432372"/>
                <a:ext cx="28080" cy="258480"/>
              </p14:xfrm>
            </p:contentPart>
          </mc:Choice>
          <mc:Fallback>
            <p:pic>
              <p:nvPicPr>
                <p:cNvPr id="180" name="Γραφή 179">
                  <a:extLst>
                    <a:ext uri="{FF2B5EF4-FFF2-40B4-BE49-F238E27FC236}">
                      <a16:creationId xmlns:a16="http://schemas.microsoft.com/office/drawing/2014/main" id="{67722F51-D8F7-7FD5-16DE-A2CB58B0425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11073" y="2414372"/>
                  <a:ext cx="63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1" name="Γραφή 180">
                  <a:extLst>
                    <a:ext uri="{FF2B5EF4-FFF2-40B4-BE49-F238E27FC236}">
                      <a16:creationId xmlns:a16="http://schemas.microsoft.com/office/drawing/2014/main" id="{E3233D68-48D3-F527-66F8-F588735095B2}"/>
                    </a:ext>
                  </a:extLst>
                </p14:cNvPr>
                <p14:cNvContentPartPr/>
                <p14:nvPr/>
              </p14:nvContentPartPr>
              <p14:xfrm>
                <a:off x="9758513" y="2564492"/>
                <a:ext cx="124200" cy="41040"/>
              </p14:xfrm>
            </p:contentPart>
          </mc:Choice>
          <mc:Fallback>
            <p:pic>
              <p:nvPicPr>
                <p:cNvPr id="181" name="Γραφή 180">
                  <a:extLst>
                    <a:ext uri="{FF2B5EF4-FFF2-40B4-BE49-F238E27FC236}">
                      <a16:creationId xmlns:a16="http://schemas.microsoft.com/office/drawing/2014/main" id="{E3233D68-48D3-F527-66F8-F588735095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40873" y="2546492"/>
                  <a:ext cx="15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Γραφή 213">
                  <a:extLst>
                    <a:ext uri="{FF2B5EF4-FFF2-40B4-BE49-F238E27FC236}">
                      <a16:creationId xmlns:a16="http://schemas.microsoft.com/office/drawing/2014/main" id="{CA794F96-1B41-C153-46A1-86BC92EDAF49}"/>
                    </a:ext>
                  </a:extLst>
                </p14:cNvPr>
                <p14:cNvContentPartPr/>
                <p14:nvPr/>
              </p14:nvContentPartPr>
              <p14:xfrm>
                <a:off x="2140553" y="3707132"/>
                <a:ext cx="232920" cy="189360"/>
              </p14:xfrm>
            </p:contentPart>
          </mc:Choice>
          <mc:Fallback>
            <p:pic>
              <p:nvPicPr>
                <p:cNvPr id="214" name="Γραφή 213">
                  <a:extLst>
                    <a:ext uri="{FF2B5EF4-FFF2-40B4-BE49-F238E27FC236}">
                      <a16:creationId xmlns:a16="http://schemas.microsoft.com/office/drawing/2014/main" id="{CA794F96-1B41-C153-46A1-86BC92EDAF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22553" y="3689132"/>
                  <a:ext cx="268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Γραφή 214">
                  <a:extLst>
                    <a:ext uri="{FF2B5EF4-FFF2-40B4-BE49-F238E27FC236}">
                      <a16:creationId xmlns:a16="http://schemas.microsoft.com/office/drawing/2014/main" id="{97D28BE2-AFD7-2FAD-A770-FA494144A3E2}"/>
                    </a:ext>
                  </a:extLst>
                </p14:cNvPr>
                <p14:cNvContentPartPr/>
                <p14:nvPr/>
              </p14:nvContentPartPr>
              <p14:xfrm>
                <a:off x="2356553" y="3503732"/>
                <a:ext cx="178560" cy="186120"/>
              </p14:xfrm>
            </p:contentPart>
          </mc:Choice>
          <mc:Fallback>
            <p:pic>
              <p:nvPicPr>
                <p:cNvPr id="215" name="Γραφή 214">
                  <a:extLst>
                    <a:ext uri="{FF2B5EF4-FFF2-40B4-BE49-F238E27FC236}">
                      <a16:creationId xmlns:a16="http://schemas.microsoft.com/office/drawing/2014/main" id="{97D28BE2-AFD7-2FAD-A770-FA494144A3E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338913" y="3486092"/>
                  <a:ext cx="214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49E07BEB-E741-E443-0520-5F42952E4C0F}"/>
                    </a:ext>
                  </a:extLst>
                </p14:cNvPr>
                <p14:cNvContentPartPr/>
                <p14:nvPr/>
              </p14:nvContentPartPr>
              <p14:xfrm>
                <a:off x="2629073" y="3416612"/>
                <a:ext cx="27000" cy="23004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49E07BEB-E741-E443-0520-5F42952E4C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11073" y="3398612"/>
                  <a:ext cx="62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Γραφή 216">
                  <a:extLst>
                    <a:ext uri="{FF2B5EF4-FFF2-40B4-BE49-F238E27FC236}">
                      <a16:creationId xmlns:a16="http://schemas.microsoft.com/office/drawing/2014/main" id="{7D25D129-4F53-96AF-F70B-974AF3712597}"/>
                    </a:ext>
                  </a:extLst>
                </p14:cNvPr>
                <p14:cNvContentPartPr/>
                <p14:nvPr/>
              </p14:nvContentPartPr>
              <p14:xfrm>
                <a:off x="2612153" y="3497972"/>
                <a:ext cx="160560" cy="60840"/>
              </p14:xfrm>
            </p:contentPart>
          </mc:Choice>
          <mc:Fallback>
            <p:pic>
              <p:nvPicPr>
                <p:cNvPr id="217" name="Γραφή 216">
                  <a:extLst>
                    <a:ext uri="{FF2B5EF4-FFF2-40B4-BE49-F238E27FC236}">
                      <a16:creationId xmlns:a16="http://schemas.microsoft.com/office/drawing/2014/main" id="{7D25D129-4F53-96AF-F70B-974AF37125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94513" y="3479972"/>
                  <a:ext cx="19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1" name="Γραφή 200">
                  <a:extLst>
                    <a:ext uri="{FF2B5EF4-FFF2-40B4-BE49-F238E27FC236}">
                      <a16:creationId xmlns:a16="http://schemas.microsoft.com/office/drawing/2014/main" id="{A2FAAC39-8D69-95BB-2934-D7346D1E92C8}"/>
                    </a:ext>
                  </a:extLst>
                </p14:cNvPr>
                <p14:cNvContentPartPr/>
                <p14:nvPr/>
              </p14:nvContentPartPr>
              <p14:xfrm>
                <a:off x="471233" y="3751412"/>
                <a:ext cx="287640" cy="12600"/>
              </p14:xfrm>
            </p:contentPart>
          </mc:Choice>
          <mc:Fallback>
            <p:pic>
              <p:nvPicPr>
                <p:cNvPr id="201" name="Γραφή 200">
                  <a:extLst>
                    <a:ext uri="{FF2B5EF4-FFF2-40B4-BE49-F238E27FC236}">
                      <a16:creationId xmlns:a16="http://schemas.microsoft.com/office/drawing/2014/main" id="{A2FAAC39-8D69-95BB-2934-D7346D1E92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3593" y="3733412"/>
                  <a:ext cx="323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Γραφή 201">
                  <a:extLst>
                    <a:ext uri="{FF2B5EF4-FFF2-40B4-BE49-F238E27FC236}">
                      <a16:creationId xmlns:a16="http://schemas.microsoft.com/office/drawing/2014/main" id="{E0AC2C23-EB8E-D812-EC40-AD68A14022C4}"/>
                    </a:ext>
                  </a:extLst>
                </p14:cNvPr>
                <p14:cNvContentPartPr/>
                <p14:nvPr/>
              </p14:nvContentPartPr>
              <p14:xfrm>
                <a:off x="512273" y="3819812"/>
                <a:ext cx="261720" cy="37440"/>
              </p14:xfrm>
            </p:contentPart>
          </mc:Choice>
          <mc:Fallback>
            <p:pic>
              <p:nvPicPr>
                <p:cNvPr id="202" name="Γραφή 201">
                  <a:extLst>
                    <a:ext uri="{FF2B5EF4-FFF2-40B4-BE49-F238E27FC236}">
                      <a16:creationId xmlns:a16="http://schemas.microsoft.com/office/drawing/2014/main" id="{E0AC2C23-EB8E-D812-EC40-AD68A14022C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4633" y="3802172"/>
                  <a:ext cx="29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Γραφή 202">
                  <a:extLst>
                    <a:ext uri="{FF2B5EF4-FFF2-40B4-BE49-F238E27FC236}">
                      <a16:creationId xmlns:a16="http://schemas.microsoft.com/office/drawing/2014/main" id="{A94B320C-E27D-2461-CFAE-16B4382AF0EC}"/>
                    </a:ext>
                  </a:extLst>
                </p14:cNvPr>
                <p14:cNvContentPartPr/>
                <p14:nvPr/>
              </p14:nvContentPartPr>
              <p14:xfrm>
                <a:off x="1106633" y="3412652"/>
                <a:ext cx="7920" cy="298800"/>
              </p14:xfrm>
            </p:contentPart>
          </mc:Choice>
          <mc:Fallback>
            <p:pic>
              <p:nvPicPr>
                <p:cNvPr id="203" name="Γραφή 202">
                  <a:extLst>
                    <a:ext uri="{FF2B5EF4-FFF2-40B4-BE49-F238E27FC236}">
                      <a16:creationId xmlns:a16="http://schemas.microsoft.com/office/drawing/2014/main" id="{A94B320C-E27D-2461-CFAE-16B4382AF0E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8633" y="3395012"/>
                  <a:ext cx="43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Γραφή 203">
                  <a:extLst>
                    <a:ext uri="{FF2B5EF4-FFF2-40B4-BE49-F238E27FC236}">
                      <a16:creationId xmlns:a16="http://schemas.microsoft.com/office/drawing/2014/main" id="{3CABB4B3-32E1-C402-FEB3-E4BA0174BB49}"/>
                    </a:ext>
                  </a:extLst>
                </p14:cNvPr>
                <p14:cNvContentPartPr/>
                <p14:nvPr/>
              </p14:nvContentPartPr>
              <p14:xfrm>
                <a:off x="918713" y="3791012"/>
                <a:ext cx="332280" cy="39240"/>
              </p14:xfrm>
            </p:contentPart>
          </mc:Choice>
          <mc:Fallback>
            <p:pic>
              <p:nvPicPr>
                <p:cNvPr id="204" name="Γραφή 203">
                  <a:extLst>
                    <a:ext uri="{FF2B5EF4-FFF2-40B4-BE49-F238E27FC236}">
                      <a16:creationId xmlns:a16="http://schemas.microsoft.com/office/drawing/2014/main" id="{3CABB4B3-32E1-C402-FEB3-E4BA0174BB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1073" y="3773372"/>
                  <a:ext cx="367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Γραφή 204">
                  <a:extLst>
                    <a:ext uri="{FF2B5EF4-FFF2-40B4-BE49-F238E27FC236}">
                      <a16:creationId xmlns:a16="http://schemas.microsoft.com/office/drawing/2014/main" id="{5319B762-7371-7F90-1B15-67DF06EDD6DF}"/>
                    </a:ext>
                  </a:extLst>
                </p14:cNvPr>
                <p14:cNvContentPartPr/>
                <p14:nvPr/>
              </p14:nvContentPartPr>
              <p14:xfrm>
                <a:off x="1065593" y="3891452"/>
                <a:ext cx="108360" cy="94320"/>
              </p14:xfrm>
            </p:contentPart>
          </mc:Choice>
          <mc:Fallback>
            <p:pic>
              <p:nvPicPr>
                <p:cNvPr id="205" name="Γραφή 204">
                  <a:extLst>
                    <a:ext uri="{FF2B5EF4-FFF2-40B4-BE49-F238E27FC236}">
                      <a16:creationId xmlns:a16="http://schemas.microsoft.com/office/drawing/2014/main" id="{5319B762-7371-7F90-1B15-67DF06EDD6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7593" y="3873812"/>
                  <a:ext cx="144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Γραφή 205">
                  <a:extLst>
                    <a:ext uri="{FF2B5EF4-FFF2-40B4-BE49-F238E27FC236}">
                      <a16:creationId xmlns:a16="http://schemas.microsoft.com/office/drawing/2014/main" id="{3880B1CA-E13F-04C1-95D8-D716790DE990}"/>
                    </a:ext>
                  </a:extLst>
                </p14:cNvPr>
                <p14:cNvContentPartPr/>
                <p14:nvPr/>
              </p14:nvContentPartPr>
              <p14:xfrm>
                <a:off x="1165313" y="3911612"/>
                <a:ext cx="15480" cy="201240"/>
              </p14:xfrm>
            </p:contentPart>
          </mc:Choice>
          <mc:Fallback>
            <p:pic>
              <p:nvPicPr>
                <p:cNvPr id="206" name="Γραφή 205">
                  <a:extLst>
                    <a:ext uri="{FF2B5EF4-FFF2-40B4-BE49-F238E27FC236}">
                      <a16:creationId xmlns:a16="http://schemas.microsoft.com/office/drawing/2014/main" id="{3880B1CA-E13F-04C1-95D8-D716790DE9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7313" y="3893612"/>
                  <a:ext cx="51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7" name="Γραφή 206">
                  <a:extLst>
                    <a:ext uri="{FF2B5EF4-FFF2-40B4-BE49-F238E27FC236}">
                      <a16:creationId xmlns:a16="http://schemas.microsoft.com/office/drawing/2014/main" id="{EC043F21-43DB-FB59-B2B0-1EDAF9CB1E6C}"/>
                    </a:ext>
                  </a:extLst>
                </p14:cNvPr>
                <p14:cNvContentPartPr/>
                <p14:nvPr/>
              </p14:nvContentPartPr>
              <p14:xfrm>
                <a:off x="1256753" y="3435692"/>
                <a:ext cx="191160" cy="619920"/>
              </p14:xfrm>
            </p:contentPart>
          </mc:Choice>
          <mc:Fallback>
            <p:pic>
              <p:nvPicPr>
                <p:cNvPr id="207" name="Γραφή 206">
                  <a:extLst>
                    <a:ext uri="{FF2B5EF4-FFF2-40B4-BE49-F238E27FC236}">
                      <a16:creationId xmlns:a16="http://schemas.microsoft.com/office/drawing/2014/main" id="{EC043F21-43DB-FB59-B2B0-1EDAF9CB1E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38753" y="3418052"/>
                  <a:ext cx="22680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Γραφή 207">
                  <a:extLst>
                    <a:ext uri="{FF2B5EF4-FFF2-40B4-BE49-F238E27FC236}">
                      <a16:creationId xmlns:a16="http://schemas.microsoft.com/office/drawing/2014/main" id="{455FD35E-35AA-F61D-122C-31AC02C9628A}"/>
                    </a:ext>
                  </a:extLst>
                </p14:cNvPr>
                <p14:cNvContentPartPr/>
                <p14:nvPr/>
              </p14:nvContentPartPr>
              <p14:xfrm>
                <a:off x="1304993" y="3384932"/>
                <a:ext cx="233280" cy="59760"/>
              </p14:xfrm>
            </p:contentPart>
          </mc:Choice>
          <mc:Fallback>
            <p:pic>
              <p:nvPicPr>
                <p:cNvPr id="208" name="Γραφή 207">
                  <a:extLst>
                    <a:ext uri="{FF2B5EF4-FFF2-40B4-BE49-F238E27FC236}">
                      <a16:creationId xmlns:a16="http://schemas.microsoft.com/office/drawing/2014/main" id="{455FD35E-35AA-F61D-122C-31AC02C9628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87353" y="3366932"/>
                  <a:ext cx="268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Γραφή 209">
                  <a:extLst>
                    <a:ext uri="{FF2B5EF4-FFF2-40B4-BE49-F238E27FC236}">
                      <a16:creationId xmlns:a16="http://schemas.microsoft.com/office/drawing/2014/main" id="{3B6F7267-BD82-90A8-4B41-A1785C4C45B5}"/>
                    </a:ext>
                  </a:extLst>
                </p14:cNvPr>
                <p14:cNvContentPartPr/>
                <p14:nvPr/>
              </p14:nvContentPartPr>
              <p14:xfrm>
                <a:off x="1740233" y="3558092"/>
                <a:ext cx="16920" cy="237600"/>
              </p14:xfrm>
            </p:contentPart>
          </mc:Choice>
          <mc:Fallback>
            <p:pic>
              <p:nvPicPr>
                <p:cNvPr id="210" name="Γραφή 209">
                  <a:extLst>
                    <a:ext uri="{FF2B5EF4-FFF2-40B4-BE49-F238E27FC236}">
                      <a16:creationId xmlns:a16="http://schemas.microsoft.com/office/drawing/2014/main" id="{3B6F7267-BD82-90A8-4B41-A1785C4C45B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22233" y="3540452"/>
                  <a:ext cx="52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Γραφή 210">
                  <a:extLst>
                    <a:ext uri="{FF2B5EF4-FFF2-40B4-BE49-F238E27FC236}">
                      <a16:creationId xmlns:a16="http://schemas.microsoft.com/office/drawing/2014/main" id="{1E738615-2D2B-D591-673C-7FF1E1FA5CDB}"/>
                    </a:ext>
                  </a:extLst>
                </p14:cNvPr>
                <p14:cNvContentPartPr/>
                <p14:nvPr/>
              </p14:nvContentPartPr>
              <p14:xfrm>
                <a:off x="1599833" y="3841772"/>
                <a:ext cx="308880" cy="25200"/>
              </p14:xfrm>
            </p:contentPart>
          </mc:Choice>
          <mc:Fallback>
            <p:pic>
              <p:nvPicPr>
                <p:cNvPr id="211" name="Γραφή 210">
                  <a:extLst>
                    <a:ext uri="{FF2B5EF4-FFF2-40B4-BE49-F238E27FC236}">
                      <a16:creationId xmlns:a16="http://schemas.microsoft.com/office/drawing/2014/main" id="{1E738615-2D2B-D591-673C-7FF1E1FA5CD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82193" y="3823772"/>
                  <a:ext cx="344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Γραφή 211">
                  <a:extLst>
                    <a:ext uri="{FF2B5EF4-FFF2-40B4-BE49-F238E27FC236}">
                      <a16:creationId xmlns:a16="http://schemas.microsoft.com/office/drawing/2014/main" id="{2228C99B-57E8-0FEB-2E28-51D396EEA926}"/>
                    </a:ext>
                  </a:extLst>
                </p14:cNvPr>
                <p14:cNvContentPartPr/>
                <p14:nvPr/>
              </p14:nvContentPartPr>
              <p14:xfrm>
                <a:off x="1737353" y="3941132"/>
                <a:ext cx="198000" cy="114480"/>
              </p14:xfrm>
            </p:contentPart>
          </mc:Choice>
          <mc:Fallback>
            <p:pic>
              <p:nvPicPr>
                <p:cNvPr id="212" name="Γραφή 211">
                  <a:extLst>
                    <a:ext uri="{FF2B5EF4-FFF2-40B4-BE49-F238E27FC236}">
                      <a16:creationId xmlns:a16="http://schemas.microsoft.com/office/drawing/2014/main" id="{2228C99B-57E8-0FEB-2E28-51D396EEA92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19713" y="3923492"/>
                  <a:ext cx="233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Γραφή 218">
                  <a:extLst>
                    <a:ext uri="{FF2B5EF4-FFF2-40B4-BE49-F238E27FC236}">
                      <a16:creationId xmlns:a16="http://schemas.microsoft.com/office/drawing/2014/main" id="{363717B8-09BB-09CD-68A3-899D57415169}"/>
                    </a:ext>
                  </a:extLst>
                </p14:cNvPr>
                <p14:cNvContentPartPr/>
                <p14:nvPr/>
              </p14:nvContentPartPr>
              <p14:xfrm>
                <a:off x="1564553" y="3423812"/>
                <a:ext cx="263880" cy="581760"/>
              </p14:xfrm>
            </p:contentPart>
          </mc:Choice>
          <mc:Fallback>
            <p:pic>
              <p:nvPicPr>
                <p:cNvPr id="219" name="Γραφή 218">
                  <a:extLst>
                    <a:ext uri="{FF2B5EF4-FFF2-40B4-BE49-F238E27FC236}">
                      <a16:creationId xmlns:a16="http://schemas.microsoft.com/office/drawing/2014/main" id="{363717B8-09BB-09CD-68A3-899D5741516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46913" y="3406172"/>
                  <a:ext cx="2995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Γραφή 219">
                  <a:extLst>
                    <a:ext uri="{FF2B5EF4-FFF2-40B4-BE49-F238E27FC236}">
                      <a16:creationId xmlns:a16="http://schemas.microsoft.com/office/drawing/2014/main" id="{28FF5CB9-F390-2068-AB0B-E18551DE0C2E}"/>
                    </a:ext>
                  </a:extLst>
                </p14:cNvPr>
                <p14:cNvContentPartPr/>
                <p14:nvPr/>
              </p14:nvContentPartPr>
              <p14:xfrm>
                <a:off x="1589033" y="3332732"/>
                <a:ext cx="189000" cy="34200"/>
              </p14:xfrm>
            </p:contentPart>
          </mc:Choice>
          <mc:Fallback>
            <p:pic>
              <p:nvPicPr>
                <p:cNvPr id="220" name="Γραφή 219">
                  <a:extLst>
                    <a:ext uri="{FF2B5EF4-FFF2-40B4-BE49-F238E27FC236}">
                      <a16:creationId xmlns:a16="http://schemas.microsoft.com/office/drawing/2014/main" id="{28FF5CB9-F390-2068-AB0B-E18551DE0C2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71393" y="3315092"/>
                  <a:ext cx="224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Γραφή 220">
                  <a:extLst>
                    <a:ext uri="{FF2B5EF4-FFF2-40B4-BE49-F238E27FC236}">
                      <a16:creationId xmlns:a16="http://schemas.microsoft.com/office/drawing/2014/main" id="{BDB9D1EC-7B9F-6186-6CAD-E2B864EC3EA4}"/>
                    </a:ext>
                  </a:extLst>
                </p14:cNvPr>
                <p14:cNvContentPartPr/>
                <p14:nvPr/>
              </p14:nvContentPartPr>
              <p14:xfrm>
                <a:off x="2867033" y="3432092"/>
                <a:ext cx="222480" cy="643320"/>
              </p14:xfrm>
            </p:contentPart>
          </mc:Choice>
          <mc:Fallback>
            <p:pic>
              <p:nvPicPr>
                <p:cNvPr id="221" name="Γραφή 220">
                  <a:extLst>
                    <a:ext uri="{FF2B5EF4-FFF2-40B4-BE49-F238E27FC236}">
                      <a16:creationId xmlns:a16="http://schemas.microsoft.com/office/drawing/2014/main" id="{BDB9D1EC-7B9F-6186-6CAD-E2B864EC3EA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849033" y="3414092"/>
                  <a:ext cx="2581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Γραφή 221">
                  <a:extLst>
                    <a:ext uri="{FF2B5EF4-FFF2-40B4-BE49-F238E27FC236}">
                      <a16:creationId xmlns:a16="http://schemas.microsoft.com/office/drawing/2014/main" id="{54AF81E5-2449-9995-BF83-5AC6B47397EF}"/>
                    </a:ext>
                  </a:extLst>
                </p14:cNvPr>
                <p14:cNvContentPartPr/>
                <p14:nvPr/>
              </p14:nvContentPartPr>
              <p14:xfrm>
                <a:off x="3277433" y="3910532"/>
                <a:ext cx="75600" cy="257400"/>
              </p14:xfrm>
            </p:contentPart>
          </mc:Choice>
          <mc:Fallback>
            <p:pic>
              <p:nvPicPr>
                <p:cNvPr id="222" name="Γραφή 221">
                  <a:extLst>
                    <a:ext uri="{FF2B5EF4-FFF2-40B4-BE49-F238E27FC236}">
                      <a16:creationId xmlns:a16="http://schemas.microsoft.com/office/drawing/2014/main" id="{54AF81E5-2449-9995-BF83-5AC6B47397E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59793" y="3892532"/>
                  <a:ext cx="111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746C1087-BAB9-2D14-A499-45719B73B521}"/>
                    </a:ext>
                  </a:extLst>
                </p14:cNvPr>
                <p14:cNvContentPartPr/>
                <p14:nvPr/>
              </p14:nvContentPartPr>
              <p14:xfrm>
                <a:off x="3199673" y="4017452"/>
                <a:ext cx="151920" cy="4860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746C1087-BAB9-2D14-A499-45719B73B52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81673" y="3999812"/>
                  <a:ext cx="187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4" name="Γραφή 223">
                  <a:extLst>
                    <a:ext uri="{FF2B5EF4-FFF2-40B4-BE49-F238E27FC236}">
                      <a16:creationId xmlns:a16="http://schemas.microsoft.com/office/drawing/2014/main" id="{279B9903-5AF9-F17B-6E20-9075996C2736}"/>
                    </a:ext>
                  </a:extLst>
                </p14:cNvPr>
                <p14:cNvContentPartPr/>
                <p14:nvPr/>
              </p14:nvContentPartPr>
              <p14:xfrm>
                <a:off x="3370313" y="4049132"/>
                <a:ext cx="29520" cy="159480"/>
              </p14:xfrm>
            </p:contentPart>
          </mc:Choice>
          <mc:Fallback>
            <p:pic>
              <p:nvPicPr>
                <p:cNvPr id="224" name="Γραφή 223">
                  <a:extLst>
                    <a:ext uri="{FF2B5EF4-FFF2-40B4-BE49-F238E27FC236}">
                      <a16:creationId xmlns:a16="http://schemas.microsoft.com/office/drawing/2014/main" id="{279B9903-5AF9-F17B-6E20-9075996C273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352673" y="4031132"/>
                  <a:ext cx="6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253BFFD0-3A72-D8FC-D9B8-8C7E9E9BE206}"/>
                    </a:ext>
                  </a:extLst>
                </p14:cNvPr>
                <p14:cNvContentPartPr/>
                <p14:nvPr/>
              </p14:nvContentPartPr>
              <p14:xfrm>
                <a:off x="3208673" y="3344972"/>
                <a:ext cx="12240" cy="20304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253BFFD0-3A72-D8FC-D9B8-8C7E9E9BE2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91033" y="3327332"/>
                  <a:ext cx="47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A5E0EFE3-9D92-5C02-886F-D71203613364}"/>
                    </a:ext>
                  </a:extLst>
                </p14:cNvPr>
                <p14:cNvContentPartPr/>
                <p14:nvPr/>
              </p14:nvContentPartPr>
              <p14:xfrm>
                <a:off x="3166913" y="3418052"/>
                <a:ext cx="76680" cy="5148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A5E0EFE3-9D92-5C02-886F-D7120361336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148913" y="3400052"/>
                  <a:ext cx="112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7" name="Γραφή 226">
                  <a:extLst>
                    <a:ext uri="{FF2B5EF4-FFF2-40B4-BE49-F238E27FC236}">
                      <a16:creationId xmlns:a16="http://schemas.microsoft.com/office/drawing/2014/main" id="{C8E6DD9E-C5E1-742A-7F01-45F2C0031F24}"/>
                    </a:ext>
                  </a:extLst>
                </p14:cNvPr>
                <p14:cNvContentPartPr/>
                <p14:nvPr/>
              </p14:nvContentPartPr>
              <p14:xfrm>
                <a:off x="3363833" y="3408692"/>
                <a:ext cx="137880" cy="193680"/>
              </p14:xfrm>
            </p:contentPart>
          </mc:Choice>
          <mc:Fallback>
            <p:pic>
              <p:nvPicPr>
                <p:cNvPr id="227" name="Γραφή 226">
                  <a:extLst>
                    <a:ext uri="{FF2B5EF4-FFF2-40B4-BE49-F238E27FC236}">
                      <a16:creationId xmlns:a16="http://schemas.microsoft.com/office/drawing/2014/main" id="{C8E6DD9E-C5E1-742A-7F01-45F2C0031F2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45833" y="3391052"/>
                  <a:ext cx="173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Γραφή 229">
                  <a:extLst>
                    <a:ext uri="{FF2B5EF4-FFF2-40B4-BE49-F238E27FC236}">
                      <a16:creationId xmlns:a16="http://schemas.microsoft.com/office/drawing/2014/main" id="{35F26A2D-595B-3DB3-ED84-FFE413363AA9}"/>
                    </a:ext>
                  </a:extLst>
                </p14:cNvPr>
                <p14:cNvContentPartPr/>
                <p14:nvPr/>
              </p14:nvContentPartPr>
              <p14:xfrm>
                <a:off x="3886553" y="3841052"/>
                <a:ext cx="300600" cy="20880"/>
              </p14:xfrm>
            </p:contentPart>
          </mc:Choice>
          <mc:Fallback>
            <p:pic>
              <p:nvPicPr>
                <p:cNvPr id="230" name="Γραφή 229">
                  <a:extLst>
                    <a:ext uri="{FF2B5EF4-FFF2-40B4-BE49-F238E27FC236}">
                      <a16:creationId xmlns:a16="http://schemas.microsoft.com/office/drawing/2014/main" id="{35F26A2D-595B-3DB3-ED84-FFE413363AA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68913" y="3823052"/>
                  <a:ext cx="336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Γραφή 230">
                  <a:extLst>
                    <a:ext uri="{FF2B5EF4-FFF2-40B4-BE49-F238E27FC236}">
                      <a16:creationId xmlns:a16="http://schemas.microsoft.com/office/drawing/2014/main" id="{CB244FE0-C5D4-A3CB-8E72-2C2AC9AFB976}"/>
                    </a:ext>
                  </a:extLst>
                </p14:cNvPr>
                <p14:cNvContentPartPr/>
                <p14:nvPr/>
              </p14:nvContentPartPr>
              <p14:xfrm>
                <a:off x="4333313" y="3891812"/>
                <a:ext cx="720" cy="3960"/>
              </p14:xfrm>
            </p:contentPart>
          </mc:Choice>
          <mc:Fallback>
            <p:pic>
              <p:nvPicPr>
                <p:cNvPr id="231" name="Γραφή 230">
                  <a:extLst>
                    <a:ext uri="{FF2B5EF4-FFF2-40B4-BE49-F238E27FC236}">
                      <a16:creationId xmlns:a16="http://schemas.microsoft.com/office/drawing/2014/main" id="{CB244FE0-C5D4-A3CB-8E72-2C2AC9AFB9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15313" y="3873812"/>
                  <a:ext cx="3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Γραφή 231">
                  <a:extLst>
                    <a:ext uri="{FF2B5EF4-FFF2-40B4-BE49-F238E27FC236}">
                      <a16:creationId xmlns:a16="http://schemas.microsoft.com/office/drawing/2014/main" id="{22D31193-32F8-33A1-273B-F5ED70C6B0EE}"/>
                    </a:ext>
                  </a:extLst>
                </p14:cNvPr>
                <p14:cNvContentPartPr/>
                <p14:nvPr/>
              </p14:nvContentPartPr>
              <p14:xfrm>
                <a:off x="4277873" y="3886412"/>
                <a:ext cx="439200" cy="38880"/>
              </p14:xfrm>
            </p:contentPart>
          </mc:Choice>
          <mc:Fallback>
            <p:pic>
              <p:nvPicPr>
                <p:cNvPr id="232" name="Γραφή 231">
                  <a:extLst>
                    <a:ext uri="{FF2B5EF4-FFF2-40B4-BE49-F238E27FC236}">
                      <a16:creationId xmlns:a16="http://schemas.microsoft.com/office/drawing/2014/main" id="{22D31193-32F8-33A1-273B-F5ED70C6B0E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260233" y="3868412"/>
                  <a:ext cx="47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Γραφή 232">
                  <a:extLst>
                    <a:ext uri="{FF2B5EF4-FFF2-40B4-BE49-F238E27FC236}">
                      <a16:creationId xmlns:a16="http://schemas.microsoft.com/office/drawing/2014/main" id="{3F1C9AF2-6A8C-C30D-3C50-07D372A22D85}"/>
                    </a:ext>
                  </a:extLst>
                </p14:cNvPr>
                <p14:cNvContentPartPr/>
                <p14:nvPr/>
              </p14:nvContentPartPr>
              <p14:xfrm>
                <a:off x="4464713" y="3461972"/>
                <a:ext cx="54000" cy="246600"/>
              </p14:xfrm>
            </p:contentPart>
          </mc:Choice>
          <mc:Fallback>
            <p:pic>
              <p:nvPicPr>
                <p:cNvPr id="233" name="Γραφή 232">
                  <a:extLst>
                    <a:ext uri="{FF2B5EF4-FFF2-40B4-BE49-F238E27FC236}">
                      <a16:creationId xmlns:a16="http://schemas.microsoft.com/office/drawing/2014/main" id="{3F1C9AF2-6A8C-C30D-3C50-07D372A22D8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47073" y="3443972"/>
                  <a:ext cx="89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Γραφή 233">
                  <a:extLst>
                    <a:ext uri="{FF2B5EF4-FFF2-40B4-BE49-F238E27FC236}">
                      <a16:creationId xmlns:a16="http://schemas.microsoft.com/office/drawing/2014/main" id="{2EA4591A-96F7-3071-0644-36A0AEB825BF}"/>
                    </a:ext>
                  </a:extLst>
                </p14:cNvPr>
                <p14:cNvContentPartPr/>
                <p14:nvPr/>
              </p14:nvContentPartPr>
              <p14:xfrm>
                <a:off x="4485593" y="3978572"/>
                <a:ext cx="146160" cy="138600"/>
              </p14:xfrm>
            </p:contentPart>
          </mc:Choice>
          <mc:Fallback>
            <p:pic>
              <p:nvPicPr>
                <p:cNvPr id="234" name="Γραφή 233">
                  <a:extLst>
                    <a:ext uri="{FF2B5EF4-FFF2-40B4-BE49-F238E27FC236}">
                      <a16:creationId xmlns:a16="http://schemas.microsoft.com/office/drawing/2014/main" id="{2EA4591A-96F7-3071-0644-36A0AEB825B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67953" y="3960932"/>
                  <a:ext cx="181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Γραφή 234">
                  <a:extLst>
                    <a:ext uri="{FF2B5EF4-FFF2-40B4-BE49-F238E27FC236}">
                      <a16:creationId xmlns:a16="http://schemas.microsoft.com/office/drawing/2014/main" id="{A9340D39-7774-2291-6085-9FB7884959F7}"/>
                    </a:ext>
                  </a:extLst>
                </p14:cNvPr>
                <p14:cNvContentPartPr/>
                <p14:nvPr/>
              </p14:nvContentPartPr>
              <p14:xfrm>
                <a:off x="4848113" y="3779852"/>
                <a:ext cx="282960" cy="260640"/>
              </p14:xfrm>
            </p:contentPart>
          </mc:Choice>
          <mc:Fallback>
            <p:pic>
              <p:nvPicPr>
                <p:cNvPr id="235" name="Γραφή 234">
                  <a:extLst>
                    <a:ext uri="{FF2B5EF4-FFF2-40B4-BE49-F238E27FC236}">
                      <a16:creationId xmlns:a16="http://schemas.microsoft.com/office/drawing/2014/main" id="{A9340D39-7774-2291-6085-9FB7884959F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30473" y="3761852"/>
                  <a:ext cx="318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" name="Γραφή 236">
                  <a:extLst>
                    <a:ext uri="{FF2B5EF4-FFF2-40B4-BE49-F238E27FC236}">
                      <a16:creationId xmlns:a16="http://schemas.microsoft.com/office/drawing/2014/main" id="{1C1DE594-FE7A-9D90-F35B-AE718506F959}"/>
                    </a:ext>
                  </a:extLst>
                </p14:cNvPr>
                <p14:cNvContentPartPr/>
                <p14:nvPr/>
              </p14:nvContentPartPr>
              <p14:xfrm>
                <a:off x="5001113" y="3542972"/>
                <a:ext cx="150480" cy="55440"/>
              </p14:xfrm>
            </p:contentPart>
          </mc:Choice>
          <mc:Fallback>
            <p:pic>
              <p:nvPicPr>
                <p:cNvPr id="237" name="Γραφή 236">
                  <a:extLst>
                    <a:ext uri="{FF2B5EF4-FFF2-40B4-BE49-F238E27FC236}">
                      <a16:creationId xmlns:a16="http://schemas.microsoft.com/office/drawing/2014/main" id="{1C1DE594-FE7A-9D90-F35B-AE718506F95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83113" y="3524972"/>
                  <a:ext cx="18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Γραφή 237">
                  <a:extLst>
                    <a:ext uri="{FF2B5EF4-FFF2-40B4-BE49-F238E27FC236}">
                      <a16:creationId xmlns:a16="http://schemas.microsoft.com/office/drawing/2014/main" id="{7CB44DF2-FF06-DAD6-6384-1889C3118130}"/>
                    </a:ext>
                  </a:extLst>
                </p14:cNvPr>
                <p14:cNvContentPartPr/>
                <p14:nvPr/>
              </p14:nvContentPartPr>
              <p14:xfrm>
                <a:off x="5219633" y="3459452"/>
                <a:ext cx="137880" cy="212040"/>
              </p14:xfrm>
            </p:contentPart>
          </mc:Choice>
          <mc:Fallback>
            <p:pic>
              <p:nvPicPr>
                <p:cNvPr id="238" name="Γραφή 237">
                  <a:extLst>
                    <a:ext uri="{FF2B5EF4-FFF2-40B4-BE49-F238E27FC236}">
                      <a16:creationId xmlns:a16="http://schemas.microsoft.com/office/drawing/2014/main" id="{7CB44DF2-FF06-DAD6-6384-1889C311813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01993" y="3441812"/>
                  <a:ext cx="173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Γραφή 238">
                  <a:extLst>
                    <a:ext uri="{FF2B5EF4-FFF2-40B4-BE49-F238E27FC236}">
                      <a16:creationId xmlns:a16="http://schemas.microsoft.com/office/drawing/2014/main" id="{3F0C29ED-FF4F-183C-C786-F178950FC571}"/>
                    </a:ext>
                  </a:extLst>
                </p14:cNvPr>
                <p14:cNvContentPartPr/>
                <p14:nvPr/>
              </p14:nvContentPartPr>
              <p14:xfrm>
                <a:off x="5491073" y="3393212"/>
                <a:ext cx="23760" cy="218160"/>
              </p14:xfrm>
            </p:contentPart>
          </mc:Choice>
          <mc:Fallback>
            <p:pic>
              <p:nvPicPr>
                <p:cNvPr id="239" name="Γραφή 238">
                  <a:extLst>
                    <a:ext uri="{FF2B5EF4-FFF2-40B4-BE49-F238E27FC236}">
                      <a16:creationId xmlns:a16="http://schemas.microsoft.com/office/drawing/2014/main" id="{3F0C29ED-FF4F-183C-C786-F178950FC57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73433" y="3375572"/>
                  <a:ext cx="59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Γραφή 239">
                  <a:extLst>
                    <a:ext uri="{FF2B5EF4-FFF2-40B4-BE49-F238E27FC236}">
                      <a16:creationId xmlns:a16="http://schemas.microsoft.com/office/drawing/2014/main" id="{2A31C3E5-2BF3-2F4A-C959-A9A83B616094}"/>
                    </a:ext>
                  </a:extLst>
                </p14:cNvPr>
                <p14:cNvContentPartPr/>
                <p14:nvPr/>
              </p14:nvContentPartPr>
              <p14:xfrm>
                <a:off x="5426633" y="3474572"/>
                <a:ext cx="190440" cy="58320"/>
              </p14:xfrm>
            </p:contentPart>
          </mc:Choice>
          <mc:Fallback>
            <p:pic>
              <p:nvPicPr>
                <p:cNvPr id="240" name="Γραφή 239">
                  <a:extLst>
                    <a:ext uri="{FF2B5EF4-FFF2-40B4-BE49-F238E27FC236}">
                      <a16:creationId xmlns:a16="http://schemas.microsoft.com/office/drawing/2014/main" id="{2A31C3E5-2BF3-2F4A-C959-A9A83B61609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408993" y="3456572"/>
                  <a:ext cx="22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Γραφή 241">
                  <a:extLst>
                    <a:ext uri="{FF2B5EF4-FFF2-40B4-BE49-F238E27FC236}">
                      <a16:creationId xmlns:a16="http://schemas.microsoft.com/office/drawing/2014/main" id="{4C3FFFE5-D6F5-7B86-0BDF-CD56ECA50898}"/>
                    </a:ext>
                  </a:extLst>
                </p14:cNvPr>
                <p14:cNvContentPartPr/>
                <p14:nvPr/>
              </p14:nvContentPartPr>
              <p14:xfrm>
                <a:off x="4238633" y="3374132"/>
                <a:ext cx="153720" cy="811440"/>
              </p14:xfrm>
            </p:contentPart>
          </mc:Choice>
          <mc:Fallback>
            <p:pic>
              <p:nvPicPr>
                <p:cNvPr id="242" name="Γραφή 241">
                  <a:extLst>
                    <a:ext uri="{FF2B5EF4-FFF2-40B4-BE49-F238E27FC236}">
                      <a16:creationId xmlns:a16="http://schemas.microsoft.com/office/drawing/2014/main" id="{4C3FFFE5-D6F5-7B86-0BDF-CD56ECA508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20633" y="3356132"/>
                  <a:ext cx="18936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Γραφή 242">
                  <a:extLst>
                    <a:ext uri="{FF2B5EF4-FFF2-40B4-BE49-F238E27FC236}">
                      <a16:creationId xmlns:a16="http://schemas.microsoft.com/office/drawing/2014/main" id="{2DCF3D4B-FB7E-7A39-CA07-5DECEAEF1621}"/>
                    </a:ext>
                  </a:extLst>
                </p14:cNvPr>
                <p14:cNvContentPartPr/>
                <p14:nvPr/>
              </p14:nvContentPartPr>
              <p14:xfrm>
                <a:off x="4303793" y="3298172"/>
                <a:ext cx="203040" cy="50040"/>
              </p14:xfrm>
            </p:contentPart>
          </mc:Choice>
          <mc:Fallback>
            <p:pic>
              <p:nvPicPr>
                <p:cNvPr id="243" name="Γραφή 242">
                  <a:extLst>
                    <a:ext uri="{FF2B5EF4-FFF2-40B4-BE49-F238E27FC236}">
                      <a16:creationId xmlns:a16="http://schemas.microsoft.com/office/drawing/2014/main" id="{2DCF3D4B-FB7E-7A39-CA07-5DECEAEF162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86153" y="3280172"/>
                  <a:ext cx="238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4" name="Γραφή 243">
                  <a:extLst>
                    <a:ext uri="{FF2B5EF4-FFF2-40B4-BE49-F238E27FC236}">
                      <a16:creationId xmlns:a16="http://schemas.microsoft.com/office/drawing/2014/main" id="{09B2FF64-DFEF-21BC-DE97-40714235BDD5}"/>
                    </a:ext>
                  </a:extLst>
                </p14:cNvPr>
                <p14:cNvContentPartPr/>
                <p14:nvPr/>
              </p14:nvContentPartPr>
              <p14:xfrm>
                <a:off x="5637953" y="3447212"/>
                <a:ext cx="214200" cy="701640"/>
              </p14:xfrm>
            </p:contentPart>
          </mc:Choice>
          <mc:Fallback>
            <p:pic>
              <p:nvPicPr>
                <p:cNvPr id="244" name="Γραφή 243">
                  <a:extLst>
                    <a:ext uri="{FF2B5EF4-FFF2-40B4-BE49-F238E27FC236}">
                      <a16:creationId xmlns:a16="http://schemas.microsoft.com/office/drawing/2014/main" id="{09B2FF64-DFEF-21BC-DE97-40714235BDD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20313" y="3429572"/>
                  <a:ext cx="24984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E4BC1C2E-0DF5-B84E-6D65-9EA522CCAA63}"/>
                    </a:ext>
                  </a:extLst>
                </p14:cNvPr>
                <p14:cNvContentPartPr/>
                <p14:nvPr/>
              </p14:nvContentPartPr>
              <p14:xfrm>
                <a:off x="6013073" y="3946532"/>
                <a:ext cx="58320" cy="25884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E4BC1C2E-0DF5-B84E-6D65-9EA522CCAA6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95433" y="3928532"/>
                  <a:ext cx="93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6" name="Γραφή 245">
                  <a:extLst>
                    <a:ext uri="{FF2B5EF4-FFF2-40B4-BE49-F238E27FC236}">
                      <a16:creationId xmlns:a16="http://schemas.microsoft.com/office/drawing/2014/main" id="{A911B867-E6BA-860C-C18F-C472F7BEDC64}"/>
                    </a:ext>
                  </a:extLst>
                </p14:cNvPr>
                <p14:cNvContentPartPr/>
                <p14:nvPr/>
              </p14:nvContentPartPr>
              <p14:xfrm>
                <a:off x="5916953" y="4084412"/>
                <a:ext cx="150480" cy="52560"/>
              </p14:xfrm>
            </p:contentPart>
          </mc:Choice>
          <mc:Fallback>
            <p:pic>
              <p:nvPicPr>
                <p:cNvPr id="246" name="Γραφή 245">
                  <a:extLst>
                    <a:ext uri="{FF2B5EF4-FFF2-40B4-BE49-F238E27FC236}">
                      <a16:creationId xmlns:a16="http://schemas.microsoft.com/office/drawing/2014/main" id="{A911B867-E6BA-860C-C18F-C472F7BEDC6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98953" y="4066772"/>
                  <a:ext cx="186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7" name="Γραφή 246">
                  <a:extLst>
                    <a:ext uri="{FF2B5EF4-FFF2-40B4-BE49-F238E27FC236}">
                      <a16:creationId xmlns:a16="http://schemas.microsoft.com/office/drawing/2014/main" id="{2B2992C2-D703-7053-9E17-FF9410B5AD08}"/>
                    </a:ext>
                  </a:extLst>
                </p14:cNvPr>
                <p14:cNvContentPartPr/>
                <p14:nvPr/>
              </p14:nvContentPartPr>
              <p14:xfrm>
                <a:off x="6074273" y="4071092"/>
                <a:ext cx="39600" cy="180000"/>
              </p14:xfrm>
            </p:contentPart>
          </mc:Choice>
          <mc:Fallback>
            <p:pic>
              <p:nvPicPr>
                <p:cNvPr id="247" name="Γραφή 246">
                  <a:extLst>
                    <a:ext uri="{FF2B5EF4-FFF2-40B4-BE49-F238E27FC236}">
                      <a16:creationId xmlns:a16="http://schemas.microsoft.com/office/drawing/2014/main" id="{2B2992C2-D703-7053-9E17-FF9410B5AD0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56633" y="4053092"/>
                  <a:ext cx="75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9" name="Γραφή 248">
                  <a:extLst>
                    <a:ext uri="{FF2B5EF4-FFF2-40B4-BE49-F238E27FC236}">
                      <a16:creationId xmlns:a16="http://schemas.microsoft.com/office/drawing/2014/main" id="{4C745BDE-7F3B-F196-5C46-3C46F836B359}"/>
                    </a:ext>
                  </a:extLst>
                </p14:cNvPr>
                <p14:cNvContentPartPr/>
                <p14:nvPr/>
              </p14:nvContentPartPr>
              <p14:xfrm>
                <a:off x="6012353" y="3279092"/>
                <a:ext cx="22680" cy="261000"/>
              </p14:xfrm>
            </p:contentPart>
          </mc:Choice>
          <mc:Fallback>
            <p:pic>
              <p:nvPicPr>
                <p:cNvPr id="249" name="Γραφή 248">
                  <a:extLst>
                    <a:ext uri="{FF2B5EF4-FFF2-40B4-BE49-F238E27FC236}">
                      <a16:creationId xmlns:a16="http://schemas.microsoft.com/office/drawing/2014/main" id="{4C745BDE-7F3B-F196-5C46-3C46F836B35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94713" y="3261452"/>
                  <a:ext cx="5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Γραφή 249">
                  <a:extLst>
                    <a:ext uri="{FF2B5EF4-FFF2-40B4-BE49-F238E27FC236}">
                      <a16:creationId xmlns:a16="http://schemas.microsoft.com/office/drawing/2014/main" id="{D85F0ABD-FB89-5965-E47E-D476C5D6B73B}"/>
                    </a:ext>
                  </a:extLst>
                </p14:cNvPr>
                <p14:cNvContentPartPr/>
                <p14:nvPr/>
              </p14:nvContentPartPr>
              <p14:xfrm>
                <a:off x="5941073" y="3411212"/>
                <a:ext cx="159480" cy="46440"/>
              </p14:xfrm>
            </p:contentPart>
          </mc:Choice>
          <mc:Fallback>
            <p:pic>
              <p:nvPicPr>
                <p:cNvPr id="250" name="Γραφή 249">
                  <a:extLst>
                    <a:ext uri="{FF2B5EF4-FFF2-40B4-BE49-F238E27FC236}">
                      <a16:creationId xmlns:a16="http://schemas.microsoft.com/office/drawing/2014/main" id="{D85F0ABD-FB89-5965-E47E-D476C5D6B73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23433" y="3393212"/>
                  <a:ext cx="19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1" name="Γραφή 250">
                  <a:extLst>
                    <a:ext uri="{FF2B5EF4-FFF2-40B4-BE49-F238E27FC236}">
                      <a16:creationId xmlns:a16="http://schemas.microsoft.com/office/drawing/2014/main" id="{64863133-00B7-D0AD-54F7-F37B43C7C6EC}"/>
                    </a:ext>
                  </a:extLst>
                </p14:cNvPr>
                <p14:cNvContentPartPr/>
                <p14:nvPr/>
              </p14:nvContentPartPr>
              <p14:xfrm>
                <a:off x="6132953" y="3419492"/>
                <a:ext cx="177840" cy="186840"/>
              </p14:xfrm>
            </p:contentPart>
          </mc:Choice>
          <mc:Fallback>
            <p:pic>
              <p:nvPicPr>
                <p:cNvPr id="251" name="Γραφή 250">
                  <a:extLst>
                    <a:ext uri="{FF2B5EF4-FFF2-40B4-BE49-F238E27FC236}">
                      <a16:creationId xmlns:a16="http://schemas.microsoft.com/office/drawing/2014/main" id="{64863133-00B7-D0AD-54F7-F37B43C7C6E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15313" y="3401492"/>
                  <a:ext cx="213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59FC8994-48D2-9C57-5AEE-4B0F66B6E0B7}"/>
                    </a:ext>
                  </a:extLst>
                </p14:cNvPr>
                <p14:cNvContentPartPr/>
                <p14:nvPr/>
              </p14:nvContentPartPr>
              <p14:xfrm>
                <a:off x="6427073" y="3816572"/>
                <a:ext cx="271080" cy="4212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59FC8994-48D2-9C57-5AEE-4B0F66B6E0B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409433" y="3798572"/>
                  <a:ext cx="306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DB8F0E66-AF3B-E68C-044C-155686A522E6}"/>
                    </a:ext>
                  </a:extLst>
                </p14:cNvPr>
                <p14:cNvContentPartPr/>
                <p14:nvPr/>
              </p14:nvContentPartPr>
              <p14:xfrm>
                <a:off x="6533633" y="3726212"/>
                <a:ext cx="39600" cy="18828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DB8F0E66-AF3B-E68C-044C-155686A522E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15633" y="3708572"/>
                  <a:ext cx="75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6" name="Γραφή 255">
                  <a:extLst>
                    <a:ext uri="{FF2B5EF4-FFF2-40B4-BE49-F238E27FC236}">
                      <a16:creationId xmlns:a16="http://schemas.microsoft.com/office/drawing/2014/main" id="{116CF1C3-C530-6186-C138-41820F9596D9}"/>
                    </a:ext>
                  </a:extLst>
                </p14:cNvPr>
                <p14:cNvContentPartPr/>
                <p14:nvPr/>
              </p14:nvContentPartPr>
              <p14:xfrm>
                <a:off x="6814073" y="3662132"/>
                <a:ext cx="164520" cy="212400"/>
              </p14:xfrm>
            </p:contentPart>
          </mc:Choice>
          <mc:Fallback>
            <p:pic>
              <p:nvPicPr>
                <p:cNvPr id="256" name="Γραφή 255">
                  <a:extLst>
                    <a:ext uri="{FF2B5EF4-FFF2-40B4-BE49-F238E27FC236}">
                      <a16:creationId xmlns:a16="http://schemas.microsoft.com/office/drawing/2014/main" id="{116CF1C3-C530-6186-C138-41820F9596D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96073" y="3644492"/>
                  <a:ext cx="200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7" name="Γραφή 256">
                  <a:extLst>
                    <a:ext uri="{FF2B5EF4-FFF2-40B4-BE49-F238E27FC236}">
                      <a16:creationId xmlns:a16="http://schemas.microsoft.com/office/drawing/2014/main" id="{3E991418-F1AF-CB2D-AD18-62F953FCB5C1}"/>
                    </a:ext>
                  </a:extLst>
                </p14:cNvPr>
                <p14:cNvContentPartPr/>
                <p14:nvPr/>
              </p14:nvContentPartPr>
              <p14:xfrm>
                <a:off x="7028633" y="3472412"/>
                <a:ext cx="157320" cy="486000"/>
              </p14:xfrm>
            </p:contentPart>
          </mc:Choice>
          <mc:Fallback>
            <p:pic>
              <p:nvPicPr>
                <p:cNvPr id="257" name="Γραφή 256">
                  <a:extLst>
                    <a:ext uri="{FF2B5EF4-FFF2-40B4-BE49-F238E27FC236}">
                      <a16:creationId xmlns:a16="http://schemas.microsoft.com/office/drawing/2014/main" id="{3E991418-F1AF-CB2D-AD18-62F953FCB5C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10633" y="3454412"/>
                  <a:ext cx="1929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8" name="Γραφή 257">
                  <a:extLst>
                    <a:ext uri="{FF2B5EF4-FFF2-40B4-BE49-F238E27FC236}">
                      <a16:creationId xmlns:a16="http://schemas.microsoft.com/office/drawing/2014/main" id="{D9886003-1176-9F97-0F89-860D90688A5E}"/>
                    </a:ext>
                  </a:extLst>
                </p14:cNvPr>
                <p14:cNvContentPartPr/>
                <p14:nvPr/>
              </p14:nvContentPartPr>
              <p14:xfrm>
                <a:off x="7296473" y="3546212"/>
                <a:ext cx="61920" cy="336960"/>
              </p14:xfrm>
            </p:contentPart>
          </mc:Choice>
          <mc:Fallback>
            <p:pic>
              <p:nvPicPr>
                <p:cNvPr id="258" name="Γραφή 257">
                  <a:extLst>
                    <a:ext uri="{FF2B5EF4-FFF2-40B4-BE49-F238E27FC236}">
                      <a16:creationId xmlns:a16="http://schemas.microsoft.com/office/drawing/2014/main" id="{D9886003-1176-9F97-0F89-860D90688A5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78473" y="3528212"/>
                  <a:ext cx="97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9" name="Γραφή 258">
                  <a:extLst>
                    <a:ext uri="{FF2B5EF4-FFF2-40B4-BE49-F238E27FC236}">
                      <a16:creationId xmlns:a16="http://schemas.microsoft.com/office/drawing/2014/main" id="{00145B33-313A-2E08-761E-43F53511CF5D}"/>
                    </a:ext>
                  </a:extLst>
                </p14:cNvPr>
                <p14:cNvContentPartPr/>
                <p14:nvPr/>
              </p14:nvContentPartPr>
              <p14:xfrm>
                <a:off x="7230593" y="3757892"/>
                <a:ext cx="115200" cy="32040"/>
              </p14:xfrm>
            </p:contentPart>
          </mc:Choice>
          <mc:Fallback>
            <p:pic>
              <p:nvPicPr>
                <p:cNvPr id="259" name="Γραφή 258">
                  <a:extLst>
                    <a:ext uri="{FF2B5EF4-FFF2-40B4-BE49-F238E27FC236}">
                      <a16:creationId xmlns:a16="http://schemas.microsoft.com/office/drawing/2014/main" id="{00145B33-313A-2E08-761E-43F53511CF5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12953" y="3740252"/>
                  <a:ext cx="150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96B8AD7B-A6A6-9A53-111C-1BB6EE42A43B}"/>
                    </a:ext>
                  </a:extLst>
                </p14:cNvPr>
                <p14:cNvContentPartPr/>
                <p14:nvPr/>
              </p14:nvContentPartPr>
              <p14:xfrm>
                <a:off x="7431473" y="3783092"/>
                <a:ext cx="120600" cy="9540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96B8AD7B-A6A6-9A53-111C-1BB6EE42A43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13473" y="3765092"/>
                  <a:ext cx="156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BBC863E6-3645-DAB4-80EC-FFD89A465561}"/>
                    </a:ext>
                  </a:extLst>
                </p14:cNvPr>
                <p14:cNvContentPartPr/>
                <p14:nvPr/>
              </p14:nvContentPartPr>
              <p14:xfrm>
                <a:off x="7589153" y="3737732"/>
                <a:ext cx="172080" cy="1548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BBC863E6-3645-DAB4-80EC-FFD89A46556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71513" y="3719732"/>
                  <a:ext cx="207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2" name="Γραφή 261">
                  <a:extLst>
                    <a:ext uri="{FF2B5EF4-FFF2-40B4-BE49-F238E27FC236}">
                      <a16:creationId xmlns:a16="http://schemas.microsoft.com/office/drawing/2014/main" id="{84892CC4-E303-3F90-9948-91389FECA140}"/>
                    </a:ext>
                  </a:extLst>
                </p14:cNvPr>
                <p14:cNvContentPartPr/>
                <p14:nvPr/>
              </p14:nvContentPartPr>
              <p14:xfrm>
                <a:off x="7884713" y="3482132"/>
                <a:ext cx="54360" cy="403200"/>
              </p14:xfrm>
            </p:contentPart>
          </mc:Choice>
          <mc:Fallback>
            <p:pic>
              <p:nvPicPr>
                <p:cNvPr id="262" name="Γραφή 261">
                  <a:extLst>
                    <a:ext uri="{FF2B5EF4-FFF2-40B4-BE49-F238E27FC236}">
                      <a16:creationId xmlns:a16="http://schemas.microsoft.com/office/drawing/2014/main" id="{84892CC4-E303-3F90-9948-91389FECA14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67073" y="3464132"/>
                  <a:ext cx="900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40E96DC7-5FCF-B8C7-E5E1-0BCCF10F483A}"/>
                    </a:ext>
                  </a:extLst>
                </p14:cNvPr>
                <p14:cNvContentPartPr/>
                <p14:nvPr/>
              </p14:nvContentPartPr>
              <p14:xfrm>
                <a:off x="7793633" y="3702092"/>
                <a:ext cx="177840" cy="4716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40E96DC7-5FCF-B8C7-E5E1-0BCCF10F48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75993" y="3684452"/>
                  <a:ext cx="213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4" name="Γραφή 263">
                  <a:extLst>
                    <a:ext uri="{FF2B5EF4-FFF2-40B4-BE49-F238E27FC236}">
                      <a16:creationId xmlns:a16="http://schemas.microsoft.com/office/drawing/2014/main" id="{D3CDFDA6-B17D-0F93-3153-AF641B5C9C6E}"/>
                    </a:ext>
                  </a:extLst>
                </p14:cNvPr>
                <p14:cNvContentPartPr/>
                <p14:nvPr/>
              </p14:nvContentPartPr>
              <p14:xfrm>
                <a:off x="8010713" y="3730892"/>
                <a:ext cx="23760" cy="135720"/>
              </p14:xfrm>
            </p:contentPart>
          </mc:Choice>
          <mc:Fallback>
            <p:pic>
              <p:nvPicPr>
                <p:cNvPr id="264" name="Γραφή 263">
                  <a:extLst>
                    <a:ext uri="{FF2B5EF4-FFF2-40B4-BE49-F238E27FC236}">
                      <a16:creationId xmlns:a16="http://schemas.microsoft.com/office/drawing/2014/main" id="{D3CDFDA6-B17D-0F93-3153-AF641B5C9C6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93073" y="3712892"/>
                  <a:ext cx="59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5" name="Γραφή 264">
                  <a:extLst>
                    <a:ext uri="{FF2B5EF4-FFF2-40B4-BE49-F238E27FC236}">
                      <a16:creationId xmlns:a16="http://schemas.microsoft.com/office/drawing/2014/main" id="{0F87622C-B08D-AE84-1522-AC4F87E85EFE}"/>
                    </a:ext>
                  </a:extLst>
                </p14:cNvPr>
                <p14:cNvContentPartPr/>
                <p14:nvPr/>
              </p14:nvContentPartPr>
              <p14:xfrm>
                <a:off x="8155793" y="3451172"/>
                <a:ext cx="27720" cy="434880"/>
              </p14:xfrm>
            </p:contentPart>
          </mc:Choice>
          <mc:Fallback>
            <p:pic>
              <p:nvPicPr>
                <p:cNvPr id="265" name="Γραφή 264">
                  <a:extLst>
                    <a:ext uri="{FF2B5EF4-FFF2-40B4-BE49-F238E27FC236}">
                      <a16:creationId xmlns:a16="http://schemas.microsoft.com/office/drawing/2014/main" id="{0F87622C-B08D-AE84-1522-AC4F87E85EF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37793" y="3433172"/>
                  <a:ext cx="633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9EF6A6B4-41E0-916B-B8E1-2A8684CFF365}"/>
                    </a:ext>
                  </a:extLst>
                </p14:cNvPr>
                <p14:cNvContentPartPr/>
                <p14:nvPr/>
              </p14:nvContentPartPr>
              <p14:xfrm>
                <a:off x="8371073" y="3351452"/>
                <a:ext cx="264240" cy="70380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9EF6A6B4-41E0-916B-B8E1-2A8684CFF36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53073" y="3333812"/>
                  <a:ext cx="29988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50C7CFFB-640F-95F5-046D-2C0E3989C834}"/>
                    </a:ext>
                  </a:extLst>
                </p14:cNvPr>
                <p14:cNvContentPartPr/>
                <p14:nvPr/>
              </p14:nvContentPartPr>
              <p14:xfrm>
                <a:off x="995393" y="4616492"/>
                <a:ext cx="198720" cy="24228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50C7CFFB-640F-95F5-046D-2C0E3989C83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7393" y="4598492"/>
                  <a:ext cx="234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1183F644-77D0-D62F-FF7E-FA7A3312553B}"/>
                    </a:ext>
                  </a:extLst>
                </p14:cNvPr>
                <p14:cNvContentPartPr/>
                <p14:nvPr/>
              </p14:nvContentPartPr>
              <p14:xfrm>
                <a:off x="1079993" y="4612172"/>
                <a:ext cx="99720" cy="28332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1183F644-77D0-D62F-FF7E-FA7A3312553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2353" y="4594532"/>
                  <a:ext cx="135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3" name="Γραφή 272">
                  <a:extLst>
                    <a:ext uri="{FF2B5EF4-FFF2-40B4-BE49-F238E27FC236}">
                      <a16:creationId xmlns:a16="http://schemas.microsoft.com/office/drawing/2014/main" id="{D090EB08-12A5-BD2F-D8A5-2AFF6AA15595}"/>
                    </a:ext>
                  </a:extLst>
                </p14:cNvPr>
                <p14:cNvContentPartPr/>
                <p14:nvPr/>
              </p14:nvContentPartPr>
              <p14:xfrm>
                <a:off x="1259993" y="4807652"/>
                <a:ext cx="231120" cy="18000"/>
              </p14:xfrm>
            </p:contentPart>
          </mc:Choice>
          <mc:Fallback>
            <p:pic>
              <p:nvPicPr>
                <p:cNvPr id="273" name="Γραφή 272">
                  <a:extLst>
                    <a:ext uri="{FF2B5EF4-FFF2-40B4-BE49-F238E27FC236}">
                      <a16:creationId xmlns:a16="http://schemas.microsoft.com/office/drawing/2014/main" id="{D090EB08-12A5-BD2F-D8A5-2AFF6AA1559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241993" y="4790012"/>
                  <a:ext cx="266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Γραφή 273">
                  <a:extLst>
                    <a:ext uri="{FF2B5EF4-FFF2-40B4-BE49-F238E27FC236}">
                      <a16:creationId xmlns:a16="http://schemas.microsoft.com/office/drawing/2014/main" id="{3495D2D5-AF0D-2012-B1C7-1039EBFE8FF6}"/>
                    </a:ext>
                  </a:extLst>
                </p14:cNvPr>
                <p14:cNvContentPartPr/>
                <p14:nvPr/>
              </p14:nvContentPartPr>
              <p14:xfrm>
                <a:off x="1226153" y="4759412"/>
                <a:ext cx="226440" cy="11520"/>
              </p14:xfrm>
            </p:contentPart>
          </mc:Choice>
          <mc:Fallback>
            <p:pic>
              <p:nvPicPr>
                <p:cNvPr id="274" name="Γραφή 273">
                  <a:extLst>
                    <a:ext uri="{FF2B5EF4-FFF2-40B4-BE49-F238E27FC236}">
                      <a16:creationId xmlns:a16="http://schemas.microsoft.com/office/drawing/2014/main" id="{3495D2D5-AF0D-2012-B1C7-1039EBFE8FF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08513" y="4741772"/>
                  <a:ext cx="262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A6CE7492-2ADC-209F-B09C-60FFD3D706E8}"/>
                    </a:ext>
                  </a:extLst>
                </p14:cNvPr>
                <p14:cNvContentPartPr/>
                <p14:nvPr/>
              </p14:nvContentPartPr>
              <p14:xfrm>
                <a:off x="1569953" y="4647812"/>
                <a:ext cx="159480" cy="23976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A6CE7492-2ADC-209F-B09C-60FFD3D706E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51953" y="4629812"/>
                  <a:ext cx="195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190D70EB-236B-7B9F-4A8A-06505C741386}"/>
                    </a:ext>
                  </a:extLst>
                </p14:cNvPr>
                <p14:cNvContentPartPr/>
                <p14:nvPr/>
              </p14:nvContentPartPr>
              <p14:xfrm>
                <a:off x="1821953" y="4680932"/>
                <a:ext cx="18360" cy="16308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190D70EB-236B-7B9F-4A8A-06505C74138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04313" y="4662932"/>
                  <a:ext cx="54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9EB62848-CE1A-A561-D908-449DCCF5DD5D}"/>
                    </a:ext>
                  </a:extLst>
                </p14:cNvPr>
                <p14:cNvContentPartPr/>
                <p14:nvPr/>
              </p14:nvContentPartPr>
              <p14:xfrm>
                <a:off x="1809353" y="4526492"/>
                <a:ext cx="2160" cy="3420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9EB62848-CE1A-A561-D908-449DCCF5DD5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791713" y="4508492"/>
                  <a:ext cx="37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8" name="Γραφή 277">
                  <a:extLst>
                    <a:ext uri="{FF2B5EF4-FFF2-40B4-BE49-F238E27FC236}">
                      <a16:creationId xmlns:a16="http://schemas.microsoft.com/office/drawing/2014/main" id="{77C55477-3218-8FAE-60C4-E7274A2BE1EC}"/>
                    </a:ext>
                  </a:extLst>
                </p14:cNvPr>
                <p14:cNvContentPartPr/>
                <p14:nvPr/>
              </p14:nvContentPartPr>
              <p14:xfrm>
                <a:off x="1879193" y="4681652"/>
                <a:ext cx="136800" cy="177840"/>
              </p14:xfrm>
            </p:contentPart>
          </mc:Choice>
          <mc:Fallback>
            <p:pic>
              <p:nvPicPr>
                <p:cNvPr id="278" name="Γραφή 277">
                  <a:extLst>
                    <a:ext uri="{FF2B5EF4-FFF2-40B4-BE49-F238E27FC236}">
                      <a16:creationId xmlns:a16="http://schemas.microsoft.com/office/drawing/2014/main" id="{77C55477-3218-8FAE-60C4-E7274A2BE1E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861193" y="4664012"/>
                  <a:ext cx="172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0" name="Γραφή 279">
                  <a:extLst>
                    <a:ext uri="{FF2B5EF4-FFF2-40B4-BE49-F238E27FC236}">
                      <a16:creationId xmlns:a16="http://schemas.microsoft.com/office/drawing/2014/main" id="{0CDA74CA-039E-7606-18EA-11D4037B1095}"/>
                    </a:ext>
                  </a:extLst>
                </p14:cNvPr>
                <p14:cNvContentPartPr/>
                <p14:nvPr/>
              </p14:nvContentPartPr>
              <p14:xfrm>
                <a:off x="2202473" y="4514972"/>
                <a:ext cx="1080" cy="13320"/>
              </p14:xfrm>
            </p:contentPart>
          </mc:Choice>
          <mc:Fallback>
            <p:pic>
              <p:nvPicPr>
                <p:cNvPr id="280" name="Γραφή 279">
                  <a:extLst>
                    <a:ext uri="{FF2B5EF4-FFF2-40B4-BE49-F238E27FC236}">
                      <a16:creationId xmlns:a16="http://schemas.microsoft.com/office/drawing/2014/main" id="{0CDA74CA-039E-7606-18EA-11D4037B10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184833" y="4496972"/>
                  <a:ext cx="36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1" name="Γραφή 280">
                  <a:extLst>
                    <a:ext uri="{FF2B5EF4-FFF2-40B4-BE49-F238E27FC236}">
                      <a16:creationId xmlns:a16="http://schemas.microsoft.com/office/drawing/2014/main" id="{CEF78CEC-99E1-76F5-F551-7C7F9955A5DA}"/>
                    </a:ext>
                  </a:extLst>
                </p14:cNvPr>
                <p14:cNvContentPartPr/>
                <p14:nvPr/>
              </p14:nvContentPartPr>
              <p14:xfrm>
                <a:off x="2112833" y="4478972"/>
                <a:ext cx="250920" cy="433800"/>
              </p14:xfrm>
            </p:contentPart>
          </mc:Choice>
          <mc:Fallback>
            <p:pic>
              <p:nvPicPr>
                <p:cNvPr id="281" name="Γραφή 280">
                  <a:extLst>
                    <a:ext uri="{FF2B5EF4-FFF2-40B4-BE49-F238E27FC236}">
                      <a16:creationId xmlns:a16="http://schemas.microsoft.com/office/drawing/2014/main" id="{CEF78CEC-99E1-76F5-F551-7C7F9955A5D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95193" y="4461332"/>
                  <a:ext cx="2865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2" name="Γραφή 281">
                  <a:extLst>
                    <a:ext uri="{FF2B5EF4-FFF2-40B4-BE49-F238E27FC236}">
                      <a16:creationId xmlns:a16="http://schemas.microsoft.com/office/drawing/2014/main" id="{F78D40FB-152C-2EB1-BAD5-35C630CA896E}"/>
                    </a:ext>
                  </a:extLst>
                </p14:cNvPr>
                <p14:cNvContentPartPr/>
                <p14:nvPr/>
              </p14:nvContentPartPr>
              <p14:xfrm>
                <a:off x="2410553" y="4489412"/>
                <a:ext cx="15840" cy="328680"/>
              </p14:xfrm>
            </p:contentPart>
          </mc:Choice>
          <mc:Fallback>
            <p:pic>
              <p:nvPicPr>
                <p:cNvPr id="282" name="Γραφή 281">
                  <a:extLst>
                    <a:ext uri="{FF2B5EF4-FFF2-40B4-BE49-F238E27FC236}">
                      <a16:creationId xmlns:a16="http://schemas.microsoft.com/office/drawing/2014/main" id="{F78D40FB-152C-2EB1-BAD5-35C630CA896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392553" y="4471772"/>
                  <a:ext cx="51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5559FBD1-A11A-159A-F392-730D3971AAE1}"/>
                    </a:ext>
                  </a:extLst>
                </p14:cNvPr>
                <p14:cNvContentPartPr/>
                <p14:nvPr/>
              </p14:nvContentPartPr>
              <p14:xfrm>
                <a:off x="2309753" y="4651052"/>
                <a:ext cx="139320" cy="2664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5559FBD1-A11A-159A-F392-730D3971AAE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291753" y="4633052"/>
                  <a:ext cx="174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3DA203C8-9C98-A36F-9768-B7AA41861F7A}"/>
                    </a:ext>
                  </a:extLst>
                </p14:cNvPr>
                <p14:cNvContentPartPr/>
                <p14:nvPr/>
              </p14:nvContentPartPr>
              <p14:xfrm>
                <a:off x="2746433" y="4787492"/>
                <a:ext cx="10440" cy="17892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3DA203C8-9C98-A36F-9768-B7AA41861F7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28433" y="4769852"/>
                  <a:ext cx="46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6" name="Γραφή 285">
                  <a:extLst>
                    <a:ext uri="{FF2B5EF4-FFF2-40B4-BE49-F238E27FC236}">
                      <a16:creationId xmlns:a16="http://schemas.microsoft.com/office/drawing/2014/main" id="{F239775A-8FF8-983B-184E-6B193BEB735C}"/>
                    </a:ext>
                  </a:extLst>
                </p14:cNvPr>
                <p14:cNvContentPartPr/>
                <p14:nvPr/>
              </p14:nvContentPartPr>
              <p14:xfrm>
                <a:off x="3544913" y="4702892"/>
                <a:ext cx="337680" cy="194400"/>
              </p14:xfrm>
            </p:contentPart>
          </mc:Choice>
          <mc:Fallback>
            <p:pic>
              <p:nvPicPr>
                <p:cNvPr id="286" name="Γραφή 285">
                  <a:extLst>
                    <a:ext uri="{FF2B5EF4-FFF2-40B4-BE49-F238E27FC236}">
                      <a16:creationId xmlns:a16="http://schemas.microsoft.com/office/drawing/2014/main" id="{F239775A-8FF8-983B-184E-6B193BEB735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526913" y="4684892"/>
                  <a:ext cx="373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3BBC2D1E-F7F8-1AEC-5653-1EA080D18A27}"/>
                    </a:ext>
                  </a:extLst>
                </p14:cNvPr>
                <p14:cNvContentPartPr/>
                <p14:nvPr/>
              </p14:nvContentPartPr>
              <p14:xfrm>
                <a:off x="3948473" y="4715492"/>
                <a:ext cx="139680" cy="20916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3BBC2D1E-F7F8-1AEC-5653-1EA080D18A2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30473" y="4697852"/>
                  <a:ext cx="175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2233C7C1-7959-EB78-944C-FD95C35A703B}"/>
                    </a:ext>
                  </a:extLst>
                </p14:cNvPr>
                <p14:cNvContentPartPr/>
                <p14:nvPr/>
              </p14:nvContentPartPr>
              <p14:xfrm>
                <a:off x="4170593" y="4513532"/>
                <a:ext cx="261000" cy="39096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2233C7C1-7959-EB78-944C-FD95C35A703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52953" y="4495532"/>
                  <a:ext cx="296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0" name="Γραφή 289">
                  <a:extLst>
                    <a:ext uri="{FF2B5EF4-FFF2-40B4-BE49-F238E27FC236}">
                      <a16:creationId xmlns:a16="http://schemas.microsoft.com/office/drawing/2014/main" id="{3794853F-D37F-6FC1-19BA-1984C6353426}"/>
                    </a:ext>
                  </a:extLst>
                </p14:cNvPr>
                <p14:cNvContentPartPr/>
                <p14:nvPr/>
              </p14:nvContentPartPr>
              <p14:xfrm>
                <a:off x="4535993" y="4476092"/>
                <a:ext cx="32400" cy="402840"/>
              </p14:xfrm>
            </p:contentPart>
          </mc:Choice>
          <mc:Fallback>
            <p:pic>
              <p:nvPicPr>
                <p:cNvPr id="290" name="Γραφή 289">
                  <a:extLst>
                    <a:ext uri="{FF2B5EF4-FFF2-40B4-BE49-F238E27FC236}">
                      <a16:creationId xmlns:a16="http://schemas.microsoft.com/office/drawing/2014/main" id="{3794853F-D37F-6FC1-19BA-1984C635342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17993" y="4458092"/>
                  <a:ext cx="68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1" name="Γραφή 290">
                  <a:extLst>
                    <a:ext uri="{FF2B5EF4-FFF2-40B4-BE49-F238E27FC236}">
                      <a16:creationId xmlns:a16="http://schemas.microsoft.com/office/drawing/2014/main" id="{2A68F666-8849-8DBB-9624-E8FA0B50C13E}"/>
                    </a:ext>
                  </a:extLst>
                </p14:cNvPr>
                <p14:cNvContentPartPr/>
                <p14:nvPr/>
              </p14:nvContentPartPr>
              <p14:xfrm>
                <a:off x="4423673" y="4656812"/>
                <a:ext cx="166320" cy="13320"/>
              </p14:xfrm>
            </p:contentPart>
          </mc:Choice>
          <mc:Fallback>
            <p:pic>
              <p:nvPicPr>
                <p:cNvPr id="291" name="Γραφή 290">
                  <a:extLst>
                    <a:ext uri="{FF2B5EF4-FFF2-40B4-BE49-F238E27FC236}">
                      <a16:creationId xmlns:a16="http://schemas.microsoft.com/office/drawing/2014/main" id="{2A68F666-8849-8DBB-9624-E8FA0B50C13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06033" y="4639172"/>
                  <a:ext cx="201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2" name="Γραφή 291">
                  <a:extLst>
                    <a:ext uri="{FF2B5EF4-FFF2-40B4-BE49-F238E27FC236}">
                      <a16:creationId xmlns:a16="http://schemas.microsoft.com/office/drawing/2014/main" id="{9F392D02-DC52-B95D-DDB1-F569C75EE713}"/>
                    </a:ext>
                  </a:extLst>
                </p14:cNvPr>
                <p14:cNvContentPartPr/>
                <p14:nvPr/>
              </p14:nvContentPartPr>
              <p14:xfrm>
                <a:off x="4751273" y="4876412"/>
                <a:ext cx="239040" cy="25920"/>
              </p14:xfrm>
            </p:contentPart>
          </mc:Choice>
          <mc:Fallback>
            <p:pic>
              <p:nvPicPr>
                <p:cNvPr id="292" name="Γραφή 291">
                  <a:extLst>
                    <a:ext uri="{FF2B5EF4-FFF2-40B4-BE49-F238E27FC236}">
                      <a16:creationId xmlns:a16="http://schemas.microsoft.com/office/drawing/2014/main" id="{9F392D02-DC52-B95D-DDB1-F569C75EE71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733633" y="4858412"/>
                  <a:ext cx="27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3" name="Γραφή 292">
                  <a:extLst>
                    <a:ext uri="{FF2B5EF4-FFF2-40B4-BE49-F238E27FC236}">
                      <a16:creationId xmlns:a16="http://schemas.microsoft.com/office/drawing/2014/main" id="{7A51D46E-420D-C7C9-2F5F-742B0A0C9CC2}"/>
                    </a:ext>
                  </a:extLst>
                </p14:cNvPr>
                <p14:cNvContentPartPr/>
                <p14:nvPr/>
              </p14:nvContentPartPr>
              <p14:xfrm>
                <a:off x="5090393" y="4735292"/>
                <a:ext cx="155880" cy="187200"/>
              </p14:xfrm>
            </p:contentPart>
          </mc:Choice>
          <mc:Fallback>
            <p:pic>
              <p:nvPicPr>
                <p:cNvPr id="293" name="Γραφή 292">
                  <a:extLst>
                    <a:ext uri="{FF2B5EF4-FFF2-40B4-BE49-F238E27FC236}">
                      <a16:creationId xmlns:a16="http://schemas.microsoft.com/office/drawing/2014/main" id="{7A51D46E-420D-C7C9-2F5F-742B0A0C9CC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72393" y="4717652"/>
                  <a:ext cx="191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4" name="Γραφή 293">
                  <a:extLst>
                    <a:ext uri="{FF2B5EF4-FFF2-40B4-BE49-F238E27FC236}">
                      <a16:creationId xmlns:a16="http://schemas.microsoft.com/office/drawing/2014/main" id="{5BC94506-42CA-6399-CA98-6CB3C958288F}"/>
                    </a:ext>
                  </a:extLst>
                </p14:cNvPr>
                <p14:cNvContentPartPr/>
                <p14:nvPr/>
              </p14:nvContentPartPr>
              <p14:xfrm>
                <a:off x="5310353" y="4747172"/>
                <a:ext cx="39600" cy="111240"/>
              </p14:xfrm>
            </p:contentPart>
          </mc:Choice>
          <mc:Fallback>
            <p:pic>
              <p:nvPicPr>
                <p:cNvPr id="294" name="Γραφή 293">
                  <a:extLst>
                    <a:ext uri="{FF2B5EF4-FFF2-40B4-BE49-F238E27FC236}">
                      <a16:creationId xmlns:a16="http://schemas.microsoft.com/office/drawing/2014/main" id="{5BC94506-42CA-6399-CA98-6CB3C958288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92353" y="4729532"/>
                  <a:ext cx="75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5E6A3F8F-EA00-6B59-2E51-5FD6EFA07DD1}"/>
                    </a:ext>
                  </a:extLst>
                </p14:cNvPr>
                <p14:cNvContentPartPr/>
                <p14:nvPr/>
              </p14:nvContentPartPr>
              <p14:xfrm>
                <a:off x="5338793" y="4576172"/>
                <a:ext cx="27000" cy="5148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5E6A3F8F-EA00-6B59-2E51-5FD6EFA07DD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20793" y="4558532"/>
                  <a:ext cx="62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0F90A902-EC5D-7B32-3D11-8248FD9ECF18}"/>
                    </a:ext>
                  </a:extLst>
                </p14:cNvPr>
                <p14:cNvContentPartPr/>
                <p14:nvPr/>
              </p14:nvContentPartPr>
              <p14:xfrm>
                <a:off x="5434913" y="4671212"/>
                <a:ext cx="132120" cy="20592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0F90A902-EC5D-7B32-3D11-8248FD9ECF1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17273" y="4653572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7" name="Γραφή 296">
                  <a:extLst>
                    <a:ext uri="{FF2B5EF4-FFF2-40B4-BE49-F238E27FC236}">
                      <a16:creationId xmlns:a16="http://schemas.microsoft.com/office/drawing/2014/main" id="{AD7446E6-860C-176B-9CAB-076EB7A391BF}"/>
                    </a:ext>
                  </a:extLst>
                </p14:cNvPr>
                <p14:cNvContentPartPr/>
                <p14:nvPr/>
              </p14:nvContentPartPr>
              <p14:xfrm>
                <a:off x="5669633" y="4430732"/>
                <a:ext cx="135360" cy="430920"/>
              </p14:xfrm>
            </p:contentPart>
          </mc:Choice>
          <mc:Fallback>
            <p:pic>
              <p:nvPicPr>
                <p:cNvPr id="297" name="Γραφή 296">
                  <a:extLst>
                    <a:ext uri="{FF2B5EF4-FFF2-40B4-BE49-F238E27FC236}">
                      <a16:creationId xmlns:a16="http://schemas.microsoft.com/office/drawing/2014/main" id="{AD7446E6-860C-176B-9CAB-076EB7A391B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51993" y="4412732"/>
                  <a:ext cx="1710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8" name="Γραφή 297">
                  <a:extLst>
                    <a:ext uri="{FF2B5EF4-FFF2-40B4-BE49-F238E27FC236}">
                      <a16:creationId xmlns:a16="http://schemas.microsoft.com/office/drawing/2014/main" id="{2DC61233-05D0-9AA6-D022-97586A1F8B26}"/>
                    </a:ext>
                  </a:extLst>
                </p14:cNvPr>
                <p14:cNvContentPartPr/>
                <p14:nvPr/>
              </p14:nvContentPartPr>
              <p14:xfrm>
                <a:off x="5989673" y="4473572"/>
                <a:ext cx="15480" cy="327600"/>
              </p14:xfrm>
            </p:contentPart>
          </mc:Choice>
          <mc:Fallback>
            <p:pic>
              <p:nvPicPr>
                <p:cNvPr id="298" name="Γραφή 297">
                  <a:extLst>
                    <a:ext uri="{FF2B5EF4-FFF2-40B4-BE49-F238E27FC236}">
                      <a16:creationId xmlns:a16="http://schemas.microsoft.com/office/drawing/2014/main" id="{2DC61233-05D0-9AA6-D022-97586A1F8B2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972033" y="4455932"/>
                  <a:ext cx="51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9" name="Γραφή 298">
                  <a:extLst>
                    <a:ext uri="{FF2B5EF4-FFF2-40B4-BE49-F238E27FC236}">
                      <a16:creationId xmlns:a16="http://schemas.microsoft.com/office/drawing/2014/main" id="{4DC79603-E3BE-250C-6D62-7ED6292C2083}"/>
                    </a:ext>
                  </a:extLst>
                </p14:cNvPr>
                <p14:cNvContentPartPr/>
                <p14:nvPr/>
              </p14:nvContentPartPr>
              <p14:xfrm>
                <a:off x="5844953" y="4637372"/>
                <a:ext cx="165600" cy="41040"/>
              </p14:xfrm>
            </p:contentPart>
          </mc:Choice>
          <mc:Fallback>
            <p:pic>
              <p:nvPicPr>
                <p:cNvPr id="299" name="Γραφή 298">
                  <a:extLst>
                    <a:ext uri="{FF2B5EF4-FFF2-40B4-BE49-F238E27FC236}">
                      <a16:creationId xmlns:a16="http://schemas.microsoft.com/office/drawing/2014/main" id="{4DC79603-E3BE-250C-6D62-7ED6292C208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826953" y="4619372"/>
                  <a:ext cx="201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5" name="Γραφή 304">
                  <a:extLst>
                    <a:ext uri="{FF2B5EF4-FFF2-40B4-BE49-F238E27FC236}">
                      <a16:creationId xmlns:a16="http://schemas.microsoft.com/office/drawing/2014/main" id="{6262F890-D54B-E582-6343-3E3F606250A0}"/>
                    </a:ext>
                  </a:extLst>
                </p14:cNvPr>
                <p14:cNvContentPartPr/>
                <p14:nvPr/>
              </p14:nvContentPartPr>
              <p14:xfrm>
                <a:off x="6171833" y="4658612"/>
                <a:ext cx="244080" cy="5400"/>
              </p14:xfrm>
            </p:contentPart>
          </mc:Choice>
          <mc:Fallback>
            <p:pic>
              <p:nvPicPr>
                <p:cNvPr id="305" name="Γραφή 304">
                  <a:extLst>
                    <a:ext uri="{FF2B5EF4-FFF2-40B4-BE49-F238E27FC236}">
                      <a16:creationId xmlns:a16="http://schemas.microsoft.com/office/drawing/2014/main" id="{6262F890-D54B-E582-6343-3E3F606250A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153833" y="4640612"/>
                  <a:ext cx="279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6" name="Γραφή 305">
                  <a:extLst>
                    <a:ext uri="{FF2B5EF4-FFF2-40B4-BE49-F238E27FC236}">
                      <a16:creationId xmlns:a16="http://schemas.microsoft.com/office/drawing/2014/main" id="{79F0B810-0DE6-4AB1-1A1D-91336C4051DE}"/>
                    </a:ext>
                  </a:extLst>
                </p14:cNvPr>
                <p14:cNvContentPartPr/>
                <p14:nvPr/>
              </p14:nvContentPartPr>
              <p14:xfrm>
                <a:off x="6163913" y="4775972"/>
                <a:ext cx="233640" cy="14760"/>
              </p14:xfrm>
            </p:contentPart>
          </mc:Choice>
          <mc:Fallback>
            <p:pic>
              <p:nvPicPr>
                <p:cNvPr id="306" name="Γραφή 305">
                  <a:extLst>
                    <a:ext uri="{FF2B5EF4-FFF2-40B4-BE49-F238E27FC236}">
                      <a16:creationId xmlns:a16="http://schemas.microsoft.com/office/drawing/2014/main" id="{79F0B810-0DE6-4AB1-1A1D-91336C4051D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146273" y="4757972"/>
                  <a:ext cx="269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8" name="Γραφή 307">
                  <a:extLst>
                    <a:ext uri="{FF2B5EF4-FFF2-40B4-BE49-F238E27FC236}">
                      <a16:creationId xmlns:a16="http://schemas.microsoft.com/office/drawing/2014/main" id="{0C046FFE-9D5C-A124-9413-769DD9A04507}"/>
                    </a:ext>
                  </a:extLst>
                </p14:cNvPr>
                <p14:cNvContentPartPr/>
                <p14:nvPr/>
              </p14:nvContentPartPr>
              <p14:xfrm>
                <a:off x="6546953" y="4581572"/>
                <a:ext cx="225000" cy="217440"/>
              </p14:xfrm>
            </p:contentPart>
          </mc:Choice>
          <mc:Fallback>
            <p:pic>
              <p:nvPicPr>
                <p:cNvPr id="308" name="Γραφή 307">
                  <a:extLst>
                    <a:ext uri="{FF2B5EF4-FFF2-40B4-BE49-F238E27FC236}">
                      <a16:creationId xmlns:a16="http://schemas.microsoft.com/office/drawing/2014/main" id="{0C046FFE-9D5C-A124-9413-769DD9A0450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529313" y="4563572"/>
                  <a:ext cx="260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9" name="Γραφή 308">
                  <a:extLst>
                    <a:ext uri="{FF2B5EF4-FFF2-40B4-BE49-F238E27FC236}">
                      <a16:creationId xmlns:a16="http://schemas.microsoft.com/office/drawing/2014/main" id="{D7592599-A184-230F-E29D-476A2876DDCE}"/>
                    </a:ext>
                  </a:extLst>
                </p14:cNvPr>
                <p14:cNvContentPartPr/>
                <p14:nvPr/>
              </p14:nvContentPartPr>
              <p14:xfrm>
                <a:off x="6879953" y="4321292"/>
                <a:ext cx="96840" cy="223200"/>
              </p14:xfrm>
            </p:contentPart>
          </mc:Choice>
          <mc:Fallback>
            <p:pic>
              <p:nvPicPr>
                <p:cNvPr id="309" name="Γραφή 308">
                  <a:extLst>
                    <a:ext uri="{FF2B5EF4-FFF2-40B4-BE49-F238E27FC236}">
                      <a16:creationId xmlns:a16="http://schemas.microsoft.com/office/drawing/2014/main" id="{D7592599-A184-230F-E29D-476A2876DDC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861953" y="4303652"/>
                  <a:ext cx="132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0" name="Γραφή 309">
                  <a:extLst>
                    <a:ext uri="{FF2B5EF4-FFF2-40B4-BE49-F238E27FC236}">
                      <a16:creationId xmlns:a16="http://schemas.microsoft.com/office/drawing/2014/main" id="{33921613-C993-4516-7BEB-5DC48A79CD22}"/>
                    </a:ext>
                  </a:extLst>
                </p14:cNvPr>
                <p14:cNvContentPartPr/>
                <p14:nvPr/>
              </p14:nvContentPartPr>
              <p14:xfrm>
                <a:off x="6775553" y="4442612"/>
                <a:ext cx="218880" cy="56880"/>
              </p14:xfrm>
            </p:contentPart>
          </mc:Choice>
          <mc:Fallback>
            <p:pic>
              <p:nvPicPr>
                <p:cNvPr id="310" name="Γραφή 309">
                  <a:extLst>
                    <a:ext uri="{FF2B5EF4-FFF2-40B4-BE49-F238E27FC236}">
                      <a16:creationId xmlns:a16="http://schemas.microsoft.com/office/drawing/2014/main" id="{33921613-C993-4516-7BEB-5DC48A79CD2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757913" y="4424972"/>
                  <a:ext cx="25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61" name="Γραφή 360">
                  <a:extLst>
                    <a:ext uri="{FF2B5EF4-FFF2-40B4-BE49-F238E27FC236}">
                      <a16:creationId xmlns:a16="http://schemas.microsoft.com/office/drawing/2014/main" id="{36257A6B-6401-85C1-1507-D078810B2AC0}"/>
                    </a:ext>
                  </a:extLst>
                </p14:cNvPr>
                <p14:cNvContentPartPr/>
                <p14:nvPr/>
              </p14:nvContentPartPr>
              <p14:xfrm>
                <a:off x="7061393" y="4646732"/>
                <a:ext cx="343080" cy="74880"/>
              </p14:xfrm>
            </p:contentPart>
          </mc:Choice>
          <mc:Fallback>
            <p:pic>
              <p:nvPicPr>
                <p:cNvPr id="361" name="Γραφή 360">
                  <a:extLst>
                    <a:ext uri="{FF2B5EF4-FFF2-40B4-BE49-F238E27FC236}">
                      <a16:creationId xmlns:a16="http://schemas.microsoft.com/office/drawing/2014/main" id="{36257A6B-6401-85C1-1507-D078810B2AC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043753" y="4628732"/>
                  <a:ext cx="378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62" name="Γραφή 361">
                  <a:extLst>
                    <a:ext uri="{FF2B5EF4-FFF2-40B4-BE49-F238E27FC236}">
                      <a16:creationId xmlns:a16="http://schemas.microsoft.com/office/drawing/2014/main" id="{ED505690-442F-226E-8BC3-01F872006750}"/>
                    </a:ext>
                  </a:extLst>
                </p14:cNvPr>
                <p14:cNvContentPartPr/>
                <p14:nvPr/>
              </p14:nvContentPartPr>
              <p14:xfrm>
                <a:off x="7373873" y="4591292"/>
                <a:ext cx="135360" cy="167040"/>
              </p14:xfrm>
            </p:contentPart>
          </mc:Choice>
          <mc:Fallback>
            <p:pic>
              <p:nvPicPr>
                <p:cNvPr id="362" name="Γραφή 361">
                  <a:extLst>
                    <a:ext uri="{FF2B5EF4-FFF2-40B4-BE49-F238E27FC236}">
                      <a16:creationId xmlns:a16="http://schemas.microsoft.com/office/drawing/2014/main" id="{ED505690-442F-226E-8BC3-01F87200675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56233" y="4573652"/>
                  <a:ext cx="1710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64" name="Γραφή 363">
                <a:extLst>
                  <a:ext uri="{FF2B5EF4-FFF2-40B4-BE49-F238E27FC236}">
                    <a16:creationId xmlns:a16="http://schemas.microsoft.com/office/drawing/2014/main" id="{32D98D96-3772-BA3E-FF7E-88E45DBDEA3E}"/>
                  </a:ext>
                </a:extLst>
              </p14:cNvPr>
              <p14:cNvContentPartPr/>
              <p14:nvPr/>
            </p14:nvContentPartPr>
            <p14:xfrm>
              <a:off x="4844513" y="4711892"/>
              <a:ext cx="45720" cy="297720"/>
            </p14:xfrm>
          </p:contentPart>
        </mc:Choice>
        <mc:Fallback>
          <p:pic>
            <p:nvPicPr>
              <p:cNvPr id="364" name="Γραφή 363">
                <a:extLst>
                  <a:ext uri="{FF2B5EF4-FFF2-40B4-BE49-F238E27FC236}">
                    <a16:creationId xmlns:a16="http://schemas.microsoft.com/office/drawing/2014/main" id="{32D98D96-3772-BA3E-FF7E-88E45DBDEA3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826513" y="4694252"/>
                <a:ext cx="8136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Ομάδα 398">
            <a:extLst>
              <a:ext uri="{FF2B5EF4-FFF2-40B4-BE49-F238E27FC236}">
                <a16:creationId xmlns:a16="http://schemas.microsoft.com/office/drawing/2014/main" id="{77F16F82-4399-C512-AE21-AC66A91090CE}"/>
              </a:ext>
            </a:extLst>
          </p:cNvPr>
          <p:cNvGrpSpPr/>
          <p:nvPr/>
        </p:nvGrpSpPr>
        <p:grpSpPr>
          <a:xfrm>
            <a:off x="7783193" y="4111412"/>
            <a:ext cx="3416400" cy="882000"/>
            <a:chOff x="7783193" y="4111412"/>
            <a:chExt cx="3416400" cy="88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65" name="Γραφή 364">
                  <a:extLst>
                    <a:ext uri="{FF2B5EF4-FFF2-40B4-BE49-F238E27FC236}">
                      <a16:creationId xmlns:a16="http://schemas.microsoft.com/office/drawing/2014/main" id="{BDB03BE0-D527-5A50-0ADF-1B8E5A236948}"/>
                    </a:ext>
                  </a:extLst>
                </p14:cNvPr>
                <p14:cNvContentPartPr/>
                <p14:nvPr/>
              </p14:nvContentPartPr>
              <p14:xfrm>
                <a:off x="7783193" y="4422812"/>
                <a:ext cx="226080" cy="242280"/>
              </p14:xfrm>
            </p:contentPart>
          </mc:Choice>
          <mc:Fallback>
            <p:pic>
              <p:nvPicPr>
                <p:cNvPr id="365" name="Γραφή 364">
                  <a:extLst>
                    <a:ext uri="{FF2B5EF4-FFF2-40B4-BE49-F238E27FC236}">
                      <a16:creationId xmlns:a16="http://schemas.microsoft.com/office/drawing/2014/main" id="{BDB03BE0-D527-5A50-0ADF-1B8E5A23694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765553" y="4404812"/>
                  <a:ext cx="261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66" name="Γραφή 365">
                  <a:extLst>
                    <a:ext uri="{FF2B5EF4-FFF2-40B4-BE49-F238E27FC236}">
                      <a16:creationId xmlns:a16="http://schemas.microsoft.com/office/drawing/2014/main" id="{91485FAB-038F-634B-38A4-FC05E6D092D6}"/>
                    </a:ext>
                  </a:extLst>
                </p14:cNvPr>
                <p14:cNvContentPartPr/>
                <p14:nvPr/>
              </p14:nvContentPartPr>
              <p14:xfrm>
                <a:off x="8110433" y="4211132"/>
                <a:ext cx="49680" cy="220680"/>
              </p14:xfrm>
            </p:contentPart>
          </mc:Choice>
          <mc:Fallback>
            <p:pic>
              <p:nvPicPr>
                <p:cNvPr id="366" name="Γραφή 365">
                  <a:extLst>
                    <a:ext uri="{FF2B5EF4-FFF2-40B4-BE49-F238E27FC236}">
                      <a16:creationId xmlns:a16="http://schemas.microsoft.com/office/drawing/2014/main" id="{91485FAB-038F-634B-38A4-FC05E6D092D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92793" y="4193492"/>
                  <a:ext cx="85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67" name="Γραφή 366">
                  <a:extLst>
                    <a:ext uri="{FF2B5EF4-FFF2-40B4-BE49-F238E27FC236}">
                      <a16:creationId xmlns:a16="http://schemas.microsoft.com/office/drawing/2014/main" id="{A67F9FBE-89EC-7E44-FE13-A7234A66C6C0}"/>
                    </a:ext>
                  </a:extLst>
                </p14:cNvPr>
                <p14:cNvContentPartPr/>
                <p14:nvPr/>
              </p14:nvContentPartPr>
              <p14:xfrm>
                <a:off x="8024033" y="4283492"/>
                <a:ext cx="230040" cy="33480"/>
              </p14:xfrm>
            </p:contentPart>
          </mc:Choice>
          <mc:Fallback>
            <p:pic>
              <p:nvPicPr>
                <p:cNvPr id="367" name="Γραφή 366">
                  <a:extLst>
                    <a:ext uri="{FF2B5EF4-FFF2-40B4-BE49-F238E27FC236}">
                      <a16:creationId xmlns:a16="http://schemas.microsoft.com/office/drawing/2014/main" id="{A67F9FBE-89EC-7E44-FE13-A7234A66C6C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06393" y="4265852"/>
                  <a:ext cx="265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68" name="Γραφή 367">
                  <a:extLst>
                    <a:ext uri="{FF2B5EF4-FFF2-40B4-BE49-F238E27FC236}">
                      <a16:creationId xmlns:a16="http://schemas.microsoft.com/office/drawing/2014/main" id="{9116D53B-925E-2D93-4C40-8A98F4ABDEE1}"/>
                    </a:ext>
                  </a:extLst>
                </p14:cNvPr>
                <p14:cNvContentPartPr/>
                <p14:nvPr/>
              </p14:nvContentPartPr>
              <p14:xfrm>
                <a:off x="8193593" y="4480412"/>
                <a:ext cx="189000" cy="25920"/>
              </p14:xfrm>
            </p:contentPart>
          </mc:Choice>
          <mc:Fallback>
            <p:pic>
              <p:nvPicPr>
                <p:cNvPr id="368" name="Γραφή 367">
                  <a:extLst>
                    <a:ext uri="{FF2B5EF4-FFF2-40B4-BE49-F238E27FC236}">
                      <a16:creationId xmlns:a16="http://schemas.microsoft.com/office/drawing/2014/main" id="{9116D53B-925E-2D93-4C40-8A98F4ABDEE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175593" y="4462772"/>
                  <a:ext cx="224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69" name="Γραφή 368">
                  <a:extLst>
                    <a:ext uri="{FF2B5EF4-FFF2-40B4-BE49-F238E27FC236}">
                      <a16:creationId xmlns:a16="http://schemas.microsoft.com/office/drawing/2014/main" id="{C1E2BAC7-B68C-6834-2A85-952F260D26A9}"/>
                    </a:ext>
                  </a:extLst>
                </p14:cNvPr>
                <p14:cNvContentPartPr/>
                <p14:nvPr/>
              </p14:nvContentPartPr>
              <p14:xfrm>
                <a:off x="8398073" y="4444772"/>
                <a:ext cx="192960" cy="176760"/>
              </p14:xfrm>
            </p:contentPart>
          </mc:Choice>
          <mc:Fallback>
            <p:pic>
              <p:nvPicPr>
                <p:cNvPr id="369" name="Γραφή 368">
                  <a:extLst>
                    <a:ext uri="{FF2B5EF4-FFF2-40B4-BE49-F238E27FC236}">
                      <a16:creationId xmlns:a16="http://schemas.microsoft.com/office/drawing/2014/main" id="{C1E2BAC7-B68C-6834-2A85-952F260D26A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380433" y="4427132"/>
                  <a:ext cx="22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70" name="Γραφή 369">
                  <a:extLst>
                    <a:ext uri="{FF2B5EF4-FFF2-40B4-BE49-F238E27FC236}">
                      <a16:creationId xmlns:a16="http://schemas.microsoft.com/office/drawing/2014/main" id="{2D35D391-9A9E-B49D-F687-334D59CC0F75}"/>
                    </a:ext>
                  </a:extLst>
                </p14:cNvPr>
                <p14:cNvContentPartPr/>
                <p14:nvPr/>
              </p14:nvContentPartPr>
              <p14:xfrm>
                <a:off x="8574833" y="4378532"/>
                <a:ext cx="155160" cy="10080"/>
              </p14:xfrm>
            </p:contentPart>
          </mc:Choice>
          <mc:Fallback>
            <p:pic>
              <p:nvPicPr>
                <p:cNvPr id="370" name="Γραφή 369">
                  <a:extLst>
                    <a:ext uri="{FF2B5EF4-FFF2-40B4-BE49-F238E27FC236}">
                      <a16:creationId xmlns:a16="http://schemas.microsoft.com/office/drawing/2014/main" id="{2D35D391-9A9E-B49D-F687-334D59CC0F7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56833" y="4360892"/>
                  <a:ext cx="190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71" name="Γραφή 370">
                  <a:extLst>
                    <a:ext uri="{FF2B5EF4-FFF2-40B4-BE49-F238E27FC236}">
                      <a16:creationId xmlns:a16="http://schemas.microsoft.com/office/drawing/2014/main" id="{2ECD9F7F-C273-9CFC-A8C9-01206CF47368}"/>
                    </a:ext>
                  </a:extLst>
                </p14:cNvPr>
                <p14:cNvContentPartPr/>
                <p14:nvPr/>
              </p14:nvContentPartPr>
              <p14:xfrm>
                <a:off x="8879753" y="4207532"/>
                <a:ext cx="30240" cy="221040"/>
              </p14:xfrm>
            </p:contentPart>
          </mc:Choice>
          <mc:Fallback>
            <p:pic>
              <p:nvPicPr>
                <p:cNvPr id="371" name="Γραφή 370">
                  <a:extLst>
                    <a:ext uri="{FF2B5EF4-FFF2-40B4-BE49-F238E27FC236}">
                      <a16:creationId xmlns:a16="http://schemas.microsoft.com/office/drawing/2014/main" id="{2ECD9F7F-C273-9CFC-A8C9-01206CF473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862113" y="4189532"/>
                  <a:ext cx="65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72" name="Γραφή 371">
                  <a:extLst>
                    <a:ext uri="{FF2B5EF4-FFF2-40B4-BE49-F238E27FC236}">
                      <a16:creationId xmlns:a16="http://schemas.microsoft.com/office/drawing/2014/main" id="{31616CEB-383B-9804-1958-B9624E8826F4}"/>
                    </a:ext>
                  </a:extLst>
                </p14:cNvPr>
                <p14:cNvContentPartPr/>
                <p14:nvPr/>
              </p14:nvContentPartPr>
              <p14:xfrm>
                <a:off x="8828633" y="4338572"/>
                <a:ext cx="182880" cy="25200"/>
              </p14:xfrm>
            </p:contentPart>
          </mc:Choice>
          <mc:Fallback>
            <p:pic>
              <p:nvPicPr>
                <p:cNvPr id="372" name="Γραφή 371">
                  <a:extLst>
                    <a:ext uri="{FF2B5EF4-FFF2-40B4-BE49-F238E27FC236}">
                      <a16:creationId xmlns:a16="http://schemas.microsoft.com/office/drawing/2014/main" id="{31616CEB-383B-9804-1958-B9624E8826F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810633" y="4320932"/>
                  <a:ext cx="21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73" name="Γραφή 372">
                  <a:extLst>
                    <a:ext uri="{FF2B5EF4-FFF2-40B4-BE49-F238E27FC236}">
                      <a16:creationId xmlns:a16="http://schemas.microsoft.com/office/drawing/2014/main" id="{7F3982B3-68C9-7E65-0844-8247939CA02C}"/>
                    </a:ext>
                  </a:extLst>
                </p14:cNvPr>
                <p14:cNvContentPartPr/>
                <p14:nvPr/>
              </p14:nvContentPartPr>
              <p14:xfrm>
                <a:off x="7932233" y="4668692"/>
                <a:ext cx="716040" cy="14760"/>
              </p14:xfrm>
            </p:contentPart>
          </mc:Choice>
          <mc:Fallback>
            <p:pic>
              <p:nvPicPr>
                <p:cNvPr id="373" name="Γραφή 372">
                  <a:extLst>
                    <a:ext uri="{FF2B5EF4-FFF2-40B4-BE49-F238E27FC236}">
                      <a16:creationId xmlns:a16="http://schemas.microsoft.com/office/drawing/2014/main" id="{7F3982B3-68C9-7E65-0844-8247939CA02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14593" y="4651052"/>
                  <a:ext cx="751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75" name="Γραφή 374">
                  <a:extLst>
                    <a:ext uri="{FF2B5EF4-FFF2-40B4-BE49-F238E27FC236}">
                      <a16:creationId xmlns:a16="http://schemas.microsoft.com/office/drawing/2014/main" id="{52D8A5B8-CE4B-59C6-8A01-3A0B23D48262}"/>
                    </a:ext>
                  </a:extLst>
                </p14:cNvPr>
                <p14:cNvContentPartPr/>
                <p14:nvPr/>
              </p14:nvContentPartPr>
              <p14:xfrm>
                <a:off x="8265593" y="4362692"/>
                <a:ext cx="22320" cy="187200"/>
              </p14:xfrm>
            </p:contentPart>
          </mc:Choice>
          <mc:Fallback>
            <p:pic>
              <p:nvPicPr>
                <p:cNvPr id="375" name="Γραφή 374">
                  <a:extLst>
                    <a:ext uri="{FF2B5EF4-FFF2-40B4-BE49-F238E27FC236}">
                      <a16:creationId xmlns:a16="http://schemas.microsoft.com/office/drawing/2014/main" id="{52D8A5B8-CE4B-59C6-8A01-3A0B23D4826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47593" y="4345052"/>
                  <a:ext cx="5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76" name="Γραφή 375">
                  <a:extLst>
                    <a:ext uri="{FF2B5EF4-FFF2-40B4-BE49-F238E27FC236}">
                      <a16:creationId xmlns:a16="http://schemas.microsoft.com/office/drawing/2014/main" id="{DA08F328-1C48-C588-576F-86645E18F737}"/>
                    </a:ext>
                  </a:extLst>
                </p14:cNvPr>
                <p14:cNvContentPartPr/>
                <p14:nvPr/>
              </p14:nvContentPartPr>
              <p14:xfrm>
                <a:off x="8210873" y="4750052"/>
                <a:ext cx="231480" cy="203040"/>
              </p14:xfrm>
            </p:contentPart>
          </mc:Choice>
          <mc:Fallback>
            <p:pic>
              <p:nvPicPr>
                <p:cNvPr id="376" name="Γραφή 375">
                  <a:extLst>
                    <a:ext uri="{FF2B5EF4-FFF2-40B4-BE49-F238E27FC236}">
                      <a16:creationId xmlns:a16="http://schemas.microsoft.com/office/drawing/2014/main" id="{DA08F328-1C48-C588-576F-86645E18F73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93233" y="4732052"/>
                  <a:ext cx="267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78" name="Γραφή 377">
                  <a:extLst>
                    <a:ext uri="{FF2B5EF4-FFF2-40B4-BE49-F238E27FC236}">
                      <a16:creationId xmlns:a16="http://schemas.microsoft.com/office/drawing/2014/main" id="{64A188EF-BC94-349D-7DE6-01E1FB1F3395}"/>
                    </a:ext>
                  </a:extLst>
                </p14:cNvPr>
                <p14:cNvContentPartPr/>
                <p14:nvPr/>
              </p14:nvContentPartPr>
              <p14:xfrm>
                <a:off x="8844473" y="4627652"/>
                <a:ext cx="313560" cy="48960"/>
              </p14:xfrm>
            </p:contentPart>
          </mc:Choice>
          <mc:Fallback>
            <p:pic>
              <p:nvPicPr>
                <p:cNvPr id="378" name="Γραφή 377">
                  <a:extLst>
                    <a:ext uri="{FF2B5EF4-FFF2-40B4-BE49-F238E27FC236}">
                      <a16:creationId xmlns:a16="http://schemas.microsoft.com/office/drawing/2014/main" id="{64A188EF-BC94-349D-7DE6-01E1FB1F339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826833" y="4610012"/>
                  <a:ext cx="349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79" name="Γραφή 378">
                  <a:extLst>
                    <a:ext uri="{FF2B5EF4-FFF2-40B4-BE49-F238E27FC236}">
                      <a16:creationId xmlns:a16="http://schemas.microsoft.com/office/drawing/2014/main" id="{9C5D9421-7D5C-2D46-9866-ADDDADFBF61E}"/>
                    </a:ext>
                  </a:extLst>
                </p14:cNvPr>
                <p14:cNvContentPartPr/>
                <p14:nvPr/>
              </p14:nvContentPartPr>
              <p14:xfrm>
                <a:off x="9038153" y="4561772"/>
                <a:ext cx="13680" cy="178200"/>
              </p14:xfrm>
            </p:contentPart>
          </mc:Choice>
          <mc:Fallback>
            <p:pic>
              <p:nvPicPr>
                <p:cNvPr id="379" name="Γραφή 378">
                  <a:extLst>
                    <a:ext uri="{FF2B5EF4-FFF2-40B4-BE49-F238E27FC236}">
                      <a16:creationId xmlns:a16="http://schemas.microsoft.com/office/drawing/2014/main" id="{9C5D9421-7D5C-2D46-9866-ADDDADFBF61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020513" y="4544132"/>
                  <a:ext cx="49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81" name="Γραφή 380">
                  <a:extLst>
                    <a:ext uri="{FF2B5EF4-FFF2-40B4-BE49-F238E27FC236}">
                      <a16:creationId xmlns:a16="http://schemas.microsoft.com/office/drawing/2014/main" id="{9269301A-90E8-F122-E145-4D9C1193E829}"/>
                    </a:ext>
                  </a:extLst>
                </p14:cNvPr>
                <p14:cNvContentPartPr/>
                <p14:nvPr/>
              </p14:nvContentPartPr>
              <p14:xfrm>
                <a:off x="9314633" y="4631972"/>
                <a:ext cx="983160" cy="25920"/>
              </p14:xfrm>
            </p:contentPart>
          </mc:Choice>
          <mc:Fallback>
            <p:pic>
              <p:nvPicPr>
                <p:cNvPr id="381" name="Γραφή 380">
                  <a:extLst>
                    <a:ext uri="{FF2B5EF4-FFF2-40B4-BE49-F238E27FC236}">
                      <a16:creationId xmlns:a16="http://schemas.microsoft.com/office/drawing/2014/main" id="{9269301A-90E8-F122-E145-4D9C1193E8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296633" y="4614332"/>
                  <a:ext cx="1018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83" name="Γραφή 382">
                  <a:extLst>
                    <a:ext uri="{FF2B5EF4-FFF2-40B4-BE49-F238E27FC236}">
                      <a16:creationId xmlns:a16="http://schemas.microsoft.com/office/drawing/2014/main" id="{C59748F3-6869-D4ED-7ED5-B48D32C79C91}"/>
                    </a:ext>
                  </a:extLst>
                </p14:cNvPr>
                <p14:cNvContentPartPr/>
                <p14:nvPr/>
              </p14:nvContentPartPr>
              <p14:xfrm>
                <a:off x="9361073" y="4392572"/>
                <a:ext cx="234720" cy="185400"/>
              </p14:xfrm>
            </p:contentPart>
          </mc:Choice>
          <mc:Fallback>
            <p:pic>
              <p:nvPicPr>
                <p:cNvPr id="383" name="Γραφή 382">
                  <a:extLst>
                    <a:ext uri="{FF2B5EF4-FFF2-40B4-BE49-F238E27FC236}">
                      <a16:creationId xmlns:a16="http://schemas.microsoft.com/office/drawing/2014/main" id="{C59748F3-6869-D4ED-7ED5-B48D32C79C9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343433" y="4374932"/>
                  <a:ext cx="270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84" name="Γραφή 383">
                  <a:extLst>
                    <a:ext uri="{FF2B5EF4-FFF2-40B4-BE49-F238E27FC236}">
                      <a16:creationId xmlns:a16="http://schemas.microsoft.com/office/drawing/2014/main" id="{837CFED5-7D10-11B1-68FA-FFC14BDD0A94}"/>
                    </a:ext>
                  </a:extLst>
                </p14:cNvPr>
                <p14:cNvContentPartPr/>
                <p14:nvPr/>
              </p14:nvContentPartPr>
              <p14:xfrm>
                <a:off x="9683993" y="4145252"/>
                <a:ext cx="17280" cy="214920"/>
              </p14:xfrm>
            </p:contentPart>
          </mc:Choice>
          <mc:Fallback>
            <p:pic>
              <p:nvPicPr>
                <p:cNvPr id="384" name="Γραφή 383">
                  <a:extLst>
                    <a:ext uri="{FF2B5EF4-FFF2-40B4-BE49-F238E27FC236}">
                      <a16:creationId xmlns:a16="http://schemas.microsoft.com/office/drawing/2014/main" id="{837CFED5-7D10-11B1-68FA-FFC14BDD0A9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66353" y="4127612"/>
                  <a:ext cx="52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85" name="Γραφή 384">
                  <a:extLst>
                    <a:ext uri="{FF2B5EF4-FFF2-40B4-BE49-F238E27FC236}">
                      <a16:creationId xmlns:a16="http://schemas.microsoft.com/office/drawing/2014/main" id="{F27EE551-6A44-6FC0-677D-DB1E5989B831}"/>
                    </a:ext>
                  </a:extLst>
                </p14:cNvPr>
                <p14:cNvContentPartPr/>
                <p14:nvPr/>
              </p14:nvContentPartPr>
              <p14:xfrm>
                <a:off x="9568433" y="4248932"/>
                <a:ext cx="214200" cy="59760"/>
              </p14:xfrm>
            </p:contentPart>
          </mc:Choice>
          <mc:Fallback>
            <p:pic>
              <p:nvPicPr>
                <p:cNvPr id="385" name="Γραφή 384">
                  <a:extLst>
                    <a:ext uri="{FF2B5EF4-FFF2-40B4-BE49-F238E27FC236}">
                      <a16:creationId xmlns:a16="http://schemas.microsoft.com/office/drawing/2014/main" id="{F27EE551-6A44-6FC0-677D-DB1E5989B83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50433" y="4231292"/>
                  <a:ext cx="249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86" name="Γραφή 385">
                  <a:extLst>
                    <a:ext uri="{FF2B5EF4-FFF2-40B4-BE49-F238E27FC236}">
                      <a16:creationId xmlns:a16="http://schemas.microsoft.com/office/drawing/2014/main" id="{F640B0D5-4EC3-943B-A591-D9D683E0DE10}"/>
                    </a:ext>
                  </a:extLst>
                </p14:cNvPr>
                <p14:cNvContentPartPr/>
                <p14:nvPr/>
              </p14:nvContentPartPr>
              <p14:xfrm>
                <a:off x="9784433" y="4445132"/>
                <a:ext cx="132120" cy="36360"/>
              </p14:xfrm>
            </p:contentPart>
          </mc:Choice>
          <mc:Fallback>
            <p:pic>
              <p:nvPicPr>
                <p:cNvPr id="386" name="Γραφή 385">
                  <a:extLst>
                    <a:ext uri="{FF2B5EF4-FFF2-40B4-BE49-F238E27FC236}">
                      <a16:creationId xmlns:a16="http://schemas.microsoft.com/office/drawing/2014/main" id="{F640B0D5-4EC3-943B-A591-D9D683E0DE1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766433" y="4427492"/>
                  <a:ext cx="167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87" name="Γραφή 386">
                  <a:extLst>
                    <a:ext uri="{FF2B5EF4-FFF2-40B4-BE49-F238E27FC236}">
                      <a16:creationId xmlns:a16="http://schemas.microsoft.com/office/drawing/2014/main" id="{F486FE76-C0DA-622C-264F-5B58F8ABD38E}"/>
                    </a:ext>
                  </a:extLst>
                </p14:cNvPr>
                <p14:cNvContentPartPr/>
                <p14:nvPr/>
              </p14:nvContentPartPr>
              <p14:xfrm>
                <a:off x="9998273" y="4422812"/>
                <a:ext cx="154440" cy="146160"/>
              </p14:xfrm>
            </p:contentPart>
          </mc:Choice>
          <mc:Fallback>
            <p:pic>
              <p:nvPicPr>
                <p:cNvPr id="387" name="Γραφή 386">
                  <a:extLst>
                    <a:ext uri="{FF2B5EF4-FFF2-40B4-BE49-F238E27FC236}">
                      <a16:creationId xmlns:a16="http://schemas.microsoft.com/office/drawing/2014/main" id="{F486FE76-C0DA-622C-264F-5B58F8ABD38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980273" y="4404812"/>
                  <a:ext cx="190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88" name="Γραφή 387">
                  <a:extLst>
                    <a:ext uri="{FF2B5EF4-FFF2-40B4-BE49-F238E27FC236}">
                      <a16:creationId xmlns:a16="http://schemas.microsoft.com/office/drawing/2014/main" id="{6864C86F-4664-7757-1239-22E075B502F1}"/>
                    </a:ext>
                  </a:extLst>
                </p14:cNvPr>
                <p14:cNvContentPartPr/>
                <p14:nvPr/>
              </p14:nvContentPartPr>
              <p14:xfrm>
                <a:off x="10116353" y="4308692"/>
                <a:ext cx="144360" cy="34200"/>
              </p14:xfrm>
            </p:contentPart>
          </mc:Choice>
          <mc:Fallback>
            <p:pic>
              <p:nvPicPr>
                <p:cNvPr id="388" name="Γραφή 387">
                  <a:extLst>
                    <a:ext uri="{FF2B5EF4-FFF2-40B4-BE49-F238E27FC236}">
                      <a16:creationId xmlns:a16="http://schemas.microsoft.com/office/drawing/2014/main" id="{6864C86F-4664-7757-1239-22E075B502F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98713" y="4290692"/>
                  <a:ext cx="180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90" name="Γραφή 389">
                  <a:extLst>
                    <a:ext uri="{FF2B5EF4-FFF2-40B4-BE49-F238E27FC236}">
                      <a16:creationId xmlns:a16="http://schemas.microsoft.com/office/drawing/2014/main" id="{72E19C30-CF0A-4093-DD93-726B6682755B}"/>
                    </a:ext>
                  </a:extLst>
                </p14:cNvPr>
                <p14:cNvContentPartPr/>
                <p14:nvPr/>
              </p14:nvContentPartPr>
              <p14:xfrm>
                <a:off x="10387793" y="4111412"/>
                <a:ext cx="63000" cy="256680"/>
              </p14:xfrm>
            </p:contentPart>
          </mc:Choice>
          <mc:Fallback>
            <p:pic>
              <p:nvPicPr>
                <p:cNvPr id="390" name="Γραφή 389">
                  <a:extLst>
                    <a:ext uri="{FF2B5EF4-FFF2-40B4-BE49-F238E27FC236}">
                      <a16:creationId xmlns:a16="http://schemas.microsoft.com/office/drawing/2014/main" id="{72E19C30-CF0A-4093-DD93-726B6682755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369793" y="4093772"/>
                  <a:ext cx="98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91" name="Γραφή 390">
                  <a:extLst>
                    <a:ext uri="{FF2B5EF4-FFF2-40B4-BE49-F238E27FC236}">
                      <a16:creationId xmlns:a16="http://schemas.microsoft.com/office/drawing/2014/main" id="{6520B0C5-935D-BD2F-80C6-8BF2E94278D3}"/>
                    </a:ext>
                  </a:extLst>
                </p14:cNvPr>
                <p14:cNvContentPartPr/>
                <p14:nvPr/>
              </p14:nvContentPartPr>
              <p14:xfrm>
                <a:off x="10324073" y="4196012"/>
                <a:ext cx="216360" cy="48600"/>
              </p14:xfrm>
            </p:contentPart>
          </mc:Choice>
          <mc:Fallback>
            <p:pic>
              <p:nvPicPr>
                <p:cNvPr id="391" name="Γραφή 390">
                  <a:extLst>
                    <a:ext uri="{FF2B5EF4-FFF2-40B4-BE49-F238E27FC236}">
                      <a16:creationId xmlns:a16="http://schemas.microsoft.com/office/drawing/2014/main" id="{6520B0C5-935D-BD2F-80C6-8BF2E94278D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6433" y="4178372"/>
                  <a:ext cx="252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93" name="Γραφή 392">
                  <a:extLst>
                    <a:ext uri="{FF2B5EF4-FFF2-40B4-BE49-F238E27FC236}">
                      <a16:creationId xmlns:a16="http://schemas.microsoft.com/office/drawing/2014/main" id="{E1A7E921-83EB-4F39-209B-14E4DCC04963}"/>
                    </a:ext>
                  </a:extLst>
                </p14:cNvPr>
                <p14:cNvContentPartPr/>
                <p14:nvPr/>
              </p14:nvContentPartPr>
              <p14:xfrm>
                <a:off x="9661313" y="4739612"/>
                <a:ext cx="178920" cy="253800"/>
              </p14:xfrm>
            </p:contentPart>
          </mc:Choice>
          <mc:Fallback>
            <p:pic>
              <p:nvPicPr>
                <p:cNvPr id="393" name="Γραφή 392">
                  <a:extLst>
                    <a:ext uri="{FF2B5EF4-FFF2-40B4-BE49-F238E27FC236}">
                      <a16:creationId xmlns:a16="http://schemas.microsoft.com/office/drawing/2014/main" id="{E1A7E921-83EB-4F39-209B-14E4DCC0496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643313" y="4721972"/>
                  <a:ext cx="214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94" name="Γραφή 393">
                  <a:extLst>
                    <a:ext uri="{FF2B5EF4-FFF2-40B4-BE49-F238E27FC236}">
                      <a16:creationId xmlns:a16="http://schemas.microsoft.com/office/drawing/2014/main" id="{265623E9-C9F1-7861-5A1C-33518980B7BF}"/>
                    </a:ext>
                  </a:extLst>
                </p14:cNvPr>
                <p14:cNvContentPartPr/>
                <p14:nvPr/>
              </p14:nvContentPartPr>
              <p14:xfrm>
                <a:off x="10524593" y="4643852"/>
                <a:ext cx="240840" cy="38160"/>
              </p14:xfrm>
            </p:contentPart>
          </mc:Choice>
          <mc:Fallback>
            <p:pic>
              <p:nvPicPr>
                <p:cNvPr id="394" name="Γραφή 393">
                  <a:extLst>
                    <a:ext uri="{FF2B5EF4-FFF2-40B4-BE49-F238E27FC236}">
                      <a16:creationId xmlns:a16="http://schemas.microsoft.com/office/drawing/2014/main" id="{265623E9-C9F1-7861-5A1C-33518980B7B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506593" y="4626212"/>
                  <a:ext cx="276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95" name="Γραφή 394">
                  <a:extLst>
                    <a:ext uri="{FF2B5EF4-FFF2-40B4-BE49-F238E27FC236}">
                      <a16:creationId xmlns:a16="http://schemas.microsoft.com/office/drawing/2014/main" id="{D71C16F7-14F8-5E24-83E6-3C6457D42C52}"/>
                    </a:ext>
                  </a:extLst>
                </p14:cNvPr>
                <p14:cNvContentPartPr/>
                <p14:nvPr/>
              </p14:nvContentPartPr>
              <p14:xfrm>
                <a:off x="10507673" y="4553492"/>
                <a:ext cx="217440" cy="24480"/>
              </p14:xfrm>
            </p:contentPart>
          </mc:Choice>
          <mc:Fallback>
            <p:pic>
              <p:nvPicPr>
                <p:cNvPr id="395" name="Γραφή 394">
                  <a:extLst>
                    <a:ext uri="{FF2B5EF4-FFF2-40B4-BE49-F238E27FC236}">
                      <a16:creationId xmlns:a16="http://schemas.microsoft.com/office/drawing/2014/main" id="{D71C16F7-14F8-5E24-83E6-3C6457D42C5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90033" y="4535852"/>
                  <a:ext cx="253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96" name="Γραφή 395">
                  <a:extLst>
                    <a:ext uri="{FF2B5EF4-FFF2-40B4-BE49-F238E27FC236}">
                      <a16:creationId xmlns:a16="http://schemas.microsoft.com/office/drawing/2014/main" id="{A3330A02-F05A-F52B-AB01-E8767C49C455}"/>
                    </a:ext>
                  </a:extLst>
                </p14:cNvPr>
                <p14:cNvContentPartPr/>
                <p14:nvPr/>
              </p14:nvContentPartPr>
              <p14:xfrm>
                <a:off x="10757873" y="4501652"/>
                <a:ext cx="299880" cy="286920"/>
              </p14:xfrm>
            </p:contentPart>
          </mc:Choice>
          <mc:Fallback>
            <p:pic>
              <p:nvPicPr>
                <p:cNvPr id="396" name="Γραφή 395">
                  <a:extLst>
                    <a:ext uri="{FF2B5EF4-FFF2-40B4-BE49-F238E27FC236}">
                      <a16:creationId xmlns:a16="http://schemas.microsoft.com/office/drawing/2014/main" id="{A3330A02-F05A-F52B-AB01-E8767C49C45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740233" y="4483652"/>
                  <a:ext cx="335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97" name="Γραφή 396">
                  <a:extLst>
                    <a:ext uri="{FF2B5EF4-FFF2-40B4-BE49-F238E27FC236}">
                      <a16:creationId xmlns:a16="http://schemas.microsoft.com/office/drawing/2014/main" id="{335E7267-7EA6-1F8D-8CC7-56FBF0DB53B3}"/>
                    </a:ext>
                  </a:extLst>
                </p14:cNvPr>
                <p14:cNvContentPartPr/>
                <p14:nvPr/>
              </p14:nvContentPartPr>
              <p14:xfrm>
                <a:off x="11120033" y="4310852"/>
                <a:ext cx="69120" cy="228600"/>
              </p14:xfrm>
            </p:contentPart>
          </mc:Choice>
          <mc:Fallback>
            <p:pic>
              <p:nvPicPr>
                <p:cNvPr id="397" name="Γραφή 396">
                  <a:extLst>
                    <a:ext uri="{FF2B5EF4-FFF2-40B4-BE49-F238E27FC236}">
                      <a16:creationId xmlns:a16="http://schemas.microsoft.com/office/drawing/2014/main" id="{335E7267-7EA6-1F8D-8CC7-56FBF0DB53B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102393" y="4292852"/>
                  <a:ext cx="104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98" name="Γραφή 397">
                  <a:extLst>
                    <a:ext uri="{FF2B5EF4-FFF2-40B4-BE49-F238E27FC236}">
                      <a16:creationId xmlns:a16="http://schemas.microsoft.com/office/drawing/2014/main" id="{2D4A4E6E-C055-48FF-3B22-56DA818E4A06}"/>
                    </a:ext>
                  </a:extLst>
                </p14:cNvPr>
                <p14:cNvContentPartPr/>
                <p14:nvPr/>
              </p14:nvContentPartPr>
              <p14:xfrm>
                <a:off x="11025713" y="4377812"/>
                <a:ext cx="173880" cy="47160"/>
              </p14:xfrm>
            </p:contentPart>
          </mc:Choice>
          <mc:Fallback>
            <p:pic>
              <p:nvPicPr>
                <p:cNvPr id="398" name="Γραφή 397">
                  <a:extLst>
                    <a:ext uri="{FF2B5EF4-FFF2-40B4-BE49-F238E27FC236}">
                      <a16:creationId xmlns:a16="http://schemas.microsoft.com/office/drawing/2014/main" id="{2D4A4E6E-C055-48FF-3B22-56DA818E4A0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07713" y="4360172"/>
                  <a:ext cx="2095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00" name="Γραφή 399">
                <a:extLst>
                  <a:ext uri="{FF2B5EF4-FFF2-40B4-BE49-F238E27FC236}">
                    <a16:creationId xmlns:a16="http://schemas.microsoft.com/office/drawing/2014/main" id="{59D0399E-A170-909B-F950-0CF0F5A25982}"/>
                  </a:ext>
                </a:extLst>
              </p14:cNvPr>
              <p14:cNvContentPartPr/>
              <p14:nvPr/>
            </p14:nvContentPartPr>
            <p14:xfrm>
              <a:off x="5446073" y="5463212"/>
              <a:ext cx="59040" cy="247680"/>
            </p14:xfrm>
          </p:contentPart>
        </mc:Choice>
        <mc:Fallback>
          <p:pic>
            <p:nvPicPr>
              <p:cNvPr id="400" name="Γραφή 399">
                <a:extLst>
                  <a:ext uri="{FF2B5EF4-FFF2-40B4-BE49-F238E27FC236}">
                    <a16:creationId xmlns:a16="http://schemas.microsoft.com/office/drawing/2014/main" id="{59D0399E-A170-909B-F950-0CF0F5A25982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428073" y="5445212"/>
                <a:ext cx="946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37" name="Γραφή 436">
                <a:extLst>
                  <a:ext uri="{FF2B5EF4-FFF2-40B4-BE49-F238E27FC236}">
                    <a16:creationId xmlns:a16="http://schemas.microsoft.com/office/drawing/2014/main" id="{4C9C8AB1-C1BE-86F0-D373-1A78B0242C15}"/>
                  </a:ext>
                </a:extLst>
              </p14:cNvPr>
              <p14:cNvContentPartPr/>
              <p14:nvPr/>
            </p14:nvContentPartPr>
            <p14:xfrm>
              <a:off x="7294313" y="5845532"/>
              <a:ext cx="15480" cy="514080"/>
            </p14:xfrm>
          </p:contentPart>
        </mc:Choice>
        <mc:Fallback>
          <p:pic>
            <p:nvPicPr>
              <p:cNvPr id="437" name="Γραφή 436">
                <a:extLst>
                  <a:ext uri="{FF2B5EF4-FFF2-40B4-BE49-F238E27FC236}">
                    <a16:creationId xmlns:a16="http://schemas.microsoft.com/office/drawing/2014/main" id="{4C9C8AB1-C1BE-86F0-D373-1A78B0242C15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7276673" y="5827532"/>
                <a:ext cx="5112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68">
            <p14:nvContentPartPr>
              <p14:cNvPr id="439" name="Γραφή 438">
                <a:extLst>
                  <a:ext uri="{FF2B5EF4-FFF2-40B4-BE49-F238E27FC236}">
                    <a16:creationId xmlns:a16="http://schemas.microsoft.com/office/drawing/2014/main" id="{1970ADD3-F805-FA65-E1C9-D99CED2AC2BA}"/>
                  </a:ext>
                </a:extLst>
              </p14:cNvPr>
              <p14:cNvContentPartPr/>
              <p14:nvPr/>
            </p14:nvContentPartPr>
            <p14:xfrm>
              <a:off x="3549233" y="5654372"/>
              <a:ext cx="4250160" cy="999000"/>
            </p14:xfrm>
          </p:contentPart>
        </mc:Choice>
        <mc:Fallback>
          <p:pic>
            <p:nvPicPr>
              <p:cNvPr id="439" name="Γραφή 438">
                <a:extLst>
                  <a:ext uri="{FF2B5EF4-FFF2-40B4-BE49-F238E27FC236}">
                    <a16:creationId xmlns:a16="http://schemas.microsoft.com/office/drawing/2014/main" id="{1970ADD3-F805-FA65-E1C9-D99CED2AC2BA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3531233" y="5636732"/>
                <a:ext cx="428580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70">
            <p14:nvContentPartPr>
              <p14:cNvPr id="440" name="Γραφή 439">
                <a:extLst>
                  <a:ext uri="{FF2B5EF4-FFF2-40B4-BE49-F238E27FC236}">
                    <a16:creationId xmlns:a16="http://schemas.microsoft.com/office/drawing/2014/main" id="{392EFB90-02A2-D8AB-B52B-98A3E8921263}"/>
                  </a:ext>
                </a:extLst>
              </p14:cNvPr>
              <p14:cNvContentPartPr/>
              <p14:nvPr/>
            </p14:nvContentPartPr>
            <p14:xfrm>
              <a:off x="530273" y="4146332"/>
              <a:ext cx="2193840" cy="981000"/>
            </p14:xfrm>
          </p:contentPart>
        </mc:Choice>
        <mc:Fallback>
          <p:pic>
            <p:nvPicPr>
              <p:cNvPr id="440" name="Γραφή 439">
                <a:extLst>
                  <a:ext uri="{FF2B5EF4-FFF2-40B4-BE49-F238E27FC236}">
                    <a16:creationId xmlns:a16="http://schemas.microsoft.com/office/drawing/2014/main" id="{392EFB90-02A2-D8AB-B52B-98A3E8921263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12633" y="4128332"/>
                <a:ext cx="222948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72">
            <p14:nvContentPartPr>
              <p14:cNvPr id="441" name="Γραφή 440">
                <a:extLst>
                  <a:ext uri="{FF2B5EF4-FFF2-40B4-BE49-F238E27FC236}">
                    <a16:creationId xmlns:a16="http://schemas.microsoft.com/office/drawing/2014/main" id="{4BAD3EDC-1E72-69A1-8119-E54769B626CD}"/>
                  </a:ext>
                </a:extLst>
              </p14:cNvPr>
              <p14:cNvContentPartPr/>
              <p14:nvPr/>
            </p14:nvContentPartPr>
            <p14:xfrm>
              <a:off x="8418953" y="5002052"/>
              <a:ext cx="48240" cy="29520"/>
            </p14:xfrm>
          </p:contentPart>
        </mc:Choice>
        <mc:Fallback>
          <p:pic>
            <p:nvPicPr>
              <p:cNvPr id="441" name="Γραφή 440">
                <a:extLst>
                  <a:ext uri="{FF2B5EF4-FFF2-40B4-BE49-F238E27FC236}">
                    <a16:creationId xmlns:a16="http://schemas.microsoft.com/office/drawing/2014/main" id="{4BAD3EDC-1E72-69A1-8119-E54769B626C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400953" y="4984052"/>
                <a:ext cx="83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74">
            <p14:nvContentPartPr>
              <p14:cNvPr id="442" name="Γραφή 441">
                <a:extLst>
                  <a:ext uri="{FF2B5EF4-FFF2-40B4-BE49-F238E27FC236}">
                    <a16:creationId xmlns:a16="http://schemas.microsoft.com/office/drawing/2014/main" id="{9FF2B224-5F1C-15CD-4D9B-8C3C376AE065}"/>
                  </a:ext>
                </a:extLst>
              </p14:cNvPr>
              <p14:cNvContentPartPr/>
              <p14:nvPr/>
            </p14:nvContentPartPr>
            <p14:xfrm>
              <a:off x="8404553" y="4839692"/>
              <a:ext cx="3226680" cy="89280"/>
            </p14:xfrm>
          </p:contentPart>
        </mc:Choice>
        <mc:Fallback>
          <p:pic>
            <p:nvPicPr>
              <p:cNvPr id="442" name="Γραφή 441">
                <a:extLst>
                  <a:ext uri="{FF2B5EF4-FFF2-40B4-BE49-F238E27FC236}">
                    <a16:creationId xmlns:a16="http://schemas.microsoft.com/office/drawing/2014/main" id="{9FF2B224-5F1C-15CD-4D9B-8C3C376AE065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8386913" y="4821692"/>
                <a:ext cx="3262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76">
            <p14:nvContentPartPr>
              <p14:cNvPr id="443" name="Γραφή 442">
                <a:extLst>
                  <a:ext uri="{FF2B5EF4-FFF2-40B4-BE49-F238E27FC236}">
                    <a16:creationId xmlns:a16="http://schemas.microsoft.com/office/drawing/2014/main" id="{8443C588-323B-2963-6B2D-BBAF0B04D288}"/>
                  </a:ext>
                </a:extLst>
              </p14:cNvPr>
              <p14:cNvContentPartPr/>
              <p14:nvPr/>
            </p14:nvContentPartPr>
            <p14:xfrm>
              <a:off x="7790033" y="4978292"/>
              <a:ext cx="712440" cy="1561320"/>
            </p14:xfrm>
          </p:contentPart>
        </mc:Choice>
        <mc:Fallback>
          <p:pic>
            <p:nvPicPr>
              <p:cNvPr id="443" name="Γραφή 442">
                <a:extLst>
                  <a:ext uri="{FF2B5EF4-FFF2-40B4-BE49-F238E27FC236}">
                    <a16:creationId xmlns:a16="http://schemas.microsoft.com/office/drawing/2014/main" id="{8443C588-323B-2963-6B2D-BBAF0B04D28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7772393" y="4960292"/>
                <a:ext cx="74808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78">
            <p14:nvContentPartPr>
              <p14:cNvPr id="445" name="Γραφή 444">
                <a:extLst>
                  <a:ext uri="{FF2B5EF4-FFF2-40B4-BE49-F238E27FC236}">
                    <a16:creationId xmlns:a16="http://schemas.microsoft.com/office/drawing/2014/main" id="{167953D5-9979-7FC3-D948-59D0C118326E}"/>
                  </a:ext>
                </a:extLst>
              </p14:cNvPr>
              <p14:cNvContentPartPr/>
              <p14:nvPr/>
            </p14:nvContentPartPr>
            <p14:xfrm>
              <a:off x="8546393" y="5143892"/>
              <a:ext cx="102600" cy="280440"/>
            </p14:xfrm>
          </p:contentPart>
        </mc:Choice>
        <mc:Fallback>
          <p:pic>
            <p:nvPicPr>
              <p:cNvPr id="445" name="Γραφή 444">
                <a:extLst>
                  <a:ext uri="{FF2B5EF4-FFF2-40B4-BE49-F238E27FC236}">
                    <a16:creationId xmlns:a16="http://schemas.microsoft.com/office/drawing/2014/main" id="{167953D5-9979-7FC3-D948-59D0C118326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8528753" y="5125892"/>
                <a:ext cx="1382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0">
            <p14:nvContentPartPr>
              <p14:cNvPr id="446" name="Γραφή 445">
                <a:extLst>
                  <a:ext uri="{FF2B5EF4-FFF2-40B4-BE49-F238E27FC236}">
                    <a16:creationId xmlns:a16="http://schemas.microsoft.com/office/drawing/2014/main" id="{62A8DA23-5361-DBFF-1A37-E9618A4807EB}"/>
                  </a:ext>
                </a:extLst>
              </p14:cNvPr>
              <p14:cNvContentPartPr/>
              <p14:nvPr/>
            </p14:nvContentPartPr>
            <p14:xfrm>
              <a:off x="8516873" y="5286812"/>
              <a:ext cx="205560" cy="65160"/>
            </p14:xfrm>
          </p:contentPart>
        </mc:Choice>
        <mc:Fallback>
          <p:pic>
            <p:nvPicPr>
              <p:cNvPr id="446" name="Γραφή 445">
                <a:extLst>
                  <a:ext uri="{FF2B5EF4-FFF2-40B4-BE49-F238E27FC236}">
                    <a16:creationId xmlns:a16="http://schemas.microsoft.com/office/drawing/2014/main" id="{62A8DA23-5361-DBFF-1A37-E9618A4807EB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498873" y="5269172"/>
                <a:ext cx="241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2">
            <p14:nvContentPartPr>
              <p14:cNvPr id="447" name="Γραφή 446">
                <a:extLst>
                  <a:ext uri="{FF2B5EF4-FFF2-40B4-BE49-F238E27FC236}">
                    <a16:creationId xmlns:a16="http://schemas.microsoft.com/office/drawing/2014/main" id="{69C63459-47CD-ED36-120E-60501FC23EA8}"/>
                  </a:ext>
                </a:extLst>
              </p14:cNvPr>
              <p14:cNvContentPartPr/>
              <p14:nvPr/>
            </p14:nvContentPartPr>
            <p14:xfrm>
              <a:off x="8762393" y="5330732"/>
              <a:ext cx="14040" cy="137520"/>
            </p14:xfrm>
          </p:contentPart>
        </mc:Choice>
        <mc:Fallback>
          <p:pic>
            <p:nvPicPr>
              <p:cNvPr id="447" name="Γραφή 446">
                <a:extLst>
                  <a:ext uri="{FF2B5EF4-FFF2-40B4-BE49-F238E27FC236}">
                    <a16:creationId xmlns:a16="http://schemas.microsoft.com/office/drawing/2014/main" id="{69C63459-47CD-ED36-120E-60501FC23EA8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8744393" y="5313092"/>
                <a:ext cx="496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4">
            <p14:nvContentPartPr>
              <p14:cNvPr id="448" name="Γραφή 447">
                <a:extLst>
                  <a:ext uri="{FF2B5EF4-FFF2-40B4-BE49-F238E27FC236}">
                    <a16:creationId xmlns:a16="http://schemas.microsoft.com/office/drawing/2014/main" id="{1F5F298E-CBA3-DBE5-6DF2-B1E831244ADB}"/>
                  </a:ext>
                </a:extLst>
              </p14:cNvPr>
              <p14:cNvContentPartPr/>
              <p14:nvPr/>
            </p14:nvContentPartPr>
            <p14:xfrm>
              <a:off x="8956073" y="5329652"/>
              <a:ext cx="149760" cy="29160"/>
            </p14:xfrm>
          </p:contentPart>
        </mc:Choice>
        <mc:Fallback>
          <p:pic>
            <p:nvPicPr>
              <p:cNvPr id="448" name="Γραφή 447">
                <a:extLst>
                  <a:ext uri="{FF2B5EF4-FFF2-40B4-BE49-F238E27FC236}">
                    <a16:creationId xmlns:a16="http://schemas.microsoft.com/office/drawing/2014/main" id="{1F5F298E-CBA3-DBE5-6DF2-B1E831244ADB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8938073" y="5311652"/>
                <a:ext cx="185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6">
            <p14:nvContentPartPr>
              <p14:cNvPr id="449" name="Γραφή 448">
                <a:extLst>
                  <a:ext uri="{FF2B5EF4-FFF2-40B4-BE49-F238E27FC236}">
                    <a16:creationId xmlns:a16="http://schemas.microsoft.com/office/drawing/2014/main" id="{79C184CF-666B-CEA4-7BFA-18DFE444C32C}"/>
                  </a:ext>
                </a:extLst>
              </p14:cNvPr>
              <p14:cNvContentPartPr/>
              <p14:nvPr/>
            </p14:nvContentPartPr>
            <p14:xfrm>
              <a:off x="8962553" y="5241092"/>
              <a:ext cx="107640" cy="27000"/>
            </p14:xfrm>
          </p:contentPart>
        </mc:Choice>
        <mc:Fallback>
          <p:pic>
            <p:nvPicPr>
              <p:cNvPr id="449" name="Γραφή 448">
                <a:extLst>
                  <a:ext uri="{FF2B5EF4-FFF2-40B4-BE49-F238E27FC236}">
                    <a16:creationId xmlns:a16="http://schemas.microsoft.com/office/drawing/2014/main" id="{79C184CF-666B-CEA4-7BFA-18DFE444C32C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944913" y="5223452"/>
                <a:ext cx="143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88">
            <p14:nvContentPartPr>
              <p14:cNvPr id="451" name="Γραφή 450">
                <a:extLst>
                  <a:ext uri="{FF2B5EF4-FFF2-40B4-BE49-F238E27FC236}">
                    <a16:creationId xmlns:a16="http://schemas.microsoft.com/office/drawing/2014/main" id="{C03510B3-1DE3-9A01-2E20-E3E6E61982CE}"/>
                  </a:ext>
                </a:extLst>
              </p14:cNvPr>
              <p14:cNvContentPartPr/>
              <p14:nvPr/>
            </p14:nvContentPartPr>
            <p14:xfrm>
              <a:off x="9206633" y="5078372"/>
              <a:ext cx="362520" cy="391680"/>
            </p14:xfrm>
          </p:contentPart>
        </mc:Choice>
        <mc:Fallback>
          <p:pic>
            <p:nvPicPr>
              <p:cNvPr id="451" name="Γραφή 450">
                <a:extLst>
                  <a:ext uri="{FF2B5EF4-FFF2-40B4-BE49-F238E27FC236}">
                    <a16:creationId xmlns:a16="http://schemas.microsoft.com/office/drawing/2014/main" id="{C03510B3-1DE3-9A01-2E20-E3E6E61982CE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9188633" y="5060372"/>
                <a:ext cx="3981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90">
            <p14:nvContentPartPr>
              <p14:cNvPr id="453" name="Γραφή 452">
                <a:extLst>
                  <a:ext uri="{FF2B5EF4-FFF2-40B4-BE49-F238E27FC236}">
                    <a16:creationId xmlns:a16="http://schemas.microsoft.com/office/drawing/2014/main" id="{14976511-E66A-A34A-30D5-0AD6BD517C77}"/>
                  </a:ext>
                </a:extLst>
              </p14:cNvPr>
              <p14:cNvContentPartPr/>
              <p14:nvPr/>
            </p14:nvContentPartPr>
            <p14:xfrm>
              <a:off x="9656273" y="5144252"/>
              <a:ext cx="55080" cy="303840"/>
            </p14:xfrm>
          </p:contentPart>
        </mc:Choice>
        <mc:Fallback>
          <p:pic>
            <p:nvPicPr>
              <p:cNvPr id="453" name="Γραφή 452">
                <a:extLst>
                  <a:ext uri="{FF2B5EF4-FFF2-40B4-BE49-F238E27FC236}">
                    <a16:creationId xmlns:a16="http://schemas.microsoft.com/office/drawing/2014/main" id="{14976511-E66A-A34A-30D5-0AD6BD517C77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9638633" y="5126612"/>
                <a:ext cx="90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92">
            <p14:nvContentPartPr>
              <p14:cNvPr id="454" name="Γραφή 453">
                <a:extLst>
                  <a:ext uri="{FF2B5EF4-FFF2-40B4-BE49-F238E27FC236}">
                    <a16:creationId xmlns:a16="http://schemas.microsoft.com/office/drawing/2014/main" id="{900F2621-2E83-3417-BE72-EDE0D904EBDF}"/>
                  </a:ext>
                </a:extLst>
              </p14:cNvPr>
              <p14:cNvContentPartPr/>
              <p14:nvPr/>
            </p14:nvContentPartPr>
            <p14:xfrm>
              <a:off x="9773633" y="5208692"/>
              <a:ext cx="117000" cy="203400"/>
            </p14:xfrm>
          </p:contentPart>
        </mc:Choice>
        <mc:Fallback>
          <p:pic>
            <p:nvPicPr>
              <p:cNvPr id="454" name="Γραφή 453">
                <a:extLst>
                  <a:ext uri="{FF2B5EF4-FFF2-40B4-BE49-F238E27FC236}">
                    <a16:creationId xmlns:a16="http://schemas.microsoft.com/office/drawing/2014/main" id="{900F2621-2E83-3417-BE72-EDE0D904EBD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9755993" y="5190692"/>
                <a:ext cx="1526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94">
            <p14:nvContentPartPr>
              <p14:cNvPr id="455" name="Γραφή 454">
                <a:extLst>
                  <a:ext uri="{FF2B5EF4-FFF2-40B4-BE49-F238E27FC236}">
                    <a16:creationId xmlns:a16="http://schemas.microsoft.com/office/drawing/2014/main" id="{B9B07B46-FC4D-13D8-ABD4-982A42C2C6E9}"/>
                  </a:ext>
                </a:extLst>
              </p14:cNvPr>
              <p14:cNvContentPartPr/>
              <p14:nvPr/>
            </p14:nvContentPartPr>
            <p14:xfrm>
              <a:off x="9794153" y="5176652"/>
              <a:ext cx="94680" cy="214200"/>
            </p14:xfrm>
          </p:contentPart>
        </mc:Choice>
        <mc:Fallback>
          <p:pic>
            <p:nvPicPr>
              <p:cNvPr id="455" name="Γραφή 454">
                <a:extLst>
                  <a:ext uri="{FF2B5EF4-FFF2-40B4-BE49-F238E27FC236}">
                    <a16:creationId xmlns:a16="http://schemas.microsoft.com/office/drawing/2014/main" id="{B9B07B46-FC4D-13D8-ABD4-982A42C2C6E9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9776513" y="5158652"/>
                <a:ext cx="130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96">
            <p14:nvContentPartPr>
              <p14:cNvPr id="456" name="Γραφή 455">
                <a:extLst>
                  <a:ext uri="{FF2B5EF4-FFF2-40B4-BE49-F238E27FC236}">
                    <a16:creationId xmlns:a16="http://schemas.microsoft.com/office/drawing/2014/main" id="{FA0F09ED-E5D9-7AEA-E1BC-A781E9607E8D}"/>
                  </a:ext>
                </a:extLst>
              </p14:cNvPr>
              <p14:cNvContentPartPr/>
              <p14:nvPr/>
            </p14:nvContentPartPr>
            <p14:xfrm>
              <a:off x="9927713" y="5303012"/>
              <a:ext cx="24840" cy="154440"/>
            </p14:xfrm>
          </p:contentPart>
        </mc:Choice>
        <mc:Fallback>
          <p:pic>
            <p:nvPicPr>
              <p:cNvPr id="456" name="Γραφή 455">
                <a:extLst>
                  <a:ext uri="{FF2B5EF4-FFF2-40B4-BE49-F238E27FC236}">
                    <a16:creationId xmlns:a16="http://schemas.microsoft.com/office/drawing/2014/main" id="{FA0F09ED-E5D9-7AEA-E1BC-A781E9607E8D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9910073" y="5285372"/>
                <a:ext cx="604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98">
            <p14:nvContentPartPr>
              <p14:cNvPr id="473" name="Γραφή 472">
                <a:extLst>
                  <a:ext uri="{FF2B5EF4-FFF2-40B4-BE49-F238E27FC236}">
                    <a16:creationId xmlns:a16="http://schemas.microsoft.com/office/drawing/2014/main" id="{6CF87E16-8CEC-DDC0-F21A-4D23F1458A4A}"/>
                  </a:ext>
                </a:extLst>
              </p14:cNvPr>
              <p14:cNvContentPartPr/>
              <p14:nvPr/>
            </p14:nvContentPartPr>
            <p14:xfrm>
              <a:off x="8855273" y="5814932"/>
              <a:ext cx="223560" cy="5760"/>
            </p14:xfrm>
          </p:contentPart>
        </mc:Choice>
        <mc:Fallback>
          <p:pic>
            <p:nvPicPr>
              <p:cNvPr id="473" name="Γραφή 472">
                <a:extLst>
                  <a:ext uri="{FF2B5EF4-FFF2-40B4-BE49-F238E27FC236}">
                    <a16:creationId xmlns:a16="http://schemas.microsoft.com/office/drawing/2014/main" id="{6CF87E16-8CEC-DDC0-F21A-4D23F1458A4A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837273" y="5797292"/>
                <a:ext cx="259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0">
            <p14:nvContentPartPr>
              <p14:cNvPr id="474" name="Γραφή 473">
                <a:extLst>
                  <a:ext uri="{FF2B5EF4-FFF2-40B4-BE49-F238E27FC236}">
                    <a16:creationId xmlns:a16="http://schemas.microsoft.com/office/drawing/2014/main" id="{D6B3C9C4-AFE1-551E-24AE-DCAEDEBD9807}"/>
                  </a:ext>
                </a:extLst>
              </p14:cNvPr>
              <p14:cNvContentPartPr/>
              <p14:nvPr/>
            </p14:nvContentPartPr>
            <p14:xfrm>
              <a:off x="8900633" y="5736092"/>
              <a:ext cx="160920" cy="35280"/>
            </p14:xfrm>
          </p:contentPart>
        </mc:Choice>
        <mc:Fallback>
          <p:pic>
            <p:nvPicPr>
              <p:cNvPr id="474" name="Γραφή 473">
                <a:extLst>
                  <a:ext uri="{FF2B5EF4-FFF2-40B4-BE49-F238E27FC236}">
                    <a16:creationId xmlns:a16="http://schemas.microsoft.com/office/drawing/2014/main" id="{D6B3C9C4-AFE1-551E-24AE-DCAEDEBD980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882633" y="5718452"/>
                <a:ext cx="1965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2">
            <p14:nvContentPartPr>
              <p14:cNvPr id="475" name="Γραφή 474">
                <a:extLst>
                  <a:ext uri="{FF2B5EF4-FFF2-40B4-BE49-F238E27FC236}">
                    <a16:creationId xmlns:a16="http://schemas.microsoft.com/office/drawing/2014/main" id="{A48F94F1-2A91-F582-E31D-B2DCF9170556}"/>
                  </a:ext>
                </a:extLst>
              </p14:cNvPr>
              <p14:cNvContentPartPr/>
              <p14:nvPr/>
            </p14:nvContentPartPr>
            <p14:xfrm>
              <a:off x="9191873" y="5610452"/>
              <a:ext cx="215280" cy="268200"/>
            </p14:xfrm>
          </p:contentPart>
        </mc:Choice>
        <mc:Fallback>
          <p:pic>
            <p:nvPicPr>
              <p:cNvPr id="475" name="Γραφή 474">
                <a:extLst>
                  <a:ext uri="{FF2B5EF4-FFF2-40B4-BE49-F238E27FC236}">
                    <a16:creationId xmlns:a16="http://schemas.microsoft.com/office/drawing/2014/main" id="{A48F94F1-2A91-F582-E31D-B2DCF917055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174233" y="5592452"/>
                <a:ext cx="2509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4">
            <p14:nvContentPartPr>
              <p14:cNvPr id="476" name="Γραφή 475">
                <a:extLst>
                  <a:ext uri="{FF2B5EF4-FFF2-40B4-BE49-F238E27FC236}">
                    <a16:creationId xmlns:a16="http://schemas.microsoft.com/office/drawing/2014/main" id="{BD6DB194-5DC0-E563-1253-C116105A177A}"/>
                  </a:ext>
                </a:extLst>
              </p14:cNvPr>
              <p14:cNvContentPartPr/>
              <p14:nvPr/>
            </p14:nvContentPartPr>
            <p14:xfrm>
              <a:off x="9437753" y="5745092"/>
              <a:ext cx="130320" cy="150120"/>
            </p14:xfrm>
          </p:contentPart>
        </mc:Choice>
        <mc:Fallback>
          <p:pic>
            <p:nvPicPr>
              <p:cNvPr id="476" name="Γραφή 475">
                <a:extLst>
                  <a:ext uri="{FF2B5EF4-FFF2-40B4-BE49-F238E27FC236}">
                    <a16:creationId xmlns:a16="http://schemas.microsoft.com/office/drawing/2014/main" id="{BD6DB194-5DC0-E563-1253-C116105A177A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419753" y="5727092"/>
                <a:ext cx="165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6">
            <p14:nvContentPartPr>
              <p14:cNvPr id="477" name="Γραφή 476">
                <a:extLst>
                  <a:ext uri="{FF2B5EF4-FFF2-40B4-BE49-F238E27FC236}">
                    <a16:creationId xmlns:a16="http://schemas.microsoft.com/office/drawing/2014/main" id="{B84EA9AF-D242-B61A-483C-4C17921F9209}"/>
                  </a:ext>
                </a:extLst>
              </p14:cNvPr>
              <p14:cNvContentPartPr/>
              <p14:nvPr/>
            </p14:nvContentPartPr>
            <p14:xfrm>
              <a:off x="9660233" y="5610092"/>
              <a:ext cx="27720" cy="298440"/>
            </p14:xfrm>
          </p:contentPart>
        </mc:Choice>
        <mc:Fallback>
          <p:pic>
            <p:nvPicPr>
              <p:cNvPr id="477" name="Γραφή 476">
                <a:extLst>
                  <a:ext uri="{FF2B5EF4-FFF2-40B4-BE49-F238E27FC236}">
                    <a16:creationId xmlns:a16="http://schemas.microsoft.com/office/drawing/2014/main" id="{B84EA9AF-D242-B61A-483C-4C17921F9209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642233" y="5592092"/>
                <a:ext cx="633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08">
            <p14:nvContentPartPr>
              <p14:cNvPr id="479" name="Γραφή 478">
                <a:extLst>
                  <a:ext uri="{FF2B5EF4-FFF2-40B4-BE49-F238E27FC236}">
                    <a16:creationId xmlns:a16="http://schemas.microsoft.com/office/drawing/2014/main" id="{5022296B-6687-CD81-02BF-1B0454B46D3D}"/>
                  </a:ext>
                </a:extLst>
              </p14:cNvPr>
              <p14:cNvContentPartPr/>
              <p14:nvPr/>
            </p14:nvContentPartPr>
            <p14:xfrm>
              <a:off x="9762473" y="5750492"/>
              <a:ext cx="109080" cy="146880"/>
            </p14:xfrm>
          </p:contentPart>
        </mc:Choice>
        <mc:Fallback>
          <p:pic>
            <p:nvPicPr>
              <p:cNvPr id="479" name="Γραφή 478">
                <a:extLst>
                  <a:ext uri="{FF2B5EF4-FFF2-40B4-BE49-F238E27FC236}">
                    <a16:creationId xmlns:a16="http://schemas.microsoft.com/office/drawing/2014/main" id="{5022296B-6687-CD81-02BF-1B0454B46D3D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9744833" y="5732492"/>
                <a:ext cx="144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10">
            <p14:nvContentPartPr>
              <p14:cNvPr id="480" name="Γραφή 479">
                <a:extLst>
                  <a:ext uri="{FF2B5EF4-FFF2-40B4-BE49-F238E27FC236}">
                    <a16:creationId xmlns:a16="http://schemas.microsoft.com/office/drawing/2014/main" id="{319D74A0-DA01-3A18-A7BD-AD6D82FA788C}"/>
                  </a:ext>
                </a:extLst>
              </p14:cNvPr>
              <p14:cNvContentPartPr/>
              <p14:nvPr/>
            </p14:nvContentPartPr>
            <p14:xfrm>
              <a:off x="9983873" y="5801612"/>
              <a:ext cx="181080" cy="3600"/>
            </p14:xfrm>
          </p:contentPart>
        </mc:Choice>
        <mc:Fallback>
          <p:pic>
            <p:nvPicPr>
              <p:cNvPr id="480" name="Γραφή 479">
                <a:extLst>
                  <a:ext uri="{FF2B5EF4-FFF2-40B4-BE49-F238E27FC236}">
                    <a16:creationId xmlns:a16="http://schemas.microsoft.com/office/drawing/2014/main" id="{319D74A0-DA01-3A18-A7BD-AD6D82FA788C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966233" y="5783612"/>
                <a:ext cx="216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12">
            <p14:nvContentPartPr>
              <p14:cNvPr id="481" name="Γραφή 480">
                <a:extLst>
                  <a:ext uri="{FF2B5EF4-FFF2-40B4-BE49-F238E27FC236}">
                    <a16:creationId xmlns:a16="http://schemas.microsoft.com/office/drawing/2014/main" id="{B984849E-B951-DA30-3914-0AF0C10D6E58}"/>
                  </a:ext>
                </a:extLst>
              </p14:cNvPr>
              <p14:cNvContentPartPr/>
              <p14:nvPr/>
            </p14:nvContentPartPr>
            <p14:xfrm>
              <a:off x="10065593" y="5723852"/>
              <a:ext cx="7560" cy="200520"/>
            </p14:xfrm>
          </p:contentPart>
        </mc:Choice>
        <mc:Fallback>
          <p:pic>
            <p:nvPicPr>
              <p:cNvPr id="481" name="Γραφή 480">
                <a:extLst>
                  <a:ext uri="{FF2B5EF4-FFF2-40B4-BE49-F238E27FC236}">
                    <a16:creationId xmlns:a16="http://schemas.microsoft.com/office/drawing/2014/main" id="{B984849E-B951-DA30-3914-0AF0C10D6E58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0047953" y="5706212"/>
                <a:ext cx="43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14">
            <p14:nvContentPartPr>
              <p14:cNvPr id="483" name="Γραφή 482">
                <a:extLst>
                  <a:ext uri="{FF2B5EF4-FFF2-40B4-BE49-F238E27FC236}">
                    <a16:creationId xmlns:a16="http://schemas.microsoft.com/office/drawing/2014/main" id="{02A97800-699A-FAB3-AEFE-622EA327AC9F}"/>
                  </a:ext>
                </a:extLst>
              </p14:cNvPr>
              <p14:cNvContentPartPr/>
              <p14:nvPr/>
            </p14:nvContentPartPr>
            <p14:xfrm>
              <a:off x="10215353" y="5620892"/>
              <a:ext cx="143280" cy="214560"/>
            </p14:xfrm>
          </p:contentPart>
        </mc:Choice>
        <mc:Fallback>
          <p:pic>
            <p:nvPicPr>
              <p:cNvPr id="483" name="Γραφή 482">
                <a:extLst>
                  <a:ext uri="{FF2B5EF4-FFF2-40B4-BE49-F238E27FC236}">
                    <a16:creationId xmlns:a16="http://schemas.microsoft.com/office/drawing/2014/main" id="{02A97800-699A-FAB3-AEFE-622EA327AC9F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197353" y="5602892"/>
                <a:ext cx="178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16">
            <p14:nvContentPartPr>
              <p14:cNvPr id="484" name="Γραφή 483">
                <a:extLst>
                  <a:ext uri="{FF2B5EF4-FFF2-40B4-BE49-F238E27FC236}">
                    <a16:creationId xmlns:a16="http://schemas.microsoft.com/office/drawing/2014/main" id="{9F8262A6-617C-5304-ECFB-0864AF76EF99}"/>
                  </a:ext>
                </a:extLst>
              </p14:cNvPr>
              <p14:cNvContentPartPr/>
              <p14:nvPr/>
            </p14:nvContentPartPr>
            <p14:xfrm>
              <a:off x="10422353" y="5550692"/>
              <a:ext cx="97200" cy="452160"/>
            </p14:xfrm>
          </p:contentPart>
        </mc:Choice>
        <mc:Fallback>
          <p:pic>
            <p:nvPicPr>
              <p:cNvPr id="484" name="Γραφή 483">
                <a:extLst>
                  <a:ext uri="{FF2B5EF4-FFF2-40B4-BE49-F238E27FC236}">
                    <a16:creationId xmlns:a16="http://schemas.microsoft.com/office/drawing/2014/main" id="{9F8262A6-617C-5304-ECFB-0864AF76EF9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404353" y="5532692"/>
                <a:ext cx="1328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18">
            <p14:nvContentPartPr>
              <p14:cNvPr id="485" name="Γραφή 484">
                <a:extLst>
                  <a:ext uri="{FF2B5EF4-FFF2-40B4-BE49-F238E27FC236}">
                    <a16:creationId xmlns:a16="http://schemas.microsoft.com/office/drawing/2014/main" id="{488FC76A-DA02-D7D7-08F6-80C25D2F213C}"/>
                  </a:ext>
                </a:extLst>
              </p14:cNvPr>
              <p14:cNvContentPartPr/>
              <p14:nvPr/>
            </p14:nvContentPartPr>
            <p14:xfrm>
              <a:off x="10615673" y="5848412"/>
              <a:ext cx="207720" cy="42480"/>
            </p14:xfrm>
          </p:contentPart>
        </mc:Choice>
        <mc:Fallback>
          <p:pic>
            <p:nvPicPr>
              <p:cNvPr id="485" name="Γραφή 484">
                <a:extLst>
                  <a:ext uri="{FF2B5EF4-FFF2-40B4-BE49-F238E27FC236}">
                    <a16:creationId xmlns:a16="http://schemas.microsoft.com/office/drawing/2014/main" id="{488FC76A-DA02-D7D7-08F6-80C25D2F213C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598033" y="5830772"/>
                <a:ext cx="243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20">
            <p14:nvContentPartPr>
              <p14:cNvPr id="486" name="Γραφή 485">
                <a:extLst>
                  <a:ext uri="{FF2B5EF4-FFF2-40B4-BE49-F238E27FC236}">
                    <a16:creationId xmlns:a16="http://schemas.microsoft.com/office/drawing/2014/main" id="{8CBB3323-C8AB-EE6E-391F-123CF35F8E23}"/>
                  </a:ext>
                </a:extLst>
              </p14:cNvPr>
              <p14:cNvContentPartPr/>
              <p14:nvPr/>
            </p14:nvContentPartPr>
            <p14:xfrm>
              <a:off x="10591553" y="5786132"/>
              <a:ext cx="161640" cy="9360"/>
            </p14:xfrm>
          </p:contentPart>
        </mc:Choice>
        <mc:Fallback>
          <p:pic>
            <p:nvPicPr>
              <p:cNvPr id="486" name="Γραφή 485">
                <a:extLst>
                  <a:ext uri="{FF2B5EF4-FFF2-40B4-BE49-F238E27FC236}">
                    <a16:creationId xmlns:a16="http://schemas.microsoft.com/office/drawing/2014/main" id="{8CBB3323-C8AB-EE6E-391F-123CF35F8E23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573553" y="5768132"/>
                <a:ext cx="197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22">
            <p14:nvContentPartPr>
              <p14:cNvPr id="487" name="Γραφή 486">
                <a:extLst>
                  <a:ext uri="{FF2B5EF4-FFF2-40B4-BE49-F238E27FC236}">
                    <a16:creationId xmlns:a16="http://schemas.microsoft.com/office/drawing/2014/main" id="{74FCC9AD-BE6F-28BD-9BF1-B43ECB869EBD}"/>
                  </a:ext>
                </a:extLst>
              </p14:cNvPr>
              <p14:cNvContentPartPr/>
              <p14:nvPr/>
            </p14:nvContentPartPr>
            <p14:xfrm>
              <a:off x="10972793" y="5695412"/>
              <a:ext cx="128880" cy="171360"/>
            </p14:xfrm>
          </p:contentPart>
        </mc:Choice>
        <mc:Fallback>
          <p:pic>
            <p:nvPicPr>
              <p:cNvPr id="487" name="Γραφή 486">
                <a:extLst>
                  <a:ext uri="{FF2B5EF4-FFF2-40B4-BE49-F238E27FC236}">
                    <a16:creationId xmlns:a16="http://schemas.microsoft.com/office/drawing/2014/main" id="{74FCC9AD-BE6F-28BD-9BF1-B43ECB869EBD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955153" y="5677772"/>
                <a:ext cx="1645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24">
            <p14:nvContentPartPr>
              <p14:cNvPr id="516" name="Γραφή 515">
                <a:extLst>
                  <a:ext uri="{FF2B5EF4-FFF2-40B4-BE49-F238E27FC236}">
                    <a16:creationId xmlns:a16="http://schemas.microsoft.com/office/drawing/2014/main" id="{68D2FD33-28C2-99FA-D82F-1E6C3D890EB9}"/>
                  </a:ext>
                </a:extLst>
              </p14:cNvPr>
              <p14:cNvContentPartPr/>
              <p14:nvPr/>
            </p14:nvContentPartPr>
            <p14:xfrm>
              <a:off x="11001953" y="5525492"/>
              <a:ext cx="360" cy="360"/>
            </p14:xfrm>
          </p:contentPart>
        </mc:Choice>
        <mc:Fallback>
          <p:pic>
            <p:nvPicPr>
              <p:cNvPr id="516" name="Γραφή 515">
                <a:extLst>
                  <a:ext uri="{FF2B5EF4-FFF2-40B4-BE49-F238E27FC236}">
                    <a16:creationId xmlns:a16="http://schemas.microsoft.com/office/drawing/2014/main" id="{68D2FD33-28C2-99FA-D82F-1E6C3D890EB9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0984313" y="550785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Ομάδα 523">
            <a:extLst>
              <a:ext uri="{FF2B5EF4-FFF2-40B4-BE49-F238E27FC236}">
                <a16:creationId xmlns:a16="http://schemas.microsoft.com/office/drawing/2014/main" id="{771B0E78-29B2-1C29-5C99-8E3CA1BCC289}"/>
              </a:ext>
            </a:extLst>
          </p:cNvPr>
          <p:cNvGrpSpPr/>
          <p:nvPr/>
        </p:nvGrpSpPr>
        <p:grpSpPr>
          <a:xfrm>
            <a:off x="3663713" y="5044532"/>
            <a:ext cx="4213440" cy="749160"/>
            <a:chOff x="3663713" y="5044532"/>
            <a:chExt cx="421344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12" name="Γραφή 311">
                  <a:extLst>
                    <a:ext uri="{FF2B5EF4-FFF2-40B4-BE49-F238E27FC236}">
                      <a16:creationId xmlns:a16="http://schemas.microsoft.com/office/drawing/2014/main" id="{DA2F6FCD-5F70-A428-56C7-5A8CE7AA0DD2}"/>
                    </a:ext>
                  </a:extLst>
                </p14:cNvPr>
                <p14:cNvContentPartPr/>
                <p14:nvPr/>
              </p14:nvContentPartPr>
              <p14:xfrm>
                <a:off x="3663713" y="5326052"/>
                <a:ext cx="218160" cy="464760"/>
              </p14:xfrm>
            </p:contentPart>
          </mc:Choice>
          <mc:Fallback>
            <p:pic>
              <p:nvPicPr>
                <p:cNvPr id="312" name="Γραφή 311">
                  <a:extLst>
                    <a:ext uri="{FF2B5EF4-FFF2-40B4-BE49-F238E27FC236}">
                      <a16:creationId xmlns:a16="http://schemas.microsoft.com/office/drawing/2014/main" id="{DA2F6FCD-5F70-A428-56C7-5A8CE7AA0DD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646073" y="5308052"/>
                  <a:ext cx="2538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13" name="Γραφή 312">
                  <a:extLst>
                    <a:ext uri="{FF2B5EF4-FFF2-40B4-BE49-F238E27FC236}">
                      <a16:creationId xmlns:a16="http://schemas.microsoft.com/office/drawing/2014/main" id="{A7AC7563-4592-5B1E-1DEC-C627CB5EDBFB}"/>
                    </a:ext>
                  </a:extLst>
                </p14:cNvPr>
                <p14:cNvContentPartPr/>
                <p14:nvPr/>
              </p14:nvContentPartPr>
              <p14:xfrm>
                <a:off x="3866393" y="5296532"/>
                <a:ext cx="1032480" cy="77760"/>
              </p14:xfrm>
            </p:contentPart>
          </mc:Choice>
          <mc:Fallback>
            <p:pic>
              <p:nvPicPr>
                <p:cNvPr id="313" name="Γραφή 312">
                  <a:extLst>
                    <a:ext uri="{FF2B5EF4-FFF2-40B4-BE49-F238E27FC236}">
                      <a16:creationId xmlns:a16="http://schemas.microsoft.com/office/drawing/2014/main" id="{A7AC7563-4592-5B1E-1DEC-C627CB5EDBF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848753" y="5278892"/>
                  <a:ext cx="1068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15" name="Γραφή 314">
                  <a:extLst>
                    <a:ext uri="{FF2B5EF4-FFF2-40B4-BE49-F238E27FC236}">
                      <a16:creationId xmlns:a16="http://schemas.microsoft.com/office/drawing/2014/main" id="{516A5F85-AF34-0842-3D16-25ED89C6C91B}"/>
                    </a:ext>
                  </a:extLst>
                </p14:cNvPr>
                <p14:cNvContentPartPr/>
                <p14:nvPr/>
              </p14:nvContentPartPr>
              <p14:xfrm>
                <a:off x="3921113" y="5491652"/>
                <a:ext cx="33120" cy="244440"/>
              </p14:xfrm>
            </p:contentPart>
          </mc:Choice>
          <mc:Fallback>
            <p:pic>
              <p:nvPicPr>
                <p:cNvPr id="315" name="Γραφή 314">
                  <a:extLst>
                    <a:ext uri="{FF2B5EF4-FFF2-40B4-BE49-F238E27FC236}">
                      <a16:creationId xmlns:a16="http://schemas.microsoft.com/office/drawing/2014/main" id="{516A5F85-AF34-0842-3D16-25ED89C6C91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903113" y="5474012"/>
                  <a:ext cx="68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17" name="Γραφή 316">
                  <a:extLst>
                    <a:ext uri="{FF2B5EF4-FFF2-40B4-BE49-F238E27FC236}">
                      <a16:creationId xmlns:a16="http://schemas.microsoft.com/office/drawing/2014/main" id="{471603AB-0A33-0EFB-609A-0FD5E26779F5}"/>
                    </a:ext>
                  </a:extLst>
                </p14:cNvPr>
                <p14:cNvContentPartPr/>
                <p14:nvPr/>
              </p14:nvContentPartPr>
              <p14:xfrm>
                <a:off x="4015793" y="5612972"/>
                <a:ext cx="225000" cy="73440"/>
              </p14:xfrm>
            </p:contentPart>
          </mc:Choice>
          <mc:Fallback>
            <p:pic>
              <p:nvPicPr>
                <p:cNvPr id="317" name="Γραφή 316">
                  <a:extLst>
                    <a:ext uri="{FF2B5EF4-FFF2-40B4-BE49-F238E27FC236}">
                      <a16:creationId xmlns:a16="http://schemas.microsoft.com/office/drawing/2014/main" id="{471603AB-0A33-0EFB-609A-0FD5E26779F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997793" y="5595332"/>
                  <a:ext cx="260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18" name="Γραφή 317">
                  <a:extLst>
                    <a:ext uri="{FF2B5EF4-FFF2-40B4-BE49-F238E27FC236}">
                      <a16:creationId xmlns:a16="http://schemas.microsoft.com/office/drawing/2014/main" id="{1F4140FC-8D33-157E-3EB1-0C5D7E9F20A1}"/>
                    </a:ext>
                  </a:extLst>
                </p14:cNvPr>
                <p14:cNvContentPartPr/>
                <p14:nvPr/>
              </p14:nvContentPartPr>
              <p14:xfrm>
                <a:off x="4290113" y="5507492"/>
                <a:ext cx="144000" cy="208440"/>
              </p14:xfrm>
            </p:contentPart>
          </mc:Choice>
          <mc:Fallback>
            <p:pic>
              <p:nvPicPr>
                <p:cNvPr id="318" name="Γραφή 317">
                  <a:extLst>
                    <a:ext uri="{FF2B5EF4-FFF2-40B4-BE49-F238E27FC236}">
                      <a16:creationId xmlns:a16="http://schemas.microsoft.com/office/drawing/2014/main" id="{1F4140FC-8D33-157E-3EB1-0C5D7E9F20A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272113" y="5489852"/>
                  <a:ext cx="179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19" name="Γραφή 318">
                  <a:extLst>
                    <a:ext uri="{FF2B5EF4-FFF2-40B4-BE49-F238E27FC236}">
                      <a16:creationId xmlns:a16="http://schemas.microsoft.com/office/drawing/2014/main" id="{2575B0DA-387A-737D-8633-6AE7BCD377CF}"/>
                    </a:ext>
                  </a:extLst>
                </p14:cNvPr>
                <p14:cNvContentPartPr/>
                <p14:nvPr/>
              </p14:nvContentPartPr>
              <p14:xfrm>
                <a:off x="4481633" y="5592092"/>
                <a:ext cx="36360" cy="115560"/>
              </p14:xfrm>
            </p:contentPart>
          </mc:Choice>
          <mc:Fallback>
            <p:pic>
              <p:nvPicPr>
                <p:cNvPr id="319" name="Γραφή 318">
                  <a:extLst>
                    <a:ext uri="{FF2B5EF4-FFF2-40B4-BE49-F238E27FC236}">
                      <a16:creationId xmlns:a16="http://schemas.microsoft.com/office/drawing/2014/main" id="{2575B0DA-387A-737D-8633-6AE7BCD377C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463633" y="5574092"/>
                  <a:ext cx="72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20" name="Γραφή 319">
                  <a:extLst>
                    <a:ext uri="{FF2B5EF4-FFF2-40B4-BE49-F238E27FC236}">
                      <a16:creationId xmlns:a16="http://schemas.microsoft.com/office/drawing/2014/main" id="{3BB130CD-35FF-F813-CB71-F2D910EB5190}"/>
                    </a:ext>
                  </a:extLst>
                </p14:cNvPr>
                <p14:cNvContentPartPr/>
                <p14:nvPr/>
              </p14:nvContentPartPr>
              <p14:xfrm>
                <a:off x="4456433" y="5454572"/>
                <a:ext cx="18720" cy="37440"/>
              </p14:xfrm>
            </p:contentPart>
          </mc:Choice>
          <mc:Fallback>
            <p:pic>
              <p:nvPicPr>
                <p:cNvPr id="320" name="Γραφή 319">
                  <a:extLst>
                    <a:ext uri="{FF2B5EF4-FFF2-40B4-BE49-F238E27FC236}">
                      <a16:creationId xmlns:a16="http://schemas.microsoft.com/office/drawing/2014/main" id="{3BB130CD-35FF-F813-CB71-F2D910EB519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438433" y="5436932"/>
                  <a:ext cx="54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21" name="Γραφή 320">
                  <a:extLst>
                    <a:ext uri="{FF2B5EF4-FFF2-40B4-BE49-F238E27FC236}">
                      <a16:creationId xmlns:a16="http://schemas.microsoft.com/office/drawing/2014/main" id="{F13794B0-1644-F73A-F3CC-BAE6C32FDAC9}"/>
                    </a:ext>
                  </a:extLst>
                </p14:cNvPr>
                <p14:cNvContentPartPr/>
                <p14:nvPr/>
              </p14:nvContentPartPr>
              <p14:xfrm>
                <a:off x="4550393" y="5534852"/>
                <a:ext cx="151920" cy="161640"/>
              </p14:xfrm>
            </p:contentPart>
          </mc:Choice>
          <mc:Fallback>
            <p:pic>
              <p:nvPicPr>
                <p:cNvPr id="321" name="Γραφή 320">
                  <a:extLst>
                    <a:ext uri="{FF2B5EF4-FFF2-40B4-BE49-F238E27FC236}">
                      <a16:creationId xmlns:a16="http://schemas.microsoft.com/office/drawing/2014/main" id="{F13794B0-1644-F73A-F3CC-BAE6C32FDAC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532393" y="5516852"/>
                  <a:ext cx="187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22" name="Γραφή 321">
                  <a:extLst>
                    <a:ext uri="{FF2B5EF4-FFF2-40B4-BE49-F238E27FC236}">
                      <a16:creationId xmlns:a16="http://schemas.microsoft.com/office/drawing/2014/main" id="{C3DFBD7A-AF4F-86A0-B514-CD471E4CD84E}"/>
                    </a:ext>
                  </a:extLst>
                </p14:cNvPr>
                <p14:cNvContentPartPr/>
                <p14:nvPr/>
              </p14:nvContentPartPr>
              <p14:xfrm>
                <a:off x="4751273" y="5369612"/>
                <a:ext cx="177120" cy="330840"/>
              </p14:xfrm>
            </p:contentPart>
          </mc:Choice>
          <mc:Fallback>
            <p:pic>
              <p:nvPicPr>
                <p:cNvPr id="322" name="Γραφή 321">
                  <a:extLst>
                    <a:ext uri="{FF2B5EF4-FFF2-40B4-BE49-F238E27FC236}">
                      <a16:creationId xmlns:a16="http://schemas.microsoft.com/office/drawing/2014/main" id="{C3DFBD7A-AF4F-86A0-B514-CD471E4CD84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733633" y="5351612"/>
                  <a:ext cx="212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23" name="Γραφή 322">
                  <a:extLst>
                    <a:ext uri="{FF2B5EF4-FFF2-40B4-BE49-F238E27FC236}">
                      <a16:creationId xmlns:a16="http://schemas.microsoft.com/office/drawing/2014/main" id="{4D9AADC7-3D6F-C6AC-3DA1-FF15DCC5A635}"/>
                    </a:ext>
                  </a:extLst>
                </p14:cNvPr>
                <p14:cNvContentPartPr/>
                <p14:nvPr/>
              </p14:nvContentPartPr>
              <p14:xfrm>
                <a:off x="4897433" y="5395892"/>
                <a:ext cx="135720" cy="175320"/>
              </p14:xfrm>
            </p:contentPart>
          </mc:Choice>
          <mc:Fallback>
            <p:pic>
              <p:nvPicPr>
                <p:cNvPr id="323" name="Γραφή 322">
                  <a:extLst>
                    <a:ext uri="{FF2B5EF4-FFF2-40B4-BE49-F238E27FC236}">
                      <a16:creationId xmlns:a16="http://schemas.microsoft.com/office/drawing/2014/main" id="{4D9AADC7-3D6F-C6AC-3DA1-FF15DCC5A63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79433" y="5377892"/>
                  <a:ext cx="171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24" name="Γραφή 323">
                  <a:extLst>
                    <a:ext uri="{FF2B5EF4-FFF2-40B4-BE49-F238E27FC236}">
                      <a16:creationId xmlns:a16="http://schemas.microsoft.com/office/drawing/2014/main" id="{BEFE3445-36D6-BC72-8F92-B55C3883C361}"/>
                    </a:ext>
                  </a:extLst>
                </p14:cNvPr>
                <p14:cNvContentPartPr/>
                <p14:nvPr/>
              </p14:nvContentPartPr>
              <p14:xfrm>
                <a:off x="5140073" y="5467532"/>
                <a:ext cx="14760" cy="257400"/>
              </p14:xfrm>
            </p:contentPart>
          </mc:Choice>
          <mc:Fallback>
            <p:pic>
              <p:nvPicPr>
                <p:cNvPr id="324" name="Γραφή 323">
                  <a:extLst>
                    <a:ext uri="{FF2B5EF4-FFF2-40B4-BE49-F238E27FC236}">
                      <a16:creationId xmlns:a16="http://schemas.microsoft.com/office/drawing/2014/main" id="{BEFE3445-36D6-BC72-8F92-B55C3883C36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122433" y="5449532"/>
                  <a:ext cx="50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25" name="Γραφή 324">
                  <a:extLst>
                    <a:ext uri="{FF2B5EF4-FFF2-40B4-BE49-F238E27FC236}">
                      <a16:creationId xmlns:a16="http://schemas.microsoft.com/office/drawing/2014/main" id="{338383D9-9C90-F06E-EB02-6B20817142F1}"/>
                    </a:ext>
                  </a:extLst>
                </p14:cNvPr>
                <p14:cNvContentPartPr/>
                <p14:nvPr/>
              </p14:nvContentPartPr>
              <p14:xfrm>
                <a:off x="5055833" y="5625932"/>
                <a:ext cx="196920" cy="33480"/>
              </p14:xfrm>
            </p:contentPart>
          </mc:Choice>
          <mc:Fallback>
            <p:pic>
              <p:nvPicPr>
                <p:cNvPr id="325" name="Γραφή 324">
                  <a:extLst>
                    <a:ext uri="{FF2B5EF4-FFF2-40B4-BE49-F238E27FC236}">
                      <a16:creationId xmlns:a16="http://schemas.microsoft.com/office/drawing/2014/main" id="{338383D9-9C90-F06E-EB02-6B20817142F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38193" y="5608292"/>
                  <a:ext cx="232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27" name="Γραφή 326">
                  <a:extLst>
                    <a:ext uri="{FF2B5EF4-FFF2-40B4-BE49-F238E27FC236}">
                      <a16:creationId xmlns:a16="http://schemas.microsoft.com/office/drawing/2014/main" id="{91E5FA1A-368F-980C-C0C0-6CB071894278}"/>
                    </a:ext>
                  </a:extLst>
                </p14:cNvPr>
                <p14:cNvContentPartPr/>
                <p14:nvPr/>
              </p14:nvContentPartPr>
              <p14:xfrm>
                <a:off x="4799873" y="5238212"/>
                <a:ext cx="358560" cy="36720"/>
              </p14:xfrm>
            </p:contentPart>
          </mc:Choice>
          <mc:Fallback>
            <p:pic>
              <p:nvPicPr>
                <p:cNvPr id="327" name="Γραφή 326">
                  <a:extLst>
                    <a:ext uri="{FF2B5EF4-FFF2-40B4-BE49-F238E27FC236}">
                      <a16:creationId xmlns:a16="http://schemas.microsoft.com/office/drawing/2014/main" id="{91E5FA1A-368F-980C-C0C0-6CB07189427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782233" y="5220572"/>
                  <a:ext cx="39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28" name="Γραφή 327">
                  <a:extLst>
                    <a:ext uri="{FF2B5EF4-FFF2-40B4-BE49-F238E27FC236}">
                      <a16:creationId xmlns:a16="http://schemas.microsoft.com/office/drawing/2014/main" id="{974B2015-84F3-2BC5-1C56-AF0C0BC19BF8}"/>
                    </a:ext>
                  </a:extLst>
                </p14:cNvPr>
                <p14:cNvContentPartPr/>
                <p14:nvPr/>
              </p14:nvContentPartPr>
              <p14:xfrm>
                <a:off x="5426633" y="5603252"/>
                <a:ext cx="144360" cy="9720"/>
              </p14:xfrm>
            </p:contentPart>
          </mc:Choice>
          <mc:Fallback>
            <p:pic>
              <p:nvPicPr>
                <p:cNvPr id="328" name="Γραφή 327">
                  <a:extLst>
                    <a:ext uri="{FF2B5EF4-FFF2-40B4-BE49-F238E27FC236}">
                      <a16:creationId xmlns:a16="http://schemas.microsoft.com/office/drawing/2014/main" id="{974B2015-84F3-2BC5-1C56-AF0C0BC19BF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08993" y="5585252"/>
                  <a:ext cx="180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29" name="Γραφή 328">
                  <a:extLst>
                    <a:ext uri="{FF2B5EF4-FFF2-40B4-BE49-F238E27FC236}">
                      <a16:creationId xmlns:a16="http://schemas.microsoft.com/office/drawing/2014/main" id="{6995AA04-4466-E77F-AD31-45A2E436AB73}"/>
                    </a:ext>
                  </a:extLst>
                </p14:cNvPr>
                <p14:cNvContentPartPr/>
                <p14:nvPr/>
              </p14:nvContentPartPr>
              <p14:xfrm>
                <a:off x="5658113" y="5468252"/>
                <a:ext cx="125280" cy="237600"/>
              </p14:xfrm>
            </p:contentPart>
          </mc:Choice>
          <mc:Fallback>
            <p:pic>
              <p:nvPicPr>
                <p:cNvPr id="329" name="Γραφή 328">
                  <a:extLst>
                    <a:ext uri="{FF2B5EF4-FFF2-40B4-BE49-F238E27FC236}">
                      <a16:creationId xmlns:a16="http://schemas.microsoft.com/office/drawing/2014/main" id="{6995AA04-4466-E77F-AD31-45A2E436AB7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40113" y="5450612"/>
                  <a:ext cx="160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30" name="Γραφή 329">
                  <a:extLst>
                    <a:ext uri="{FF2B5EF4-FFF2-40B4-BE49-F238E27FC236}">
                      <a16:creationId xmlns:a16="http://schemas.microsoft.com/office/drawing/2014/main" id="{C6648277-14B4-2477-D893-D251611F7486}"/>
                    </a:ext>
                  </a:extLst>
                </p14:cNvPr>
                <p14:cNvContentPartPr/>
                <p14:nvPr/>
              </p14:nvContentPartPr>
              <p14:xfrm>
                <a:off x="5881673" y="5518652"/>
                <a:ext cx="11160" cy="141480"/>
              </p14:xfrm>
            </p:contentPart>
          </mc:Choice>
          <mc:Fallback>
            <p:pic>
              <p:nvPicPr>
                <p:cNvPr id="330" name="Γραφή 329">
                  <a:extLst>
                    <a:ext uri="{FF2B5EF4-FFF2-40B4-BE49-F238E27FC236}">
                      <a16:creationId xmlns:a16="http://schemas.microsoft.com/office/drawing/2014/main" id="{C6648277-14B4-2477-D893-D251611F748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64033" y="5500652"/>
                  <a:ext cx="46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31" name="Γραφή 330">
                  <a:extLst>
                    <a:ext uri="{FF2B5EF4-FFF2-40B4-BE49-F238E27FC236}">
                      <a16:creationId xmlns:a16="http://schemas.microsoft.com/office/drawing/2014/main" id="{E304601F-0A1A-6487-B25B-6A8B7529FFA4}"/>
                    </a:ext>
                  </a:extLst>
                </p14:cNvPr>
                <p14:cNvContentPartPr/>
                <p14:nvPr/>
              </p14:nvContentPartPr>
              <p14:xfrm>
                <a:off x="5868353" y="5345492"/>
                <a:ext cx="34560" cy="72000"/>
              </p14:xfrm>
            </p:contentPart>
          </mc:Choice>
          <mc:Fallback>
            <p:pic>
              <p:nvPicPr>
                <p:cNvPr id="331" name="Γραφή 330">
                  <a:extLst>
                    <a:ext uri="{FF2B5EF4-FFF2-40B4-BE49-F238E27FC236}">
                      <a16:creationId xmlns:a16="http://schemas.microsoft.com/office/drawing/2014/main" id="{E304601F-0A1A-6487-B25B-6A8B7529FFA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50353" y="5327492"/>
                  <a:ext cx="7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32" name="Γραφή 331">
                  <a:extLst>
                    <a:ext uri="{FF2B5EF4-FFF2-40B4-BE49-F238E27FC236}">
                      <a16:creationId xmlns:a16="http://schemas.microsoft.com/office/drawing/2014/main" id="{78F6CE5D-F9F7-89D4-1D08-50B524565EA3}"/>
                    </a:ext>
                  </a:extLst>
                </p14:cNvPr>
                <p14:cNvContentPartPr/>
                <p14:nvPr/>
              </p14:nvContentPartPr>
              <p14:xfrm>
                <a:off x="5948633" y="5493812"/>
                <a:ext cx="135360" cy="177840"/>
              </p14:xfrm>
            </p:contentPart>
          </mc:Choice>
          <mc:Fallback>
            <p:pic>
              <p:nvPicPr>
                <p:cNvPr id="332" name="Γραφή 331">
                  <a:extLst>
                    <a:ext uri="{FF2B5EF4-FFF2-40B4-BE49-F238E27FC236}">
                      <a16:creationId xmlns:a16="http://schemas.microsoft.com/office/drawing/2014/main" id="{78F6CE5D-F9F7-89D4-1D08-50B524565EA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930993" y="5476172"/>
                  <a:ext cx="171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33" name="Γραφή 332">
                  <a:extLst>
                    <a:ext uri="{FF2B5EF4-FFF2-40B4-BE49-F238E27FC236}">
                      <a16:creationId xmlns:a16="http://schemas.microsoft.com/office/drawing/2014/main" id="{620A8DE4-BC32-63C6-C5AE-9FB1104EA462}"/>
                    </a:ext>
                  </a:extLst>
                </p14:cNvPr>
                <p14:cNvContentPartPr/>
                <p14:nvPr/>
              </p14:nvContentPartPr>
              <p14:xfrm>
                <a:off x="6211073" y="5227412"/>
                <a:ext cx="123120" cy="413280"/>
              </p14:xfrm>
            </p:contentPart>
          </mc:Choice>
          <mc:Fallback>
            <p:pic>
              <p:nvPicPr>
                <p:cNvPr id="333" name="Γραφή 332">
                  <a:extLst>
                    <a:ext uri="{FF2B5EF4-FFF2-40B4-BE49-F238E27FC236}">
                      <a16:creationId xmlns:a16="http://schemas.microsoft.com/office/drawing/2014/main" id="{620A8DE4-BC32-63C6-C5AE-9FB1104EA46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193433" y="5209772"/>
                  <a:ext cx="158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34" name="Γραφή 333">
                  <a:extLst>
                    <a:ext uri="{FF2B5EF4-FFF2-40B4-BE49-F238E27FC236}">
                      <a16:creationId xmlns:a16="http://schemas.microsoft.com/office/drawing/2014/main" id="{A791DF50-A765-0136-463E-AEB1DC255F31}"/>
                    </a:ext>
                  </a:extLst>
                </p14:cNvPr>
                <p14:cNvContentPartPr/>
                <p14:nvPr/>
              </p14:nvContentPartPr>
              <p14:xfrm>
                <a:off x="6463073" y="5264852"/>
                <a:ext cx="17640" cy="325440"/>
              </p14:xfrm>
            </p:contentPart>
          </mc:Choice>
          <mc:Fallback>
            <p:pic>
              <p:nvPicPr>
                <p:cNvPr id="334" name="Γραφή 333">
                  <a:extLst>
                    <a:ext uri="{FF2B5EF4-FFF2-40B4-BE49-F238E27FC236}">
                      <a16:creationId xmlns:a16="http://schemas.microsoft.com/office/drawing/2014/main" id="{A791DF50-A765-0136-463E-AEB1DC255F3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445433" y="5246852"/>
                  <a:ext cx="53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35" name="Γραφή 334">
                  <a:extLst>
                    <a:ext uri="{FF2B5EF4-FFF2-40B4-BE49-F238E27FC236}">
                      <a16:creationId xmlns:a16="http://schemas.microsoft.com/office/drawing/2014/main" id="{99E685EA-D139-713A-B633-42D5F9B8763A}"/>
                    </a:ext>
                  </a:extLst>
                </p14:cNvPr>
                <p14:cNvContentPartPr/>
                <p14:nvPr/>
              </p14:nvContentPartPr>
              <p14:xfrm>
                <a:off x="6391073" y="5438732"/>
                <a:ext cx="122760" cy="29880"/>
              </p14:xfrm>
            </p:contentPart>
          </mc:Choice>
          <mc:Fallback>
            <p:pic>
              <p:nvPicPr>
                <p:cNvPr id="335" name="Γραφή 334">
                  <a:extLst>
                    <a:ext uri="{FF2B5EF4-FFF2-40B4-BE49-F238E27FC236}">
                      <a16:creationId xmlns:a16="http://schemas.microsoft.com/office/drawing/2014/main" id="{99E685EA-D139-713A-B633-42D5F9B8763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373433" y="5421092"/>
                  <a:ext cx="158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36" name="Γραφή 335">
                  <a:extLst>
                    <a:ext uri="{FF2B5EF4-FFF2-40B4-BE49-F238E27FC236}">
                      <a16:creationId xmlns:a16="http://schemas.microsoft.com/office/drawing/2014/main" id="{84E69681-802C-32CE-F79C-2FB70D5DFDAF}"/>
                    </a:ext>
                  </a:extLst>
                </p14:cNvPr>
                <p14:cNvContentPartPr/>
                <p14:nvPr/>
              </p14:nvContentPartPr>
              <p14:xfrm>
                <a:off x="6739913" y="5520452"/>
                <a:ext cx="168120" cy="34920"/>
              </p14:xfrm>
            </p:contentPart>
          </mc:Choice>
          <mc:Fallback>
            <p:pic>
              <p:nvPicPr>
                <p:cNvPr id="336" name="Γραφή 335">
                  <a:extLst>
                    <a:ext uri="{FF2B5EF4-FFF2-40B4-BE49-F238E27FC236}">
                      <a16:creationId xmlns:a16="http://schemas.microsoft.com/office/drawing/2014/main" id="{84E69681-802C-32CE-F79C-2FB70D5DFDA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721913" y="5502812"/>
                  <a:ext cx="203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37" name="Γραφή 336">
                  <a:extLst>
                    <a:ext uri="{FF2B5EF4-FFF2-40B4-BE49-F238E27FC236}">
                      <a16:creationId xmlns:a16="http://schemas.microsoft.com/office/drawing/2014/main" id="{AD040D81-8FED-F3BE-02B3-FC654E2E8973}"/>
                    </a:ext>
                  </a:extLst>
                </p14:cNvPr>
                <p14:cNvContentPartPr/>
                <p14:nvPr/>
              </p14:nvContentPartPr>
              <p14:xfrm>
                <a:off x="6689513" y="5427572"/>
                <a:ext cx="186480" cy="24480"/>
              </p14:xfrm>
            </p:contentPart>
          </mc:Choice>
          <mc:Fallback>
            <p:pic>
              <p:nvPicPr>
                <p:cNvPr id="337" name="Γραφή 336">
                  <a:extLst>
                    <a:ext uri="{FF2B5EF4-FFF2-40B4-BE49-F238E27FC236}">
                      <a16:creationId xmlns:a16="http://schemas.microsoft.com/office/drawing/2014/main" id="{AD040D81-8FED-F3BE-02B3-FC654E2E897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671513" y="5409932"/>
                  <a:ext cx="22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38" name="Γραφή 337">
                  <a:extLst>
                    <a:ext uri="{FF2B5EF4-FFF2-40B4-BE49-F238E27FC236}">
                      <a16:creationId xmlns:a16="http://schemas.microsoft.com/office/drawing/2014/main" id="{B279E530-6627-0D88-8FF1-706AA52A8698}"/>
                    </a:ext>
                  </a:extLst>
                </p14:cNvPr>
                <p14:cNvContentPartPr/>
                <p14:nvPr/>
              </p14:nvContentPartPr>
              <p14:xfrm>
                <a:off x="7000553" y="5354132"/>
                <a:ext cx="186840" cy="228240"/>
              </p14:xfrm>
            </p:contentPart>
          </mc:Choice>
          <mc:Fallback>
            <p:pic>
              <p:nvPicPr>
                <p:cNvPr id="338" name="Γραφή 337">
                  <a:extLst>
                    <a:ext uri="{FF2B5EF4-FFF2-40B4-BE49-F238E27FC236}">
                      <a16:creationId xmlns:a16="http://schemas.microsoft.com/office/drawing/2014/main" id="{B279E530-6627-0D88-8FF1-706AA52A869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982913" y="5336132"/>
                  <a:ext cx="222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39" name="Γραφή 338">
                  <a:extLst>
                    <a:ext uri="{FF2B5EF4-FFF2-40B4-BE49-F238E27FC236}">
                      <a16:creationId xmlns:a16="http://schemas.microsoft.com/office/drawing/2014/main" id="{659F316C-D9D7-D540-AA5E-CB5FC1324E1F}"/>
                    </a:ext>
                  </a:extLst>
                </p14:cNvPr>
                <p14:cNvContentPartPr/>
                <p14:nvPr/>
              </p14:nvContentPartPr>
              <p14:xfrm>
                <a:off x="7255073" y="5044532"/>
                <a:ext cx="52200" cy="250560"/>
              </p14:xfrm>
            </p:contentPart>
          </mc:Choice>
          <mc:Fallback>
            <p:pic>
              <p:nvPicPr>
                <p:cNvPr id="339" name="Γραφή 338">
                  <a:extLst>
                    <a:ext uri="{FF2B5EF4-FFF2-40B4-BE49-F238E27FC236}">
                      <a16:creationId xmlns:a16="http://schemas.microsoft.com/office/drawing/2014/main" id="{659F316C-D9D7-D540-AA5E-CB5FC1324E1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237073" y="5026532"/>
                  <a:ext cx="87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40" name="Γραφή 339">
                  <a:extLst>
                    <a:ext uri="{FF2B5EF4-FFF2-40B4-BE49-F238E27FC236}">
                      <a16:creationId xmlns:a16="http://schemas.microsoft.com/office/drawing/2014/main" id="{2CCCDD0C-E21E-1ADD-6B0E-93324951D234}"/>
                    </a:ext>
                  </a:extLst>
                </p14:cNvPr>
                <p14:cNvContentPartPr/>
                <p14:nvPr/>
              </p14:nvContentPartPr>
              <p14:xfrm>
                <a:off x="7172993" y="5147852"/>
                <a:ext cx="140400" cy="36720"/>
              </p14:xfrm>
            </p:contentPart>
          </mc:Choice>
          <mc:Fallback>
            <p:pic>
              <p:nvPicPr>
                <p:cNvPr id="340" name="Γραφή 339">
                  <a:extLst>
                    <a:ext uri="{FF2B5EF4-FFF2-40B4-BE49-F238E27FC236}">
                      <a16:creationId xmlns:a16="http://schemas.microsoft.com/office/drawing/2014/main" id="{2CCCDD0C-E21E-1ADD-6B0E-93324951D23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154993" y="5129852"/>
                  <a:ext cx="17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42" name="Γραφή 341">
                  <a:extLst>
                    <a:ext uri="{FF2B5EF4-FFF2-40B4-BE49-F238E27FC236}">
                      <a16:creationId xmlns:a16="http://schemas.microsoft.com/office/drawing/2014/main" id="{08B25182-F941-CC9A-63D8-84D966EC3973}"/>
                    </a:ext>
                  </a:extLst>
                </p14:cNvPr>
                <p14:cNvContentPartPr/>
                <p14:nvPr/>
              </p14:nvContentPartPr>
              <p14:xfrm>
                <a:off x="7436873" y="5425412"/>
                <a:ext cx="309600" cy="18720"/>
              </p14:xfrm>
            </p:contentPart>
          </mc:Choice>
          <mc:Fallback>
            <p:pic>
              <p:nvPicPr>
                <p:cNvPr id="342" name="Γραφή 341">
                  <a:extLst>
                    <a:ext uri="{FF2B5EF4-FFF2-40B4-BE49-F238E27FC236}">
                      <a16:creationId xmlns:a16="http://schemas.microsoft.com/office/drawing/2014/main" id="{08B25182-F941-CC9A-63D8-84D966EC397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418873" y="5407772"/>
                  <a:ext cx="34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43" name="Γραφή 342">
                  <a:extLst>
                    <a:ext uri="{FF2B5EF4-FFF2-40B4-BE49-F238E27FC236}">
                      <a16:creationId xmlns:a16="http://schemas.microsoft.com/office/drawing/2014/main" id="{1B064852-B274-39A5-BC53-07F2438E1455}"/>
                    </a:ext>
                  </a:extLst>
                </p14:cNvPr>
                <p14:cNvContentPartPr/>
                <p14:nvPr/>
              </p14:nvContentPartPr>
              <p14:xfrm>
                <a:off x="7417433" y="5524412"/>
                <a:ext cx="302040" cy="27360"/>
              </p14:xfrm>
            </p:contentPart>
          </mc:Choice>
          <mc:Fallback>
            <p:pic>
              <p:nvPicPr>
                <p:cNvPr id="343" name="Γραφή 342">
                  <a:extLst>
                    <a:ext uri="{FF2B5EF4-FFF2-40B4-BE49-F238E27FC236}">
                      <a16:creationId xmlns:a16="http://schemas.microsoft.com/office/drawing/2014/main" id="{1B064852-B274-39A5-BC53-07F2438E145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399793" y="5506412"/>
                  <a:ext cx="337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45" name="Γραφή 344">
                  <a:extLst>
                    <a:ext uri="{FF2B5EF4-FFF2-40B4-BE49-F238E27FC236}">
                      <a16:creationId xmlns:a16="http://schemas.microsoft.com/office/drawing/2014/main" id="{7EDA0A82-F863-1BD8-8457-500A447D98AD}"/>
                    </a:ext>
                  </a:extLst>
                </p14:cNvPr>
                <p14:cNvContentPartPr/>
                <p14:nvPr/>
              </p14:nvContentPartPr>
              <p14:xfrm>
                <a:off x="7693193" y="5296892"/>
                <a:ext cx="183960" cy="306000"/>
              </p14:xfrm>
            </p:contentPart>
          </mc:Choice>
          <mc:Fallback>
            <p:pic>
              <p:nvPicPr>
                <p:cNvPr id="345" name="Γραφή 344">
                  <a:extLst>
                    <a:ext uri="{FF2B5EF4-FFF2-40B4-BE49-F238E27FC236}">
                      <a16:creationId xmlns:a16="http://schemas.microsoft.com/office/drawing/2014/main" id="{7EDA0A82-F863-1BD8-8457-500A447D98A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675553" y="5279252"/>
                  <a:ext cx="219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523" name="Γραφή 522">
                  <a:extLst>
                    <a:ext uri="{FF2B5EF4-FFF2-40B4-BE49-F238E27FC236}">
                      <a16:creationId xmlns:a16="http://schemas.microsoft.com/office/drawing/2014/main" id="{60CAB21B-9B17-7655-4C80-D72954534C1B}"/>
                    </a:ext>
                  </a:extLst>
                </p14:cNvPr>
                <p14:cNvContentPartPr/>
                <p14:nvPr/>
              </p14:nvContentPartPr>
              <p14:xfrm>
                <a:off x="4134953" y="5499932"/>
                <a:ext cx="16920" cy="293760"/>
              </p14:xfrm>
            </p:contentPart>
          </mc:Choice>
          <mc:Fallback>
            <p:pic>
              <p:nvPicPr>
                <p:cNvPr id="523" name="Γραφή 522">
                  <a:extLst>
                    <a:ext uri="{FF2B5EF4-FFF2-40B4-BE49-F238E27FC236}">
                      <a16:creationId xmlns:a16="http://schemas.microsoft.com/office/drawing/2014/main" id="{60CAB21B-9B17-7655-4C80-D72954534C1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116953" y="5482292"/>
                  <a:ext cx="5256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Ομάδα 525">
            <a:extLst>
              <a:ext uri="{FF2B5EF4-FFF2-40B4-BE49-F238E27FC236}">
                <a16:creationId xmlns:a16="http://schemas.microsoft.com/office/drawing/2014/main" id="{34F67A4A-9713-B9B4-21DA-583E164900CB}"/>
              </a:ext>
            </a:extLst>
          </p:cNvPr>
          <p:cNvGrpSpPr/>
          <p:nvPr/>
        </p:nvGrpSpPr>
        <p:grpSpPr>
          <a:xfrm>
            <a:off x="224273" y="5657252"/>
            <a:ext cx="3019320" cy="707400"/>
            <a:chOff x="224273" y="5657252"/>
            <a:chExt cx="301932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47" name="Γραφή 346">
                  <a:extLst>
                    <a:ext uri="{FF2B5EF4-FFF2-40B4-BE49-F238E27FC236}">
                      <a16:creationId xmlns:a16="http://schemas.microsoft.com/office/drawing/2014/main" id="{215A833F-EB11-ED1A-CA1E-3CBF7BD189C7}"/>
                    </a:ext>
                  </a:extLst>
                </p14:cNvPr>
                <p14:cNvContentPartPr/>
                <p14:nvPr/>
              </p14:nvContentPartPr>
              <p14:xfrm>
                <a:off x="224273" y="5889452"/>
                <a:ext cx="205560" cy="459000"/>
              </p14:xfrm>
            </p:contentPart>
          </mc:Choice>
          <mc:Fallback>
            <p:pic>
              <p:nvPicPr>
                <p:cNvPr id="347" name="Γραφή 346">
                  <a:extLst>
                    <a:ext uri="{FF2B5EF4-FFF2-40B4-BE49-F238E27FC236}">
                      <a16:creationId xmlns:a16="http://schemas.microsoft.com/office/drawing/2014/main" id="{215A833F-EB11-ED1A-CA1E-3CBF7BD189C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06273" y="5871812"/>
                  <a:ext cx="2412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48" name="Γραφή 347">
                  <a:extLst>
                    <a:ext uri="{FF2B5EF4-FFF2-40B4-BE49-F238E27FC236}">
                      <a16:creationId xmlns:a16="http://schemas.microsoft.com/office/drawing/2014/main" id="{2368EA65-0EC6-DE2F-2B55-24CB92262CE5}"/>
                    </a:ext>
                  </a:extLst>
                </p14:cNvPr>
                <p14:cNvContentPartPr/>
                <p14:nvPr/>
              </p14:nvContentPartPr>
              <p14:xfrm>
                <a:off x="426953" y="5859932"/>
                <a:ext cx="823320" cy="65880"/>
              </p14:xfrm>
            </p:contentPart>
          </mc:Choice>
          <mc:Fallback>
            <p:pic>
              <p:nvPicPr>
                <p:cNvPr id="348" name="Γραφή 347">
                  <a:extLst>
                    <a:ext uri="{FF2B5EF4-FFF2-40B4-BE49-F238E27FC236}">
                      <a16:creationId xmlns:a16="http://schemas.microsoft.com/office/drawing/2014/main" id="{2368EA65-0EC6-DE2F-2B55-24CB92262CE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08953" y="5841932"/>
                  <a:ext cx="858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49" name="Γραφή 348">
                  <a:extLst>
                    <a:ext uri="{FF2B5EF4-FFF2-40B4-BE49-F238E27FC236}">
                      <a16:creationId xmlns:a16="http://schemas.microsoft.com/office/drawing/2014/main" id="{BBE14D19-13E7-37FD-ED48-47FCDF481AB6}"/>
                    </a:ext>
                  </a:extLst>
                </p14:cNvPr>
                <p14:cNvContentPartPr/>
                <p14:nvPr/>
              </p14:nvContentPartPr>
              <p14:xfrm>
                <a:off x="509753" y="6062612"/>
                <a:ext cx="41400" cy="152640"/>
              </p14:xfrm>
            </p:contentPart>
          </mc:Choice>
          <mc:Fallback>
            <p:pic>
              <p:nvPicPr>
                <p:cNvPr id="349" name="Γραφή 348">
                  <a:extLst>
                    <a:ext uri="{FF2B5EF4-FFF2-40B4-BE49-F238E27FC236}">
                      <a16:creationId xmlns:a16="http://schemas.microsoft.com/office/drawing/2014/main" id="{BBE14D19-13E7-37FD-ED48-47FCDF481AB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92113" y="6044612"/>
                  <a:ext cx="77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50" name="Γραφή 349">
                  <a:extLst>
                    <a:ext uri="{FF2B5EF4-FFF2-40B4-BE49-F238E27FC236}">
                      <a16:creationId xmlns:a16="http://schemas.microsoft.com/office/drawing/2014/main" id="{4AB3D856-E7BE-8562-A34E-990C4AAABB46}"/>
                    </a:ext>
                  </a:extLst>
                </p14:cNvPr>
                <p14:cNvContentPartPr/>
                <p14:nvPr/>
              </p14:nvContentPartPr>
              <p14:xfrm>
                <a:off x="627113" y="6132812"/>
                <a:ext cx="187200" cy="25920"/>
              </p14:xfrm>
            </p:contentPart>
          </mc:Choice>
          <mc:Fallback>
            <p:pic>
              <p:nvPicPr>
                <p:cNvPr id="350" name="Γραφή 349">
                  <a:extLst>
                    <a:ext uri="{FF2B5EF4-FFF2-40B4-BE49-F238E27FC236}">
                      <a16:creationId xmlns:a16="http://schemas.microsoft.com/office/drawing/2014/main" id="{4AB3D856-E7BE-8562-A34E-990C4AAABB4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09113" y="6114812"/>
                  <a:ext cx="222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51" name="Γραφή 350">
                  <a:extLst>
                    <a:ext uri="{FF2B5EF4-FFF2-40B4-BE49-F238E27FC236}">
                      <a16:creationId xmlns:a16="http://schemas.microsoft.com/office/drawing/2014/main" id="{94753F8D-5BA9-AABA-B37F-325190186C12}"/>
                    </a:ext>
                  </a:extLst>
                </p14:cNvPr>
                <p14:cNvContentPartPr/>
                <p14:nvPr/>
              </p14:nvContentPartPr>
              <p14:xfrm>
                <a:off x="824033" y="6081332"/>
                <a:ext cx="196920" cy="136800"/>
              </p14:xfrm>
            </p:contentPart>
          </mc:Choice>
          <mc:Fallback>
            <p:pic>
              <p:nvPicPr>
                <p:cNvPr id="351" name="Γραφή 350">
                  <a:extLst>
                    <a:ext uri="{FF2B5EF4-FFF2-40B4-BE49-F238E27FC236}">
                      <a16:creationId xmlns:a16="http://schemas.microsoft.com/office/drawing/2014/main" id="{94753F8D-5BA9-AABA-B37F-325190186C1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06393" y="6063692"/>
                  <a:ext cx="23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52" name="Γραφή 351">
                  <a:extLst>
                    <a:ext uri="{FF2B5EF4-FFF2-40B4-BE49-F238E27FC236}">
                      <a16:creationId xmlns:a16="http://schemas.microsoft.com/office/drawing/2014/main" id="{3A04A0E0-7448-4090-4F43-656C8C27B8B2}"/>
                    </a:ext>
                  </a:extLst>
                </p14:cNvPr>
                <p14:cNvContentPartPr/>
                <p14:nvPr/>
              </p14:nvContentPartPr>
              <p14:xfrm>
                <a:off x="923753" y="6065492"/>
                <a:ext cx="87480" cy="155880"/>
              </p14:xfrm>
            </p:contentPart>
          </mc:Choice>
          <mc:Fallback>
            <p:pic>
              <p:nvPicPr>
                <p:cNvPr id="352" name="Γραφή 351">
                  <a:extLst>
                    <a:ext uri="{FF2B5EF4-FFF2-40B4-BE49-F238E27FC236}">
                      <a16:creationId xmlns:a16="http://schemas.microsoft.com/office/drawing/2014/main" id="{3A04A0E0-7448-4090-4F43-656C8C27B8B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06113" y="6047852"/>
                  <a:ext cx="123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53" name="Γραφή 352">
                  <a:extLst>
                    <a:ext uri="{FF2B5EF4-FFF2-40B4-BE49-F238E27FC236}">
                      <a16:creationId xmlns:a16="http://schemas.microsoft.com/office/drawing/2014/main" id="{5AF2D835-668E-1474-25A8-044F2D8A5739}"/>
                    </a:ext>
                  </a:extLst>
                </p14:cNvPr>
                <p14:cNvContentPartPr/>
                <p14:nvPr/>
              </p14:nvContentPartPr>
              <p14:xfrm>
                <a:off x="1017713" y="5973332"/>
                <a:ext cx="126720" cy="180000"/>
              </p14:xfrm>
            </p:contentPart>
          </mc:Choice>
          <mc:Fallback>
            <p:pic>
              <p:nvPicPr>
                <p:cNvPr id="353" name="Γραφή 352">
                  <a:extLst>
                    <a:ext uri="{FF2B5EF4-FFF2-40B4-BE49-F238E27FC236}">
                      <a16:creationId xmlns:a16="http://schemas.microsoft.com/office/drawing/2014/main" id="{5AF2D835-668E-1474-25A8-044F2D8A573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99713" y="5955692"/>
                  <a:ext cx="162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55" name="Γραφή 354">
                  <a:extLst>
                    <a:ext uri="{FF2B5EF4-FFF2-40B4-BE49-F238E27FC236}">
                      <a16:creationId xmlns:a16="http://schemas.microsoft.com/office/drawing/2014/main" id="{20CCDB8A-48FE-30F9-6874-75E3BFEAF398}"/>
                    </a:ext>
                  </a:extLst>
                </p14:cNvPr>
                <p14:cNvContentPartPr/>
                <p14:nvPr/>
              </p14:nvContentPartPr>
              <p14:xfrm>
                <a:off x="1277273" y="6196172"/>
                <a:ext cx="12960" cy="5760"/>
              </p14:xfrm>
            </p:contentPart>
          </mc:Choice>
          <mc:Fallback>
            <p:pic>
              <p:nvPicPr>
                <p:cNvPr id="355" name="Γραφή 354">
                  <a:extLst>
                    <a:ext uri="{FF2B5EF4-FFF2-40B4-BE49-F238E27FC236}">
                      <a16:creationId xmlns:a16="http://schemas.microsoft.com/office/drawing/2014/main" id="{20CCDB8A-48FE-30F9-6874-75E3BFEAF39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259633" y="6178172"/>
                  <a:ext cx="48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56" name="Γραφή 355">
                  <a:extLst>
                    <a:ext uri="{FF2B5EF4-FFF2-40B4-BE49-F238E27FC236}">
                      <a16:creationId xmlns:a16="http://schemas.microsoft.com/office/drawing/2014/main" id="{ECEF5F59-62DD-0239-97B7-4DE5AAAA77F5}"/>
                    </a:ext>
                  </a:extLst>
                </p14:cNvPr>
                <p14:cNvContentPartPr/>
                <p14:nvPr/>
              </p14:nvContentPartPr>
              <p14:xfrm>
                <a:off x="1277273" y="6138932"/>
                <a:ext cx="283320" cy="62640"/>
              </p14:xfrm>
            </p:contentPart>
          </mc:Choice>
          <mc:Fallback>
            <p:pic>
              <p:nvPicPr>
                <p:cNvPr id="356" name="Γραφή 355">
                  <a:extLst>
                    <a:ext uri="{FF2B5EF4-FFF2-40B4-BE49-F238E27FC236}">
                      <a16:creationId xmlns:a16="http://schemas.microsoft.com/office/drawing/2014/main" id="{ECEF5F59-62DD-0239-97B7-4DE5AAAA77F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259633" y="6121292"/>
                  <a:ext cx="31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58" name="Γραφή 357">
                  <a:extLst>
                    <a:ext uri="{FF2B5EF4-FFF2-40B4-BE49-F238E27FC236}">
                      <a16:creationId xmlns:a16="http://schemas.microsoft.com/office/drawing/2014/main" id="{541370F3-3CD8-E97C-BA1F-A88A46900BA8}"/>
                    </a:ext>
                  </a:extLst>
                </p14:cNvPr>
                <p14:cNvContentPartPr/>
                <p14:nvPr/>
              </p14:nvContentPartPr>
              <p14:xfrm>
                <a:off x="1677233" y="6068732"/>
                <a:ext cx="265320" cy="178200"/>
              </p14:xfrm>
            </p:contentPart>
          </mc:Choice>
          <mc:Fallback>
            <p:pic>
              <p:nvPicPr>
                <p:cNvPr id="358" name="Γραφή 357">
                  <a:extLst>
                    <a:ext uri="{FF2B5EF4-FFF2-40B4-BE49-F238E27FC236}">
                      <a16:creationId xmlns:a16="http://schemas.microsoft.com/office/drawing/2014/main" id="{541370F3-3CD8-E97C-BA1F-A88A46900BA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659233" y="6050732"/>
                  <a:ext cx="30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59" name="Γραφή 358">
                  <a:extLst>
                    <a:ext uri="{FF2B5EF4-FFF2-40B4-BE49-F238E27FC236}">
                      <a16:creationId xmlns:a16="http://schemas.microsoft.com/office/drawing/2014/main" id="{30914AB6-96E2-26B0-EB94-937C03AF78F5}"/>
                    </a:ext>
                  </a:extLst>
                </p14:cNvPr>
                <p14:cNvContentPartPr/>
                <p14:nvPr/>
              </p14:nvContentPartPr>
              <p14:xfrm>
                <a:off x="1703873" y="6026972"/>
                <a:ext cx="189720" cy="337680"/>
              </p14:xfrm>
            </p:contentPart>
          </mc:Choice>
          <mc:Fallback>
            <p:pic>
              <p:nvPicPr>
                <p:cNvPr id="359" name="Γραφή 358">
                  <a:extLst>
                    <a:ext uri="{FF2B5EF4-FFF2-40B4-BE49-F238E27FC236}">
                      <a16:creationId xmlns:a16="http://schemas.microsoft.com/office/drawing/2014/main" id="{30914AB6-96E2-26B0-EB94-937C03AF78F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685873" y="6008972"/>
                  <a:ext cx="2253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02" name="Γραφή 401">
                  <a:extLst>
                    <a:ext uri="{FF2B5EF4-FFF2-40B4-BE49-F238E27FC236}">
                      <a16:creationId xmlns:a16="http://schemas.microsoft.com/office/drawing/2014/main" id="{AAD8897B-EB4F-2E83-9CD8-B7427ED120A8}"/>
                    </a:ext>
                  </a:extLst>
                </p14:cNvPr>
                <p14:cNvContentPartPr/>
                <p14:nvPr/>
              </p14:nvContentPartPr>
              <p14:xfrm>
                <a:off x="1435673" y="5985572"/>
                <a:ext cx="59040" cy="237960"/>
              </p14:xfrm>
            </p:contentPart>
          </mc:Choice>
          <mc:Fallback>
            <p:pic>
              <p:nvPicPr>
                <p:cNvPr id="402" name="Γραφή 401">
                  <a:extLst>
                    <a:ext uri="{FF2B5EF4-FFF2-40B4-BE49-F238E27FC236}">
                      <a16:creationId xmlns:a16="http://schemas.microsoft.com/office/drawing/2014/main" id="{AAD8897B-EB4F-2E83-9CD8-B7427ED120A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418033" y="5967932"/>
                  <a:ext cx="94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04" name="Γραφή 403">
                  <a:extLst>
                    <a:ext uri="{FF2B5EF4-FFF2-40B4-BE49-F238E27FC236}">
                      <a16:creationId xmlns:a16="http://schemas.microsoft.com/office/drawing/2014/main" id="{8E1FF754-5CF0-136D-427D-48434D85D874}"/>
                    </a:ext>
                  </a:extLst>
                </p14:cNvPr>
                <p14:cNvContentPartPr/>
                <p14:nvPr/>
              </p14:nvContentPartPr>
              <p14:xfrm>
                <a:off x="2064233" y="6156212"/>
                <a:ext cx="234000" cy="49320"/>
              </p14:xfrm>
            </p:contentPart>
          </mc:Choice>
          <mc:Fallback>
            <p:pic>
              <p:nvPicPr>
                <p:cNvPr id="404" name="Γραφή 403">
                  <a:extLst>
                    <a:ext uri="{FF2B5EF4-FFF2-40B4-BE49-F238E27FC236}">
                      <a16:creationId xmlns:a16="http://schemas.microsoft.com/office/drawing/2014/main" id="{8E1FF754-5CF0-136D-427D-48434D85D87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046233" y="6138212"/>
                  <a:ext cx="269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05" name="Γραφή 404">
                  <a:extLst>
                    <a:ext uri="{FF2B5EF4-FFF2-40B4-BE49-F238E27FC236}">
                      <a16:creationId xmlns:a16="http://schemas.microsoft.com/office/drawing/2014/main" id="{31BFB631-663F-D78E-E1AF-B0067D4756BD}"/>
                    </a:ext>
                  </a:extLst>
                </p14:cNvPr>
                <p14:cNvContentPartPr/>
                <p14:nvPr/>
              </p14:nvContentPartPr>
              <p14:xfrm>
                <a:off x="2028953" y="6032012"/>
                <a:ext cx="226800" cy="32400"/>
              </p14:xfrm>
            </p:contentPart>
          </mc:Choice>
          <mc:Fallback>
            <p:pic>
              <p:nvPicPr>
                <p:cNvPr id="405" name="Γραφή 404">
                  <a:extLst>
                    <a:ext uri="{FF2B5EF4-FFF2-40B4-BE49-F238E27FC236}">
                      <a16:creationId xmlns:a16="http://schemas.microsoft.com/office/drawing/2014/main" id="{31BFB631-663F-D78E-E1AF-B0067D4756B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11313" y="6014372"/>
                  <a:ext cx="262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07" name="Γραφή 406">
                  <a:extLst>
                    <a:ext uri="{FF2B5EF4-FFF2-40B4-BE49-F238E27FC236}">
                      <a16:creationId xmlns:a16="http://schemas.microsoft.com/office/drawing/2014/main" id="{46BFC217-0EA8-9CE1-6889-66F10D67201F}"/>
                    </a:ext>
                  </a:extLst>
                </p14:cNvPr>
                <p14:cNvContentPartPr/>
                <p14:nvPr/>
              </p14:nvContentPartPr>
              <p14:xfrm>
                <a:off x="2463473" y="5994572"/>
                <a:ext cx="206640" cy="242280"/>
              </p14:xfrm>
            </p:contentPart>
          </mc:Choice>
          <mc:Fallback>
            <p:pic>
              <p:nvPicPr>
                <p:cNvPr id="407" name="Γραφή 406">
                  <a:extLst>
                    <a:ext uri="{FF2B5EF4-FFF2-40B4-BE49-F238E27FC236}">
                      <a16:creationId xmlns:a16="http://schemas.microsoft.com/office/drawing/2014/main" id="{46BFC217-0EA8-9CE1-6889-66F10D67201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445833" y="5976932"/>
                  <a:ext cx="242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08" name="Γραφή 407">
                  <a:extLst>
                    <a:ext uri="{FF2B5EF4-FFF2-40B4-BE49-F238E27FC236}">
                      <a16:creationId xmlns:a16="http://schemas.microsoft.com/office/drawing/2014/main" id="{29CE9735-8DEE-6C86-8A04-B3E7361A2ECF}"/>
                    </a:ext>
                  </a:extLst>
                </p14:cNvPr>
                <p14:cNvContentPartPr/>
                <p14:nvPr/>
              </p14:nvContentPartPr>
              <p14:xfrm>
                <a:off x="2773073" y="5657252"/>
                <a:ext cx="41400" cy="291240"/>
              </p14:xfrm>
            </p:contentPart>
          </mc:Choice>
          <mc:Fallback>
            <p:pic>
              <p:nvPicPr>
                <p:cNvPr id="408" name="Γραφή 407">
                  <a:extLst>
                    <a:ext uri="{FF2B5EF4-FFF2-40B4-BE49-F238E27FC236}">
                      <a16:creationId xmlns:a16="http://schemas.microsoft.com/office/drawing/2014/main" id="{29CE9735-8DEE-6C86-8A04-B3E7361A2EC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755433" y="5639252"/>
                  <a:ext cx="77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09" name="Γραφή 408">
                  <a:extLst>
                    <a:ext uri="{FF2B5EF4-FFF2-40B4-BE49-F238E27FC236}">
                      <a16:creationId xmlns:a16="http://schemas.microsoft.com/office/drawing/2014/main" id="{DDED471D-50D9-0280-A860-87D4017F7FC2}"/>
                    </a:ext>
                  </a:extLst>
                </p14:cNvPr>
                <p14:cNvContentPartPr/>
                <p14:nvPr/>
              </p14:nvContentPartPr>
              <p14:xfrm>
                <a:off x="2677673" y="5815652"/>
                <a:ext cx="190440" cy="42120"/>
              </p14:xfrm>
            </p:contentPart>
          </mc:Choice>
          <mc:Fallback>
            <p:pic>
              <p:nvPicPr>
                <p:cNvPr id="409" name="Γραφή 408">
                  <a:extLst>
                    <a:ext uri="{FF2B5EF4-FFF2-40B4-BE49-F238E27FC236}">
                      <a16:creationId xmlns:a16="http://schemas.microsoft.com/office/drawing/2014/main" id="{DDED471D-50D9-0280-A860-87D4017F7FC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659673" y="5797652"/>
                  <a:ext cx="226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10" name="Γραφή 409">
                  <a:extLst>
                    <a:ext uri="{FF2B5EF4-FFF2-40B4-BE49-F238E27FC236}">
                      <a16:creationId xmlns:a16="http://schemas.microsoft.com/office/drawing/2014/main" id="{CE788752-69E4-F2E9-70EE-1713D15D0BB1}"/>
                    </a:ext>
                  </a:extLst>
                </p14:cNvPr>
                <p14:cNvContentPartPr/>
                <p14:nvPr/>
              </p14:nvContentPartPr>
              <p14:xfrm>
                <a:off x="2850833" y="6124892"/>
                <a:ext cx="324720" cy="31320"/>
              </p14:xfrm>
            </p:contentPart>
          </mc:Choice>
          <mc:Fallback>
            <p:pic>
              <p:nvPicPr>
                <p:cNvPr id="410" name="Γραφή 409">
                  <a:extLst>
                    <a:ext uri="{FF2B5EF4-FFF2-40B4-BE49-F238E27FC236}">
                      <a16:creationId xmlns:a16="http://schemas.microsoft.com/office/drawing/2014/main" id="{CE788752-69E4-F2E9-70EE-1713D15D0BB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832833" y="6107252"/>
                  <a:ext cx="360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11" name="Γραφή 410">
                  <a:extLst>
                    <a:ext uri="{FF2B5EF4-FFF2-40B4-BE49-F238E27FC236}">
                      <a16:creationId xmlns:a16="http://schemas.microsoft.com/office/drawing/2014/main" id="{466E4219-89DA-942F-3769-3EC0FAA6306B}"/>
                    </a:ext>
                  </a:extLst>
                </p14:cNvPr>
                <p14:cNvContentPartPr/>
                <p14:nvPr/>
              </p14:nvContentPartPr>
              <p14:xfrm>
                <a:off x="2837153" y="6012572"/>
                <a:ext cx="312120" cy="34560"/>
              </p14:xfrm>
            </p:contentPart>
          </mc:Choice>
          <mc:Fallback>
            <p:pic>
              <p:nvPicPr>
                <p:cNvPr id="411" name="Γραφή 410">
                  <a:extLst>
                    <a:ext uri="{FF2B5EF4-FFF2-40B4-BE49-F238E27FC236}">
                      <a16:creationId xmlns:a16="http://schemas.microsoft.com/office/drawing/2014/main" id="{466E4219-89DA-942F-3769-3EC0FAA6306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819513" y="5994572"/>
                  <a:ext cx="347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12" name="Γραφή 411">
                  <a:extLst>
                    <a:ext uri="{FF2B5EF4-FFF2-40B4-BE49-F238E27FC236}">
                      <a16:creationId xmlns:a16="http://schemas.microsoft.com/office/drawing/2014/main" id="{2C5C9B7F-AC6F-3AEA-49EB-9FECA2C4DF5D}"/>
                    </a:ext>
                  </a:extLst>
                </p14:cNvPr>
                <p14:cNvContentPartPr/>
                <p14:nvPr/>
              </p14:nvContentPartPr>
              <p14:xfrm>
                <a:off x="3130913" y="5922932"/>
                <a:ext cx="112680" cy="311040"/>
              </p14:xfrm>
            </p:contentPart>
          </mc:Choice>
          <mc:Fallback>
            <p:pic>
              <p:nvPicPr>
                <p:cNvPr id="412" name="Γραφή 411">
                  <a:extLst>
                    <a:ext uri="{FF2B5EF4-FFF2-40B4-BE49-F238E27FC236}">
                      <a16:creationId xmlns:a16="http://schemas.microsoft.com/office/drawing/2014/main" id="{2C5C9B7F-AC6F-3AEA-49EB-9FECA2C4DF5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112913" y="5905292"/>
                  <a:ext cx="148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25" name="Γραφή 524">
                  <a:extLst>
                    <a:ext uri="{FF2B5EF4-FFF2-40B4-BE49-F238E27FC236}">
                      <a16:creationId xmlns:a16="http://schemas.microsoft.com/office/drawing/2014/main" id="{716719A1-1CED-7505-C32C-9EA52DC72CAC}"/>
                    </a:ext>
                  </a:extLst>
                </p14:cNvPr>
                <p14:cNvContentPartPr/>
                <p14:nvPr/>
              </p14:nvContentPartPr>
              <p14:xfrm>
                <a:off x="682553" y="5991692"/>
                <a:ext cx="94320" cy="307440"/>
              </p14:xfrm>
            </p:contentPart>
          </mc:Choice>
          <mc:Fallback>
            <p:pic>
              <p:nvPicPr>
                <p:cNvPr id="525" name="Γραφή 524">
                  <a:extLst>
                    <a:ext uri="{FF2B5EF4-FFF2-40B4-BE49-F238E27FC236}">
                      <a16:creationId xmlns:a16="http://schemas.microsoft.com/office/drawing/2014/main" id="{716719A1-1CED-7505-C32C-9EA52DC72CA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64553" y="5973692"/>
                  <a:ext cx="1299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Ομάδα 527">
            <a:extLst>
              <a:ext uri="{FF2B5EF4-FFF2-40B4-BE49-F238E27FC236}">
                <a16:creationId xmlns:a16="http://schemas.microsoft.com/office/drawing/2014/main" id="{10219129-3F96-668B-A781-72BF779E9737}"/>
              </a:ext>
            </a:extLst>
          </p:cNvPr>
          <p:cNvGrpSpPr/>
          <p:nvPr/>
        </p:nvGrpSpPr>
        <p:grpSpPr>
          <a:xfrm>
            <a:off x="3641033" y="5918972"/>
            <a:ext cx="3620160" cy="500400"/>
            <a:chOff x="3641033" y="5918972"/>
            <a:chExt cx="362016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13" name="Γραφή 412">
                  <a:extLst>
                    <a:ext uri="{FF2B5EF4-FFF2-40B4-BE49-F238E27FC236}">
                      <a16:creationId xmlns:a16="http://schemas.microsoft.com/office/drawing/2014/main" id="{89469592-0A90-BB5F-8565-7B1E0EED2571}"/>
                    </a:ext>
                  </a:extLst>
                </p14:cNvPr>
                <p14:cNvContentPartPr/>
                <p14:nvPr/>
              </p14:nvContentPartPr>
              <p14:xfrm>
                <a:off x="3719153" y="5975132"/>
                <a:ext cx="143280" cy="356760"/>
              </p14:xfrm>
            </p:contentPart>
          </mc:Choice>
          <mc:Fallback>
            <p:pic>
              <p:nvPicPr>
                <p:cNvPr id="413" name="Γραφή 412">
                  <a:extLst>
                    <a:ext uri="{FF2B5EF4-FFF2-40B4-BE49-F238E27FC236}">
                      <a16:creationId xmlns:a16="http://schemas.microsoft.com/office/drawing/2014/main" id="{89469592-0A90-BB5F-8565-7B1E0EED257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701153" y="5957492"/>
                  <a:ext cx="178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14" name="Γραφή 413">
                  <a:extLst>
                    <a:ext uri="{FF2B5EF4-FFF2-40B4-BE49-F238E27FC236}">
                      <a16:creationId xmlns:a16="http://schemas.microsoft.com/office/drawing/2014/main" id="{9A8B8116-8A6B-6BDE-CEEE-DDFA6437867C}"/>
                    </a:ext>
                  </a:extLst>
                </p14:cNvPr>
                <p14:cNvContentPartPr/>
                <p14:nvPr/>
              </p14:nvContentPartPr>
              <p14:xfrm>
                <a:off x="3641033" y="6166652"/>
                <a:ext cx="294480" cy="43560"/>
              </p14:xfrm>
            </p:contentPart>
          </mc:Choice>
          <mc:Fallback>
            <p:pic>
              <p:nvPicPr>
                <p:cNvPr id="414" name="Γραφή 413">
                  <a:extLst>
                    <a:ext uri="{FF2B5EF4-FFF2-40B4-BE49-F238E27FC236}">
                      <a16:creationId xmlns:a16="http://schemas.microsoft.com/office/drawing/2014/main" id="{9A8B8116-8A6B-6BDE-CEEE-DDFA6437867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623393" y="6148652"/>
                  <a:ext cx="330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15" name="Γραφή 414">
                  <a:extLst>
                    <a:ext uri="{FF2B5EF4-FFF2-40B4-BE49-F238E27FC236}">
                      <a16:creationId xmlns:a16="http://schemas.microsoft.com/office/drawing/2014/main" id="{20FC3C19-136D-C18E-6A0F-2571DC127117}"/>
                    </a:ext>
                  </a:extLst>
                </p14:cNvPr>
                <p14:cNvContentPartPr/>
                <p14:nvPr/>
              </p14:nvContentPartPr>
              <p14:xfrm>
                <a:off x="3988073" y="6255212"/>
                <a:ext cx="279720" cy="34200"/>
              </p14:xfrm>
            </p:contentPart>
          </mc:Choice>
          <mc:Fallback>
            <p:pic>
              <p:nvPicPr>
                <p:cNvPr id="415" name="Γραφή 414">
                  <a:extLst>
                    <a:ext uri="{FF2B5EF4-FFF2-40B4-BE49-F238E27FC236}">
                      <a16:creationId xmlns:a16="http://schemas.microsoft.com/office/drawing/2014/main" id="{20FC3C19-136D-C18E-6A0F-2571DC12711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970073" y="6237212"/>
                  <a:ext cx="315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16" name="Γραφή 415">
                  <a:extLst>
                    <a:ext uri="{FF2B5EF4-FFF2-40B4-BE49-F238E27FC236}">
                      <a16:creationId xmlns:a16="http://schemas.microsoft.com/office/drawing/2014/main" id="{B435DDC1-B416-DC9A-1FB0-E539872A8977}"/>
                    </a:ext>
                  </a:extLst>
                </p14:cNvPr>
                <p14:cNvContentPartPr/>
                <p14:nvPr/>
              </p14:nvContentPartPr>
              <p14:xfrm>
                <a:off x="3999953" y="6163772"/>
                <a:ext cx="219600" cy="53640"/>
              </p14:xfrm>
            </p:contentPart>
          </mc:Choice>
          <mc:Fallback>
            <p:pic>
              <p:nvPicPr>
                <p:cNvPr id="416" name="Γραφή 415">
                  <a:extLst>
                    <a:ext uri="{FF2B5EF4-FFF2-40B4-BE49-F238E27FC236}">
                      <a16:creationId xmlns:a16="http://schemas.microsoft.com/office/drawing/2014/main" id="{B435DDC1-B416-DC9A-1FB0-E539872A897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982313" y="6146132"/>
                  <a:ext cx="255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19" name="Γραφή 418">
                  <a:extLst>
                    <a:ext uri="{FF2B5EF4-FFF2-40B4-BE49-F238E27FC236}">
                      <a16:creationId xmlns:a16="http://schemas.microsoft.com/office/drawing/2014/main" id="{05ED31FE-77B4-5568-3961-1184674CC874}"/>
                    </a:ext>
                  </a:extLst>
                </p14:cNvPr>
                <p14:cNvContentPartPr/>
                <p14:nvPr/>
              </p14:nvContentPartPr>
              <p14:xfrm>
                <a:off x="4376873" y="5988812"/>
                <a:ext cx="218520" cy="335880"/>
              </p14:xfrm>
            </p:contentPart>
          </mc:Choice>
          <mc:Fallback>
            <p:pic>
              <p:nvPicPr>
                <p:cNvPr id="419" name="Γραφή 418">
                  <a:extLst>
                    <a:ext uri="{FF2B5EF4-FFF2-40B4-BE49-F238E27FC236}">
                      <a16:creationId xmlns:a16="http://schemas.microsoft.com/office/drawing/2014/main" id="{05ED31FE-77B4-5568-3961-1184674CC874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358873" y="5970812"/>
                  <a:ext cx="254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20" name="Γραφή 419">
                  <a:extLst>
                    <a:ext uri="{FF2B5EF4-FFF2-40B4-BE49-F238E27FC236}">
                      <a16:creationId xmlns:a16="http://schemas.microsoft.com/office/drawing/2014/main" id="{B0D290DF-A596-B19E-BE32-12E23C8E8565}"/>
                    </a:ext>
                  </a:extLst>
                </p14:cNvPr>
                <p14:cNvContentPartPr/>
                <p14:nvPr/>
              </p14:nvContentPartPr>
              <p14:xfrm>
                <a:off x="4700153" y="6131012"/>
                <a:ext cx="237600" cy="194760"/>
              </p14:xfrm>
            </p:contentPart>
          </mc:Choice>
          <mc:Fallback>
            <p:pic>
              <p:nvPicPr>
                <p:cNvPr id="420" name="Γραφή 419">
                  <a:extLst>
                    <a:ext uri="{FF2B5EF4-FFF2-40B4-BE49-F238E27FC236}">
                      <a16:creationId xmlns:a16="http://schemas.microsoft.com/office/drawing/2014/main" id="{B0D290DF-A596-B19E-BE32-12E23C8E856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682513" y="6113372"/>
                  <a:ext cx="273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21" name="Γραφή 420">
                  <a:extLst>
                    <a:ext uri="{FF2B5EF4-FFF2-40B4-BE49-F238E27FC236}">
                      <a16:creationId xmlns:a16="http://schemas.microsoft.com/office/drawing/2014/main" id="{8F44C34F-5B35-4C1B-0695-D92D61A5C0E6}"/>
                    </a:ext>
                  </a:extLst>
                </p14:cNvPr>
                <p14:cNvContentPartPr/>
                <p14:nvPr/>
              </p14:nvContentPartPr>
              <p14:xfrm>
                <a:off x="5097593" y="5922212"/>
                <a:ext cx="52920" cy="497160"/>
              </p14:xfrm>
            </p:contentPart>
          </mc:Choice>
          <mc:Fallback>
            <p:pic>
              <p:nvPicPr>
                <p:cNvPr id="421" name="Γραφή 420">
                  <a:extLst>
                    <a:ext uri="{FF2B5EF4-FFF2-40B4-BE49-F238E27FC236}">
                      <a16:creationId xmlns:a16="http://schemas.microsoft.com/office/drawing/2014/main" id="{8F44C34F-5B35-4C1B-0695-D92D61A5C0E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079593" y="5904572"/>
                  <a:ext cx="8856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23" name="Γραφή 422">
                  <a:extLst>
                    <a:ext uri="{FF2B5EF4-FFF2-40B4-BE49-F238E27FC236}">
                      <a16:creationId xmlns:a16="http://schemas.microsoft.com/office/drawing/2014/main" id="{BBF12FF3-FD4E-B3B7-066C-FB8711203533}"/>
                    </a:ext>
                  </a:extLst>
                </p14:cNvPr>
                <p14:cNvContentPartPr/>
                <p14:nvPr/>
              </p14:nvContentPartPr>
              <p14:xfrm>
                <a:off x="5262473" y="6154772"/>
                <a:ext cx="268560" cy="168480"/>
              </p14:xfrm>
            </p:contentPart>
          </mc:Choice>
          <mc:Fallback>
            <p:pic>
              <p:nvPicPr>
                <p:cNvPr id="423" name="Γραφή 422">
                  <a:extLst>
                    <a:ext uri="{FF2B5EF4-FFF2-40B4-BE49-F238E27FC236}">
                      <a16:creationId xmlns:a16="http://schemas.microsoft.com/office/drawing/2014/main" id="{BBF12FF3-FD4E-B3B7-066C-FB8711203533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244473" y="6136772"/>
                  <a:ext cx="304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24" name="Γραφή 423">
                  <a:extLst>
                    <a:ext uri="{FF2B5EF4-FFF2-40B4-BE49-F238E27FC236}">
                      <a16:creationId xmlns:a16="http://schemas.microsoft.com/office/drawing/2014/main" id="{BDBD002D-9F7C-BDA9-4C82-29A94C54B081}"/>
                    </a:ext>
                  </a:extLst>
                </p14:cNvPr>
                <p14:cNvContentPartPr/>
                <p14:nvPr/>
              </p14:nvContentPartPr>
              <p14:xfrm>
                <a:off x="5331953" y="6142532"/>
                <a:ext cx="196560" cy="187200"/>
              </p14:xfrm>
            </p:contentPart>
          </mc:Choice>
          <mc:Fallback>
            <p:pic>
              <p:nvPicPr>
                <p:cNvPr id="424" name="Γραφή 423">
                  <a:extLst>
                    <a:ext uri="{FF2B5EF4-FFF2-40B4-BE49-F238E27FC236}">
                      <a16:creationId xmlns:a16="http://schemas.microsoft.com/office/drawing/2014/main" id="{BDBD002D-9F7C-BDA9-4C82-29A94C54B08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314313" y="6124532"/>
                  <a:ext cx="232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26" name="Γραφή 425">
                  <a:extLst>
                    <a:ext uri="{FF2B5EF4-FFF2-40B4-BE49-F238E27FC236}">
                      <a16:creationId xmlns:a16="http://schemas.microsoft.com/office/drawing/2014/main" id="{5CCC7658-D20A-4EF8-E3D9-77B0E77C3BE1}"/>
                    </a:ext>
                  </a:extLst>
                </p14:cNvPr>
                <p14:cNvContentPartPr/>
                <p14:nvPr/>
              </p14:nvContentPartPr>
              <p14:xfrm>
                <a:off x="5640473" y="6209852"/>
                <a:ext cx="239760" cy="36360"/>
              </p14:xfrm>
            </p:contentPart>
          </mc:Choice>
          <mc:Fallback>
            <p:pic>
              <p:nvPicPr>
                <p:cNvPr id="426" name="Γραφή 425">
                  <a:extLst>
                    <a:ext uri="{FF2B5EF4-FFF2-40B4-BE49-F238E27FC236}">
                      <a16:creationId xmlns:a16="http://schemas.microsoft.com/office/drawing/2014/main" id="{5CCC7658-D20A-4EF8-E3D9-77B0E77C3BE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22473" y="6192212"/>
                  <a:ext cx="27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27" name="Γραφή 426">
                  <a:extLst>
                    <a:ext uri="{FF2B5EF4-FFF2-40B4-BE49-F238E27FC236}">
                      <a16:creationId xmlns:a16="http://schemas.microsoft.com/office/drawing/2014/main" id="{302E3966-2090-B135-7281-51105958DDD8}"/>
                    </a:ext>
                  </a:extLst>
                </p14:cNvPr>
                <p14:cNvContentPartPr/>
                <p14:nvPr/>
              </p14:nvContentPartPr>
              <p14:xfrm>
                <a:off x="5787713" y="6119852"/>
                <a:ext cx="53280" cy="199440"/>
              </p14:xfrm>
            </p:contentPart>
          </mc:Choice>
          <mc:Fallback>
            <p:pic>
              <p:nvPicPr>
                <p:cNvPr id="427" name="Γραφή 426">
                  <a:extLst>
                    <a:ext uri="{FF2B5EF4-FFF2-40B4-BE49-F238E27FC236}">
                      <a16:creationId xmlns:a16="http://schemas.microsoft.com/office/drawing/2014/main" id="{302E3966-2090-B135-7281-51105958DDD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769713" y="6102212"/>
                  <a:ext cx="88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29" name="Γραφή 428">
                  <a:extLst>
                    <a:ext uri="{FF2B5EF4-FFF2-40B4-BE49-F238E27FC236}">
                      <a16:creationId xmlns:a16="http://schemas.microsoft.com/office/drawing/2014/main" id="{654724A2-9D5F-ACA2-C7DF-A310766D4AF9}"/>
                    </a:ext>
                  </a:extLst>
                </p14:cNvPr>
                <p14:cNvContentPartPr/>
                <p14:nvPr/>
              </p14:nvContentPartPr>
              <p14:xfrm>
                <a:off x="5983193" y="5938412"/>
                <a:ext cx="204120" cy="388440"/>
              </p14:xfrm>
            </p:contentPart>
          </mc:Choice>
          <mc:Fallback>
            <p:pic>
              <p:nvPicPr>
                <p:cNvPr id="429" name="Γραφή 428">
                  <a:extLst>
                    <a:ext uri="{FF2B5EF4-FFF2-40B4-BE49-F238E27FC236}">
                      <a16:creationId xmlns:a16="http://schemas.microsoft.com/office/drawing/2014/main" id="{654724A2-9D5F-ACA2-C7DF-A310766D4AF9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965193" y="5920412"/>
                  <a:ext cx="2397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30" name="Γραφή 429">
                  <a:extLst>
                    <a:ext uri="{FF2B5EF4-FFF2-40B4-BE49-F238E27FC236}">
                      <a16:creationId xmlns:a16="http://schemas.microsoft.com/office/drawing/2014/main" id="{D01C0019-B254-A815-DED1-52B7E1CE1826}"/>
                    </a:ext>
                  </a:extLst>
                </p14:cNvPr>
                <p14:cNvContentPartPr/>
                <p14:nvPr/>
              </p14:nvContentPartPr>
              <p14:xfrm>
                <a:off x="6194153" y="5918972"/>
                <a:ext cx="1067040" cy="64080"/>
              </p14:xfrm>
            </p:contentPart>
          </mc:Choice>
          <mc:Fallback>
            <p:pic>
              <p:nvPicPr>
                <p:cNvPr id="430" name="Γραφή 429">
                  <a:extLst>
                    <a:ext uri="{FF2B5EF4-FFF2-40B4-BE49-F238E27FC236}">
                      <a16:creationId xmlns:a16="http://schemas.microsoft.com/office/drawing/2014/main" id="{D01C0019-B254-A815-DED1-52B7E1CE182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176513" y="5900972"/>
                  <a:ext cx="110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31" name="Γραφή 430">
                  <a:extLst>
                    <a:ext uri="{FF2B5EF4-FFF2-40B4-BE49-F238E27FC236}">
                      <a16:creationId xmlns:a16="http://schemas.microsoft.com/office/drawing/2014/main" id="{AC1370CE-F983-F13F-F68F-CE86328B3071}"/>
                    </a:ext>
                  </a:extLst>
                </p14:cNvPr>
                <p14:cNvContentPartPr/>
                <p14:nvPr/>
              </p14:nvContentPartPr>
              <p14:xfrm>
                <a:off x="6276233" y="6075932"/>
                <a:ext cx="51480" cy="177120"/>
              </p14:xfrm>
            </p:contentPart>
          </mc:Choice>
          <mc:Fallback>
            <p:pic>
              <p:nvPicPr>
                <p:cNvPr id="431" name="Γραφή 430">
                  <a:extLst>
                    <a:ext uri="{FF2B5EF4-FFF2-40B4-BE49-F238E27FC236}">
                      <a16:creationId xmlns:a16="http://schemas.microsoft.com/office/drawing/2014/main" id="{AC1370CE-F983-F13F-F68F-CE86328B307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258593" y="6057932"/>
                  <a:ext cx="87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32" name="Γραφή 431">
                  <a:extLst>
                    <a:ext uri="{FF2B5EF4-FFF2-40B4-BE49-F238E27FC236}">
                      <a16:creationId xmlns:a16="http://schemas.microsoft.com/office/drawing/2014/main" id="{3C9EB145-F8F2-311D-B371-FC7D162C9B10}"/>
                    </a:ext>
                  </a:extLst>
                </p14:cNvPr>
                <p14:cNvContentPartPr/>
                <p14:nvPr/>
              </p14:nvContentPartPr>
              <p14:xfrm>
                <a:off x="6444713" y="6192932"/>
                <a:ext cx="222480" cy="44280"/>
              </p14:xfrm>
            </p:contentPart>
          </mc:Choice>
          <mc:Fallback>
            <p:pic>
              <p:nvPicPr>
                <p:cNvPr id="432" name="Γραφή 431">
                  <a:extLst>
                    <a:ext uri="{FF2B5EF4-FFF2-40B4-BE49-F238E27FC236}">
                      <a16:creationId xmlns:a16="http://schemas.microsoft.com/office/drawing/2014/main" id="{3C9EB145-F8F2-311D-B371-FC7D162C9B1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427073" y="6174932"/>
                  <a:ext cx="25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33" name="Γραφή 432">
                  <a:extLst>
                    <a:ext uri="{FF2B5EF4-FFF2-40B4-BE49-F238E27FC236}">
                      <a16:creationId xmlns:a16="http://schemas.microsoft.com/office/drawing/2014/main" id="{52F505B5-F2B4-CB5E-D274-47377331159A}"/>
                    </a:ext>
                  </a:extLst>
                </p14:cNvPr>
                <p14:cNvContentPartPr/>
                <p14:nvPr/>
              </p14:nvContentPartPr>
              <p14:xfrm>
                <a:off x="6720473" y="6101492"/>
                <a:ext cx="228960" cy="176400"/>
              </p14:xfrm>
            </p:contentPart>
          </mc:Choice>
          <mc:Fallback>
            <p:pic>
              <p:nvPicPr>
                <p:cNvPr id="433" name="Γραφή 432">
                  <a:extLst>
                    <a:ext uri="{FF2B5EF4-FFF2-40B4-BE49-F238E27FC236}">
                      <a16:creationId xmlns:a16="http://schemas.microsoft.com/office/drawing/2014/main" id="{52F505B5-F2B4-CB5E-D274-47377331159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702473" y="6083492"/>
                  <a:ext cx="264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34" name="Γραφή 433">
                  <a:extLst>
                    <a:ext uri="{FF2B5EF4-FFF2-40B4-BE49-F238E27FC236}">
                      <a16:creationId xmlns:a16="http://schemas.microsoft.com/office/drawing/2014/main" id="{62069B7E-AE35-0CC5-D8BC-5513D797571D}"/>
                    </a:ext>
                  </a:extLst>
                </p14:cNvPr>
                <p14:cNvContentPartPr/>
                <p14:nvPr/>
              </p14:nvContentPartPr>
              <p14:xfrm>
                <a:off x="6783833" y="6131732"/>
                <a:ext cx="135360" cy="159840"/>
              </p14:xfrm>
            </p:contentPart>
          </mc:Choice>
          <mc:Fallback>
            <p:pic>
              <p:nvPicPr>
                <p:cNvPr id="434" name="Γραφή 433">
                  <a:extLst>
                    <a:ext uri="{FF2B5EF4-FFF2-40B4-BE49-F238E27FC236}">
                      <a16:creationId xmlns:a16="http://schemas.microsoft.com/office/drawing/2014/main" id="{62069B7E-AE35-0CC5-D8BC-5513D797571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766193" y="6113732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35" name="Γραφή 434">
                  <a:extLst>
                    <a:ext uri="{FF2B5EF4-FFF2-40B4-BE49-F238E27FC236}">
                      <a16:creationId xmlns:a16="http://schemas.microsoft.com/office/drawing/2014/main" id="{6AABB338-85E4-42FC-E309-CCDAA1834F17}"/>
                    </a:ext>
                  </a:extLst>
                </p14:cNvPr>
                <p14:cNvContentPartPr/>
                <p14:nvPr/>
              </p14:nvContentPartPr>
              <p14:xfrm>
                <a:off x="6996953" y="6036692"/>
                <a:ext cx="165600" cy="151560"/>
              </p14:xfrm>
            </p:contentPart>
          </mc:Choice>
          <mc:Fallback>
            <p:pic>
              <p:nvPicPr>
                <p:cNvPr id="435" name="Γραφή 434">
                  <a:extLst>
                    <a:ext uri="{FF2B5EF4-FFF2-40B4-BE49-F238E27FC236}">
                      <a16:creationId xmlns:a16="http://schemas.microsoft.com/office/drawing/2014/main" id="{6AABB338-85E4-42FC-E309-CCDAA1834F1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978953" y="6018692"/>
                  <a:ext cx="201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27" name="Γραφή 526">
                  <a:extLst>
                    <a:ext uri="{FF2B5EF4-FFF2-40B4-BE49-F238E27FC236}">
                      <a16:creationId xmlns:a16="http://schemas.microsoft.com/office/drawing/2014/main" id="{8DF1D020-FFE5-186E-D1CE-258B726B50A1}"/>
                    </a:ext>
                  </a:extLst>
                </p14:cNvPr>
                <p14:cNvContentPartPr/>
                <p14:nvPr/>
              </p14:nvContentPartPr>
              <p14:xfrm>
                <a:off x="6579713" y="6103292"/>
                <a:ext cx="12960" cy="169200"/>
              </p14:xfrm>
            </p:contentPart>
          </mc:Choice>
          <mc:Fallback>
            <p:pic>
              <p:nvPicPr>
                <p:cNvPr id="527" name="Γραφή 526">
                  <a:extLst>
                    <a:ext uri="{FF2B5EF4-FFF2-40B4-BE49-F238E27FC236}">
                      <a16:creationId xmlns:a16="http://schemas.microsoft.com/office/drawing/2014/main" id="{8DF1D020-FFE5-186E-D1CE-258B726B50A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561713" y="6085292"/>
                  <a:ext cx="486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Ομάδα 529">
            <a:extLst>
              <a:ext uri="{FF2B5EF4-FFF2-40B4-BE49-F238E27FC236}">
                <a16:creationId xmlns:a16="http://schemas.microsoft.com/office/drawing/2014/main" id="{7A0AEDCF-C48A-2B89-5C6F-1EACD4D359DB}"/>
              </a:ext>
            </a:extLst>
          </p:cNvPr>
          <p:cNvGrpSpPr/>
          <p:nvPr/>
        </p:nvGrpSpPr>
        <p:grpSpPr>
          <a:xfrm>
            <a:off x="10223633" y="5062532"/>
            <a:ext cx="1328760" cy="395640"/>
            <a:chOff x="10223633" y="5062532"/>
            <a:chExt cx="1328760" cy="395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6">
              <p14:nvContentPartPr>
                <p14:cNvPr id="458" name="Γραφή 457">
                  <a:extLst>
                    <a:ext uri="{FF2B5EF4-FFF2-40B4-BE49-F238E27FC236}">
                      <a16:creationId xmlns:a16="http://schemas.microsoft.com/office/drawing/2014/main" id="{A9E48603-F411-0CE1-0C83-7FB4DCB552B3}"/>
                    </a:ext>
                  </a:extLst>
                </p14:cNvPr>
                <p14:cNvContentPartPr/>
                <p14:nvPr/>
              </p14:nvContentPartPr>
              <p14:xfrm>
                <a:off x="10223633" y="5259092"/>
                <a:ext cx="141120" cy="33480"/>
              </p14:xfrm>
            </p:contentPart>
          </mc:Choice>
          <mc:Fallback>
            <p:pic>
              <p:nvPicPr>
                <p:cNvPr id="458" name="Γραφή 457">
                  <a:extLst>
                    <a:ext uri="{FF2B5EF4-FFF2-40B4-BE49-F238E27FC236}">
                      <a16:creationId xmlns:a16="http://schemas.microsoft.com/office/drawing/2014/main" id="{A9E48603-F411-0CE1-0C83-7FB4DCB552B3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205633" y="5241452"/>
                  <a:ext cx="176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8">
              <p14:nvContentPartPr>
                <p14:cNvPr id="459" name="Γραφή 458">
                  <a:extLst>
                    <a:ext uri="{FF2B5EF4-FFF2-40B4-BE49-F238E27FC236}">
                      <a16:creationId xmlns:a16="http://schemas.microsoft.com/office/drawing/2014/main" id="{EEADBAE4-5D0F-941B-D28C-7055A2266B76}"/>
                    </a:ext>
                  </a:extLst>
                </p14:cNvPr>
                <p14:cNvContentPartPr/>
                <p14:nvPr/>
              </p14:nvContentPartPr>
              <p14:xfrm>
                <a:off x="10241993" y="5157572"/>
                <a:ext cx="9360" cy="225720"/>
              </p14:xfrm>
            </p:contentPart>
          </mc:Choice>
          <mc:Fallback>
            <p:pic>
              <p:nvPicPr>
                <p:cNvPr id="459" name="Γραφή 458">
                  <a:extLst>
                    <a:ext uri="{FF2B5EF4-FFF2-40B4-BE49-F238E27FC236}">
                      <a16:creationId xmlns:a16="http://schemas.microsoft.com/office/drawing/2014/main" id="{EEADBAE4-5D0F-941B-D28C-7055A2266B7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223993" y="5139932"/>
                  <a:ext cx="45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0">
              <p14:nvContentPartPr>
                <p14:cNvPr id="460" name="Γραφή 459">
                  <a:extLst>
                    <a:ext uri="{FF2B5EF4-FFF2-40B4-BE49-F238E27FC236}">
                      <a16:creationId xmlns:a16="http://schemas.microsoft.com/office/drawing/2014/main" id="{80F2A46E-AF62-B6D0-DBC1-AE3B366BDA3F}"/>
                    </a:ext>
                  </a:extLst>
                </p14:cNvPr>
                <p14:cNvContentPartPr/>
                <p14:nvPr/>
              </p14:nvContentPartPr>
              <p14:xfrm>
                <a:off x="10383833" y="5092772"/>
                <a:ext cx="91800" cy="327240"/>
              </p14:xfrm>
            </p:contentPart>
          </mc:Choice>
          <mc:Fallback>
            <p:pic>
              <p:nvPicPr>
                <p:cNvPr id="460" name="Γραφή 459">
                  <a:extLst>
                    <a:ext uri="{FF2B5EF4-FFF2-40B4-BE49-F238E27FC236}">
                      <a16:creationId xmlns:a16="http://schemas.microsoft.com/office/drawing/2014/main" id="{80F2A46E-AF62-B6D0-DBC1-AE3B366BDA3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365833" y="5074772"/>
                  <a:ext cx="127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2">
              <p14:nvContentPartPr>
                <p14:cNvPr id="461" name="Γραφή 460">
                  <a:extLst>
                    <a:ext uri="{FF2B5EF4-FFF2-40B4-BE49-F238E27FC236}">
                      <a16:creationId xmlns:a16="http://schemas.microsoft.com/office/drawing/2014/main" id="{432BD0E1-D250-FC78-FB07-2208BC2533F7}"/>
                    </a:ext>
                  </a:extLst>
                </p14:cNvPr>
                <p14:cNvContentPartPr/>
                <p14:nvPr/>
              </p14:nvContentPartPr>
              <p14:xfrm>
                <a:off x="10511993" y="5119772"/>
                <a:ext cx="720360" cy="22680"/>
              </p14:xfrm>
            </p:contentPart>
          </mc:Choice>
          <mc:Fallback>
            <p:pic>
              <p:nvPicPr>
                <p:cNvPr id="461" name="Γραφή 460">
                  <a:extLst>
                    <a:ext uri="{FF2B5EF4-FFF2-40B4-BE49-F238E27FC236}">
                      <a16:creationId xmlns:a16="http://schemas.microsoft.com/office/drawing/2014/main" id="{432BD0E1-D250-FC78-FB07-2208BC2533F7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493993" y="5102132"/>
                  <a:ext cx="756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4">
              <p14:nvContentPartPr>
                <p14:cNvPr id="462" name="Γραφή 461">
                  <a:extLst>
                    <a:ext uri="{FF2B5EF4-FFF2-40B4-BE49-F238E27FC236}">
                      <a16:creationId xmlns:a16="http://schemas.microsoft.com/office/drawing/2014/main" id="{C8C3B853-82AA-F2FF-8C9D-C7A0AD25711C}"/>
                    </a:ext>
                  </a:extLst>
                </p14:cNvPr>
                <p14:cNvContentPartPr/>
                <p14:nvPr/>
              </p14:nvContentPartPr>
              <p14:xfrm>
                <a:off x="10559513" y="5229932"/>
                <a:ext cx="21600" cy="184320"/>
              </p14:xfrm>
            </p:contentPart>
          </mc:Choice>
          <mc:Fallback>
            <p:pic>
              <p:nvPicPr>
                <p:cNvPr id="462" name="Γραφή 461">
                  <a:extLst>
                    <a:ext uri="{FF2B5EF4-FFF2-40B4-BE49-F238E27FC236}">
                      <a16:creationId xmlns:a16="http://schemas.microsoft.com/office/drawing/2014/main" id="{C8C3B853-82AA-F2FF-8C9D-C7A0AD25711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541513" y="5212292"/>
                  <a:ext cx="57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6">
              <p14:nvContentPartPr>
                <p14:cNvPr id="463" name="Γραφή 462">
                  <a:extLst>
                    <a:ext uri="{FF2B5EF4-FFF2-40B4-BE49-F238E27FC236}">
                      <a16:creationId xmlns:a16="http://schemas.microsoft.com/office/drawing/2014/main" id="{AD2DED47-9023-F906-4B2A-486751DD66AD}"/>
                    </a:ext>
                  </a:extLst>
                </p14:cNvPr>
                <p14:cNvContentPartPr/>
                <p14:nvPr/>
              </p14:nvContentPartPr>
              <p14:xfrm>
                <a:off x="10691273" y="5316692"/>
                <a:ext cx="174240" cy="19800"/>
              </p14:xfrm>
            </p:contentPart>
          </mc:Choice>
          <mc:Fallback>
            <p:pic>
              <p:nvPicPr>
                <p:cNvPr id="463" name="Γραφή 462">
                  <a:extLst>
                    <a:ext uri="{FF2B5EF4-FFF2-40B4-BE49-F238E27FC236}">
                      <a16:creationId xmlns:a16="http://schemas.microsoft.com/office/drawing/2014/main" id="{AD2DED47-9023-F906-4B2A-486751DD66AD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673273" y="5298692"/>
                  <a:ext cx="209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8">
              <p14:nvContentPartPr>
                <p14:cNvPr id="468" name="Γραφή 467">
                  <a:extLst>
                    <a:ext uri="{FF2B5EF4-FFF2-40B4-BE49-F238E27FC236}">
                      <a16:creationId xmlns:a16="http://schemas.microsoft.com/office/drawing/2014/main" id="{83CCAB84-A102-E758-02D2-72DA9157F124}"/>
                    </a:ext>
                  </a:extLst>
                </p14:cNvPr>
                <p14:cNvContentPartPr/>
                <p14:nvPr/>
              </p14:nvContentPartPr>
              <p14:xfrm>
                <a:off x="11239553" y="5062532"/>
                <a:ext cx="18360" cy="395640"/>
              </p14:xfrm>
            </p:contentPart>
          </mc:Choice>
          <mc:Fallback>
            <p:pic>
              <p:nvPicPr>
                <p:cNvPr id="468" name="Γραφή 467">
                  <a:extLst>
                    <a:ext uri="{FF2B5EF4-FFF2-40B4-BE49-F238E27FC236}">
                      <a16:creationId xmlns:a16="http://schemas.microsoft.com/office/drawing/2014/main" id="{83CCAB84-A102-E758-02D2-72DA9157F12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221913" y="5044892"/>
                  <a:ext cx="540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0">
              <p14:nvContentPartPr>
                <p14:cNvPr id="470" name="Γραφή 469">
                  <a:extLst>
                    <a:ext uri="{FF2B5EF4-FFF2-40B4-BE49-F238E27FC236}">
                      <a16:creationId xmlns:a16="http://schemas.microsoft.com/office/drawing/2014/main" id="{7A43872F-B820-0983-0C34-D1986AF488B7}"/>
                    </a:ext>
                  </a:extLst>
                </p14:cNvPr>
                <p14:cNvContentPartPr/>
                <p14:nvPr/>
              </p14:nvContentPartPr>
              <p14:xfrm>
                <a:off x="11400833" y="5313812"/>
                <a:ext cx="151560" cy="36000"/>
              </p14:xfrm>
            </p:contentPart>
          </mc:Choice>
          <mc:Fallback>
            <p:pic>
              <p:nvPicPr>
                <p:cNvPr id="470" name="Γραφή 469">
                  <a:extLst>
                    <a:ext uri="{FF2B5EF4-FFF2-40B4-BE49-F238E27FC236}">
                      <a16:creationId xmlns:a16="http://schemas.microsoft.com/office/drawing/2014/main" id="{7A43872F-B820-0983-0C34-D1986AF488B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383193" y="5295812"/>
                  <a:ext cx="187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2">
              <p14:nvContentPartPr>
                <p14:cNvPr id="471" name="Γραφή 470">
                  <a:extLst>
                    <a:ext uri="{FF2B5EF4-FFF2-40B4-BE49-F238E27FC236}">
                      <a16:creationId xmlns:a16="http://schemas.microsoft.com/office/drawing/2014/main" id="{2AA313A7-A665-FF08-5C87-84414E1A7D4F}"/>
                    </a:ext>
                  </a:extLst>
                </p14:cNvPr>
                <p14:cNvContentPartPr/>
                <p14:nvPr/>
              </p14:nvContentPartPr>
              <p14:xfrm>
                <a:off x="11406953" y="5164412"/>
                <a:ext cx="143280" cy="20160"/>
              </p14:xfrm>
            </p:contentPart>
          </mc:Choice>
          <mc:Fallback>
            <p:pic>
              <p:nvPicPr>
                <p:cNvPr id="471" name="Γραφή 470">
                  <a:extLst>
                    <a:ext uri="{FF2B5EF4-FFF2-40B4-BE49-F238E27FC236}">
                      <a16:creationId xmlns:a16="http://schemas.microsoft.com/office/drawing/2014/main" id="{2AA313A7-A665-FF08-5C87-84414E1A7D4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388953" y="5146412"/>
                  <a:ext cx="178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4">
              <p14:nvContentPartPr>
                <p14:cNvPr id="518" name="Γραφή 517">
                  <a:extLst>
                    <a:ext uri="{FF2B5EF4-FFF2-40B4-BE49-F238E27FC236}">
                      <a16:creationId xmlns:a16="http://schemas.microsoft.com/office/drawing/2014/main" id="{E8BC9C0C-489A-BC1C-326D-8A701A0B1E05}"/>
                    </a:ext>
                  </a:extLst>
                </p14:cNvPr>
                <p14:cNvContentPartPr/>
                <p14:nvPr/>
              </p14:nvContentPartPr>
              <p14:xfrm>
                <a:off x="10875593" y="5224532"/>
                <a:ext cx="139680" cy="154080"/>
              </p14:xfrm>
            </p:contentPart>
          </mc:Choice>
          <mc:Fallback>
            <p:pic>
              <p:nvPicPr>
                <p:cNvPr id="518" name="Γραφή 517">
                  <a:extLst>
                    <a:ext uri="{FF2B5EF4-FFF2-40B4-BE49-F238E27FC236}">
                      <a16:creationId xmlns:a16="http://schemas.microsoft.com/office/drawing/2014/main" id="{E8BC9C0C-489A-BC1C-326D-8A701A0B1E0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857593" y="5206892"/>
                  <a:ext cx="175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6">
              <p14:nvContentPartPr>
                <p14:cNvPr id="519" name="Γραφή 518">
                  <a:extLst>
                    <a:ext uri="{FF2B5EF4-FFF2-40B4-BE49-F238E27FC236}">
                      <a16:creationId xmlns:a16="http://schemas.microsoft.com/office/drawing/2014/main" id="{E636ED1B-6BCC-28BC-DD83-EB741ABD3672}"/>
                    </a:ext>
                  </a:extLst>
                </p14:cNvPr>
                <p14:cNvContentPartPr/>
                <p14:nvPr/>
              </p14:nvContentPartPr>
              <p14:xfrm>
                <a:off x="10893233" y="5203652"/>
                <a:ext cx="138600" cy="187560"/>
              </p14:xfrm>
            </p:contentPart>
          </mc:Choice>
          <mc:Fallback>
            <p:pic>
              <p:nvPicPr>
                <p:cNvPr id="519" name="Γραφή 518">
                  <a:extLst>
                    <a:ext uri="{FF2B5EF4-FFF2-40B4-BE49-F238E27FC236}">
                      <a16:creationId xmlns:a16="http://schemas.microsoft.com/office/drawing/2014/main" id="{E636ED1B-6BCC-28BC-DD83-EB741ABD3672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875233" y="5186012"/>
                  <a:ext cx="174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8">
              <p14:nvContentPartPr>
                <p14:cNvPr id="520" name="Γραφή 519">
                  <a:extLst>
                    <a:ext uri="{FF2B5EF4-FFF2-40B4-BE49-F238E27FC236}">
                      <a16:creationId xmlns:a16="http://schemas.microsoft.com/office/drawing/2014/main" id="{0914D284-48B5-76D7-3288-599B8EAB865C}"/>
                    </a:ext>
                  </a:extLst>
                </p14:cNvPr>
                <p14:cNvContentPartPr/>
                <p14:nvPr/>
              </p14:nvContentPartPr>
              <p14:xfrm>
                <a:off x="11001233" y="5326052"/>
                <a:ext cx="5760" cy="109800"/>
              </p14:xfrm>
            </p:contentPart>
          </mc:Choice>
          <mc:Fallback>
            <p:pic>
              <p:nvPicPr>
                <p:cNvPr id="520" name="Γραφή 519">
                  <a:extLst>
                    <a:ext uri="{FF2B5EF4-FFF2-40B4-BE49-F238E27FC236}">
                      <a16:creationId xmlns:a16="http://schemas.microsoft.com/office/drawing/2014/main" id="{0914D284-48B5-76D7-3288-599B8EAB865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983593" y="5308052"/>
                  <a:ext cx="41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0">
              <p14:nvContentPartPr>
                <p14:cNvPr id="521" name="Γραφή 520">
                  <a:extLst>
                    <a:ext uri="{FF2B5EF4-FFF2-40B4-BE49-F238E27FC236}">
                      <a16:creationId xmlns:a16="http://schemas.microsoft.com/office/drawing/2014/main" id="{10DEAA76-2B11-36F2-956A-FB0AF23273FD}"/>
                    </a:ext>
                  </a:extLst>
                </p14:cNvPr>
                <p14:cNvContentPartPr/>
                <p14:nvPr/>
              </p14:nvContentPartPr>
              <p14:xfrm>
                <a:off x="11082593" y="5162612"/>
                <a:ext cx="58680" cy="158040"/>
              </p14:xfrm>
            </p:contentPart>
          </mc:Choice>
          <mc:Fallback>
            <p:pic>
              <p:nvPicPr>
                <p:cNvPr id="521" name="Γραφή 520">
                  <a:extLst>
                    <a:ext uri="{FF2B5EF4-FFF2-40B4-BE49-F238E27FC236}">
                      <a16:creationId xmlns:a16="http://schemas.microsoft.com/office/drawing/2014/main" id="{10DEAA76-2B11-36F2-956A-FB0AF23273F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064593" y="5144612"/>
                  <a:ext cx="94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2">
              <p14:nvContentPartPr>
                <p14:cNvPr id="529" name="Γραφή 528">
                  <a:extLst>
                    <a:ext uri="{FF2B5EF4-FFF2-40B4-BE49-F238E27FC236}">
                      <a16:creationId xmlns:a16="http://schemas.microsoft.com/office/drawing/2014/main" id="{DA919918-91C6-E67B-D27B-85E36EFDF4AF}"/>
                    </a:ext>
                  </a:extLst>
                </p14:cNvPr>
                <p14:cNvContentPartPr/>
                <p14:nvPr/>
              </p14:nvContentPartPr>
              <p14:xfrm>
                <a:off x="10757513" y="5215172"/>
                <a:ext cx="18000" cy="186480"/>
              </p14:xfrm>
            </p:contentPart>
          </mc:Choice>
          <mc:Fallback>
            <p:pic>
              <p:nvPicPr>
                <p:cNvPr id="529" name="Γραφή 528">
                  <a:extLst>
                    <a:ext uri="{FF2B5EF4-FFF2-40B4-BE49-F238E27FC236}">
                      <a16:creationId xmlns:a16="http://schemas.microsoft.com/office/drawing/2014/main" id="{DA919918-91C6-E67B-D27B-85E36EFDF4A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739513" y="5197172"/>
                  <a:ext cx="5364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Ομάδα 564">
            <a:extLst>
              <a:ext uri="{FF2B5EF4-FFF2-40B4-BE49-F238E27FC236}">
                <a16:creationId xmlns:a16="http://schemas.microsoft.com/office/drawing/2014/main" id="{FFD0A54E-5F22-24E2-16FB-6498B9FFD26C}"/>
              </a:ext>
            </a:extLst>
          </p:cNvPr>
          <p:cNvGrpSpPr/>
          <p:nvPr/>
        </p:nvGrpSpPr>
        <p:grpSpPr>
          <a:xfrm>
            <a:off x="7976513" y="6085292"/>
            <a:ext cx="3942000" cy="712800"/>
            <a:chOff x="7976513" y="6085292"/>
            <a:chExt cx="3942000" cy="712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4">
              <p14:nvContentPartPr>
                <p14:cNvPr id="489" name="Γραφή 488">
                  <a:extLst>
                    <a:ext uri="{FF2B5EF4-FFF2-40B4-BE49-F238E27FC236}">
                      <a16:creationId xmlns:a16="http://schemas.microsoft.com/office/drawing/2014/main" id="{91542CE0-1915-5588-B12C-3B44988CD607}"/>
                    </a:ext>
                  </a:extLst>
                </p14:cNvPr>
                <p14:cNvContentPartPr/>
                <p14:nvPr/>
              </p14:nvContentPartPr>
              <p14:xfrm>
                <a:off x="8024033" y="6187532"/>
                <a:ext cx="125280" cy="193680"/>
              </p14:xfrm>
            </p:contentPart>
          </mc:Choice>
          <mc:Fallback>
            <p:pic>
              <p:nvPicPr>
                <p:cNvPr id="489" name="Γραφή 488">
                  <a:extLst>
                    <a:ext uri="{FF2B5EF4-FFF2-40B4-BE49-F238E27FC236}">
                      <a16:creationId xmlns:a16="http://schemas.microsoft.com/office/drawing/2014/main" id="{91542CE0-1915-5588-B12C-3B44988CD60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006393" y="6169892"/>
                  <a:ext cx="160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6">
              <p14:nvContentPartPr>
                <p14:cNvPr id="490" name="Γραφή 489">
                  <a:extLst>
                    <a:ext uri="{FF2B5EF4-FFF2-40B4-BE49-F238E27FC236}">
                      <a16:creationId xmlns:a16="http://schemas.microsoft.com/office/drawing/2014/main" id="{38D0A104-F2D6-6CB9-B7EF-4484E89C7CC2}"/>
                    </a:ext>
                  </a:extLst>
                </p14:cNvPr>
                <p14:cNvContentPartPr/>
                <p14:nvPr/>
              </p14:nvContentPartPr>
              <p14:xfrm>
                <a:off x="7976513" y="6307772"/>
                <a:ext cx="137160" cy="20520"/>
              </p14:xfrm>
            </p:contentPart>
          </mc:Choice>
          <mc:Fallback>
            <p:pic>
              <p:nvPicPr>
                <p:cNvPr id="490" name="Γραφή 489">
                  <a:extLst>
                    <a:ext uri="{FF2B5EF4-FFF2-40B4-BE49-F238E27FC236}">
                      <a16:creationId xmlns:a16="http://schemas.microsoft.com/office/drawing/2014/main" id="{38D0A104-F2D6-6CB9-B7EF-4484E89C7CC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958513" y="6290132"/>
                  <a:ext cx="172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8">
              <p14:nvContentPartPr>
                <p14:cNvPr id="492" name="Γραφή 491">
                  <a:extLst>
                    <a:ext uri="{FF2B5EF4-FFF2-40B4-BE49-F238E27FC236}">
                      <a16:creationId xmlns:a16="http://schemas.microsoft.com/office/drawing/2014/main" id="{D0CA3B61-0038-20D8-2377-67217E987892}"/>
                    </a:ext>
                  </a:extLst>
                </p14:cNvPr>
                <p14:cNvContentPartPr/>
                <p14:nvPr/>
              </p14:nvContentPartPr>
              <p14:xfrm>
                <a:off x="8161553" y="6319652"/>
                <a:ext cx="122040" cy="109800"/>
              </p14:xfrm>
            </p:contentPart>
          </mc:Choice>
          <mc:Fallback>
            <p:pic>
              <p:nvPicPr>
                <p:cNvPr id="492" name="Γραφή 491">
                  <a:extLst>
                    <a:ext uri="{FF2B5EF4-FFF2-40B4-BE49-F238E27FC236}">
                      <a16:creationId xmlns:a16="http://schemas.microsoft.com/office/drawing/2014/main" id="{D0CA3B61-0038-20D8-2377-67217E98789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143553" y="6301652"/>
                  <a:ext cx="157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0">
              <p14:nvContentPartPr>
                <p14:cNvPr id="493" name="Γραφή 492">
                  <a:extLst>
                    <a:ext uri="{FF2B5EF4-FFF2-40B4-BE49-F238E27FC236}">
                      <a16:creationId xmlns:a16="http://schemas.microsoft.com/office/drawing/2014/main" id="{09CB694A-4530-8200-61DA-B666DCA81A21}"/>
                    </a:ext>
                  </a:extLst>
                </p14:cNvPr>
                <p14:cNvContentPartPr/>
                <p14:nvPr/>
              </p14:nvContentPartPr>
              <p14:xfrm>
                <a:off x="8358473" y="6371132"/>
                <a:ext cx="120960" cy="16560"/>
              </p14:xfrm>
            </p:contentPart>
          </mc:Choice>
          <mc:Fallback>
            <p:pic>
              <p:nvPicPr>
                <p:cNvPr id="493" name="Γραφή 492">
                  <a:extLst>
                    <a:ext uri="{FF2B5EF4-FFF2-40B4-BE49-F238E27FC236}">
                      <a16:creationId xmlns:a16="http://schemas.microsoft.com/office/drawing/2014/main" id="{09CB694A-4530-8200-61DA-B666DCA81A2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340833" y="6353132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2">
              <p14:nvContentPartPr>
                <p14:cNvPr id="494" name="Γραφή 493">
                  <a:extLst>
                    <a:ext uri="{FF2B5EF4-FFF2-40B4-BE49-F238E27FC236}">
                      <a16:creationId xmlns:a16="http://schemas.microsoft.com/office/drawing/2014/main" id="{9FCD2E06-C7FF-1737-3752-EF1BEE5DFECC}"/>
                    </a:ext>
                  </a:extLst>
                </p14:cNvPr>
                <p14:cNvContentPartPr/>
                <p14:nvPr/>
              </p14:nvContentPartPr>
              <p14:xfrm>
                <a:off x="8382953" y="6282212"/>
                <a:ext cx="151560" cy="19080"/>
              </p14:xfrm>
            </p:contentPart>
          </mc:Choice>
          <mc:Fallback>
            <p:pic>
              <p:nvPicPr>
                <p:cNvPr id="494" name="Γραφή 493">
                  <a:extLst>
                    <a:ext uri="{FF2B5EF4-FFF2-40B4-BE49-F238E27FC236}">
                      <a16:creationId xmlns:a16="http://schemas.microsoft.com/office/drawing/2014/main" id="{9FCD2E06-C7FF-1737-3752-EF1BEE5DFEC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364953" y="6264572"/>
                  <a:ext cx="187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4">
              <p14:nvContentPartPr>
                <p14:cNvPr id="495" name="Γραφή 494">
                  <a:extLst>
                    <a:ext uri="{FF2B5EF4-FFF2-40B4-BE49-F238E27FC236}">
                      <a16:creationId xmlns:a16="http://schemas.microsoft.com/office/drawing/2014/main" id="{D1E3BD9B-BC0D-0384-0289-23B0DD868BF0}"/>
                    </a:ext>
                  </a:extLst>
                </p14:cNvPr>
                <p14:cNvContentPartPr/>
                <p14:nvPr/>
              </p14:nvContentPartPr>
              <p14:xfrm>
                <a:off x="8667713" y="6133892"/>
                <a:ext cx="110880" cy="264600"/>
              </p14:xfrm>
            </p:contentPart>
          </mc:Choice>
          <mc:Fallback>
            <p:pic>
              <p:nvPicPr>
                <p:cNvPr id="495" name="Γραφή 494">
                  <a:extLst>
                    <a:ext uri="{FF2B5EF4-FFF2-40B4-BE49-F238E27FC236}">
                      <a16:creationId xmlns:a16="http://schemas.microsoft.com/office/drawing/2014/main" id="{D1E3BD9B-BC0D-0384-0289-23B0DD868BF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649713" y="6116252"/>
                  <a:ext cx="146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6">
              <p14:nvContentPartPr>
                <p14:cNvPr id="496" name="Γραφή 495">
                  <a:extLst>
                    <a:ext uri="{FF2B5EF4-FFF2-40B4-BE49-F238E27FC236}">
                      <a16:creationId xmlns:a16="http://schemas.microsoft.com/office/drawing/2014/main" id="{F5EADFB8-B108-6E1C-5B1B-B2BBB60A005D}"/>
                    </a:ext>
                  </a:extLst>
                </p14:cNvPr>
                <p14:cNvContentPartPr/>
                <p14:nvPr/>
              </p14:nvContentPartPr>
              <p14:xfrm>
                <a:off x="8894873" y="6225692"/>
                <a:ext cx="134640" cy="163080"/>
              </p14:xfrm>
            </p:contentPart>
          </mc:Choice>
          <mc:Fallback>
            <p:pic>
              <p:nvPicPr>
                <p:cNvPr id="496" name="Γραφή 495">
                  <a:extLst>
                    <a:ext uri="{FF2B5EF4-FFF2-40B4-BE49-F238E27FC236}">
                      <a16:creationId xmlns:a16="http://schemas.microsoft.com/office/drawing/2014/main" id="{F5EADFB8-B108-6E1C-5B1B-B2BBB60A005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876873" y="6208052"/>
                  <a:ext cx="17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8">
              <p14:nvContentPartPr>
                <p14:cNvPr id="497" name="Γραφή 496">
                  <a:extLst>
                    <a:ext uri="{FF2B5EF4-FFF2-40B4-BE49-F238E27FC236}">
                      <a16:creationId xmlns:a16="http://schemas.microsoft.com/office/drawing/2014/main" id="{5FD8E3C4-1EFA-C537-4EE7-063A9325304C}"/>
                    </a:ext>
                  </a:extLst>
                </p14:cNvPr>
                <p14:cNvContentPartPr/>
                <p14:nvPr/>
              </p14:nvContentPartPr>
              <p14:xfrm>
                <a:off x="9125633" y="6112652"/>
                <a:ext cx="13680" cy="327240"/>
              </p14:xfrm>
            </p:contentPart>
          </mc:Choice>
          <mc:Fallback>
            <p:pic>
              <p:nvPicPr>
                <p:cNvPr id="497" name="Γραφή 496">
                  <a:extLst>
                    <a:ext uri="{FF2B5EF4-FFF2-40B4-BE49-F238E27FC236}">
                      <a16:creationId xmlns:a16="http://schemas.microsoft.com/office/drawing/2014/main" id="{5FD8E3C4-1EFA-C537-4EE7-063A9325304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107633" y="6095012"/>
                  <a:ext cx="493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0">
              <p14:nvContentPartPr>
                <p14:cNvPr id="498" name="Γραφή 497">
                  <a:extLst>
                    <a:ext uri="{FF2B5EF4-FFF2-40B4-BE49-F238E27FC236}">
                      <a16:creationId xmlns:a16="http://schemas.microsoft.com/office/drawing/2014/main" id="{0345D9CB-BC49-0108-6117-6CEB77F6F768}"/>
                    </a:ext>
                  </a:extLst>
                </p14:cNvPr>
                <p14:cNvContentPartPr/>
                <p14:nvPr/>
              </p14:nvContentPartPr>
              <p14:xfrm>
                <a:off x="9233273" y="6235772"/>
                <a:ext cx="186120" cy="135720"/>
              </p14:xfrm>
            </p:contentPart>
          </mc:Choice>
          <mc:Fallback>
            <p:pic>
              <p:nvPicPr>
                <p:cNvPr id="498" name="Γραφή 497">
                  <a:extLst>
                    <a:ext uri="{FF2B5EF4-FFF2-40B4-BE49-F238E27FC236}">
                      <a16:creationId xmlns:a16="http://schemas.microsoft.com/office/drawing/2014/main" id="{0345D9CB-BC49-0108-6117-6CEB77F6F76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215633" y="6218132"/>
                  <a:ext cx="221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2">
              <p14:nvContentPartPr>
                <p14:cNvPr id="499" name="Γραφή 498">
                  <a:extLst>
                    <a:ext uri="{FF2B5EF4-FFF2-40B4-BE49-F238E27FC236}">
                      <a16:creationId xmlns:a16="http://schemas.microsoft.com/office/drawing/2014/main" id="{2CDB0318-C841-9F6F-FFB1-9D7A26E3C8B6}"/>
                    </a:ext>
                  </a:extLst>
                </p14:cNvPr>
                <p14:cNvContentPartPr/>
                <p14:nvPr/>
              </p14:nvContentPartPr>
              <p14:xfrm>
                <a:off x="9279713" y="6246572"/>
                <a:ext cx="90720" cy="158400"/>
              </p14:xfrm>
            </p:contentPart>
          </mc:Choice>
          <mc:Fallback>
            <p:pic>
              <p:nvPicPr>
                <p:cNvPr id="499" name="Γραφή 498">
                  <a:extLst>
                    <a:ext uri="{FF2B5EF4-FFF2-40B4-BE49-F238E27FC236}">
                      <a16:creationId xmlns:a16="http://schemas.microsoft.com/office/drawing/2014/main" id="{2CDB0318-C841-9F6F-FFB1-9D7A26E3C8B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261713" y="6228932"/>
                  <a:ext cx="126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4">
              <p14:nvContentPartPr>
                <p14:cNvPr id="500" name="Γραφή 499">
                  <a:extLst>
                    <a:ext uri="{FF2B5EF4-FFF2-40B4-BE49-F238E27FC236}">
                      <a16:creationId xmlns:a16="http://schemas.microsoft.com/office/drawing/2014/main" id="{D9FE34F3-6E2E-E96A-10CC-E07F1701427A}"/>
                    </a:ext>
                  </a:extLst>
                </p14:cNvPr>
                <p14:cNvContentPartPr/>
                <p14:nvPr/>
              </p14:nvContentPartPr>
              <p14:xfrm>
                <a:off x="9454673" y="6286532"/>
                <a:ext cx="131760" cy="120240"/>
              </p14:xfrm>
            </p:contentPart>
          </mc:Choice>
          <mc:Fallback>
            <p:pic>
              <p:nvPicPr>
                <p:cNvPr id="500" name="Γραφή 499">
                  <a:extLst>
                    <a:ext uri="{FF2B5EF4-FFF2-40B4-BE49-F238E27FC236}">
                      <a16:creationId xmlns:a16="http://schemas.microsoft.com/office/drawing/2014/main" id="{D9FE34F3-6E2E-E96A-10CC-E07F1701427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437033" y="6268892"/>
                  <a:ext cx="167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6">
              <p14:nvContentPartPr>
                <p14:cNvPr id="501" name="Γραφή 500">
                  <a:extLst>
                    <a:ext uri="{FF2B5EF4-FFF2-40B4-BE49-F238E27FC236}">
                      <a16:creationId xmlns:a16="http://schemas.microsoft.com/office/drawing/2014/main" id="{8B0E69F5-FB8A-ED0B-AFA6-6EF2557CF9E0}"/>
                    </a:ext>
                  </a:extLst>
                </p14:cNvPr>
                <p14:cNvContentPartPr/>
                <p14:nvPr/>
              </p14:nvContentPartPr>
              <p14:xfrm>
                <a:off x="9666353" y="6259892"/>
                <a:ext cx="160560" cy="13680"/>
              </p14:xfrm>
            </p:contentPart>
          </mc:Choice>
          <mc:Fallback>
            <p:pic>
              <p:nvPicPr>
                <p:cNvPr id="501" name="Γραφή 500">
                  <a:extLst>
                    <a:ext uri="{FF2B5EF4-FFF2-40B4-BE49-F238E27FC236}">
                      <a16:creationId xmlns:a16="http://schemas.microsoft.com/office/drawing/2014/main" id="{8B0E69F5-FB8A-ED0B-AFA6-6EF2557CF9E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648353" y="6241892"/>
                  <a:ext cx="196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8">
              <p14:nvContentPartPr>
                <p14:cNvPr id="502" name="Γραφή 501">
                  <a:extLst>
                    <a:ext uri="{FF2B5EF4-FFF2-40B4-BE49-F238E27FC236}">
                      <a16:creationId xmlns:a16="http://schemas.microsoft.com/office/drawing/2014/main" id="{58CB3CAA-DDF3-17CA-5459-A352A8979E63}"/>
                    </a:ext>
                  </a:extLst>
                </p14:cNvPr>
                <p14:cNvContentPartPr/>
                <p14:nvPr/>
              </p14:nvContentPartPr>
              <p14:xfrm>
                <a:off x="9683993" y="6181772"/>
                <a:ext cx="34920" cy="203040"/>
              </p14:xfrm>
            </p:contentPart>
          </mc:Choice>
          <mc:Fallback>
            <p:pic>
              <p:nvPicPr>
                <p:cNvPr id="502" name="Γραφή 501">
                  <a:extLst>
                    <a:ext uri="{FF2B5EF4-FFF2-40B4-BE49-F238E27FC236}">
                      <a16:creationId xmlns:a16="http://schemas.microsoft.com/office/drawing/2014/main" id="{58CB3CAA-DDF3-17CA-5459-A352A8979E6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9665993" y="6163772"/>
                  <a:ext cx="70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0">
              <p14:nvContentPartPr>
                <p14:cNvPr id="504" name="Γραφή 503">
                  <a:extLst>
                    <a:ext uri="{FF2B5EF4-FFF2-40B4-BE49-F238E27FC236}">
                      <a16:creationId xmlns:a16="http://schemas.microsoft.com/office/drawing/2014/main" id="{254FB691-A474-FF7C-4821-2AB65DEE8455}"/>
                    </a:ext>
                  </a:extLst>
                </p14:cNvPr>
                <p14:cNvContentPartPr/>
                <p14:nvPr/>
              </p14:nvContentPartPr>
              <p14:xfrm>
                <a:off x="9923033" y="6085292"/>
                <a:ext cx="786960" cy="279360"/>
              </p14:xfrm>
            </p:contentPart>
          </mc:Choice>
          <mc:Fallback>
            <p:pic>
              <p:nvPicPr>
                <p:cNvPr id="504" name="Γραφή 503">
                  <a:extLst>
                    <a:ext uri="{FF2B5EF4-FFF2-40B4-BE49-F238E27FC236}">
                      <a16:creationId xmlns:a16="http://schemas.microsoft.com/office/drawing/2014/main" id="{254FB691-A474-FF7C-4821-2AB65DEE8455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9905393" y="6067292"/>
                  <a:ext cx="822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2">
              <p14:nvContentPartPr>
                <p14:cNvPr id="505" name="Γραφή 504">
                  <a:extLst>
                    <a:ext uri="{FF2B5EF4-FFF2-40B4-BE49-F238E27FC236}">
                      <a16:creationId xmlns:a16="http://schemas.microsoft.com/office/drawing/2014/main" id="{3B6C86F3-6AFC-00B4-5A73-4451B191D105}"/>
                    </a:ext>
                  </a:extLst>
                </p14:cNvPr>
                <p14:cNvContentPartPr/>
                <p14:nvPr/>
              </p14:nvContentPartPr>
              <p14:xfrm>
                <a:off x="10108433" y="6188612"/>
                <a:ext cx="28080" cy="148320"/>
              </p14:xfrm>
            </p:contentPart>
          </mc:Choice>
          <mc:Fallback>
            <p:pic>
              <p:nvPicPr>
                <p:cNvPr id="505" name="Γραφή 504">
                  <a:extLst>
                    <a:ext uri="{FF2B5EF4-FFF2-40B4-BE49-F238E27FC236}">
                      <a16:creationId xmlns:a16="http://schemas.microsoft.com/office/drawing/2014/main" id="{3B6C86F3-6AFC-00B4-5A73-4451B191D10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090433" y="6170972"/>
                  <a:ext cx="63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4">
              <p14:nvContentPartPr>
                <p14:cNvPr id="506" name="Γραφή 505">
                  <a:extLst>
                    <a:ext uri="{FF2B5EF4-FFF2-40B4-BE49-F238E27FC236}">
                      <a16:creationId xmlns:a16="http://schemas.microsoft.com/office/drawing/2014/main" id="{9CF11C88-EB8B-6FD2-EA58-AB55DEEB3188}"/>
                    </a:ext>
                  </a:extLst>
                </p14:cNvPr>
                <p14:cNvContentPartPr/>
                <p14:nvPr/>
              </p14:nvContentPartPr>
              <p14:xfrm>
                <a:off x="10207793" y="6250532"/>
                <a:ext cx="117000" cy="27720"/>
              </p14:xfrm>
            </p:contentPart>
          </mc:Choice>
          <mc:Fallback>
            <p:pic>
              <p:nvPicPr>
                <p:cNvPr id="506" name="Γραφή 505">
                  <a:extLst>
                    <a:ext uri="{FF2B5EF4-FFF2-40B4-BE49-F238E27FC236}">
                      <a16:creationId xmlns:a16="http://schemas.microsoft.com/office/drawing/2014/main" id="{9CF11C88-EB8B-6FD2-EA58-AB55DEEB318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189793" y="6232532"/>
                  <a:ext cx="152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6">
              <p14:nvContentPartPr>
                <p14:cNvPr id="508" name="Γραφή 507">
                  <a:extLst>
                    <a:ext uri="{FF2B5EF4-FFF2-40B4-BE49-F238E27FC236}">
                      <a16:creationId xmlns:a16="http://schemas.microsoft.com/office/drawing/2014/main" id="{49D90ED0-BBD4-2FD2-2749-32E87F3054A4}"/>
                    </a:ext>
                  </a:extLst>
                </p14:cNvPr>
                <p14:cNvContentPartPr/>
                <p14:nvPr/>
              </p14:nvContentPartPr>
              <p14:xfrm>
                <a:off x="10388873" y="6240452"/>
                <a:ext cx="360" cy="360"/>
              </p14:xfrm>
            </p:contentPart>
          </mc:Choice>
          <mc:Fallback>
            <p:pic>
              <p:nvPicPr>
                <p:cNvPr id="508" name="Γραφή 507">
                  <a:extLst>
                    <a:ext uri="{FF2B5EF4-FFF2-40B4-BE49-F238E27FC236}">
                      <a16:creationId xmlns:a16="http://schemas.microsoft.com/office/drawing/2014/main" id="{49D90ED0-BBD4-2FD2-2749-32E87F3054A4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370873" y="622281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8">
              <p14:nvContentPartPr>
                <p14:cNvPr id="510" name="Γραφή 509">
                  <a:extLst>
                    <a:ext uri="{FF2B5EF4-FFF2-40B4-BE49-F238E27FC236}">
                      <a16:creationId xmlns:a16="http://schemas.microsoft.com/office/drawing/2014/main" id="{290236A2-403B-76FE-7520-16408A59AEE5}"/>
                    </a:ext>
                  </a:extLst>
                </p14:cNvPr>
                <p14:cNvContentPartPr/>
                <p14:nvPr/>
              </p14:nvContentPartPr>
              <p14:xfrm>
                <a:off x="10435313" y="6210212"/>
                <a:ext cx="156240" cy="153000"/>
              </p14:xfrm>
            </p:contentPart>
          </mc:Choice>
          <mc:Fallback>
            <p:pic>
              <p:nvPicPr>
                <p:cNvPr id="510" name="Γραφή 509">
                  <a:extLst>
                    <a:ext uri="{FF2B5EF4-FFF2-40B4-BE49-F238E27FC236}">
                      <a16:creationId xmlns:a16="http://schemas.microsoft.com/office/drawing/2014/main" id="{290236A2-403B-76FE-7520-16408A59AEE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417673" y="6192212"/>
                  <a:ext cx="191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0">
              <p14:nvContentPartPr>
                <p14:cNvPr id="511" name="Γραφή 510">
                  <a:extLst>
                    <a:ext uri="{FF2B5EF4-FFF2-40B4-BE49-F238E27FC236}">
                      <a16:creationId xmlns:a16="http://schemas.microsoft.com/office/drawing/2014/main" id="{DF85D2A8-BFDD-9F64-70B3-A49882F45B3B}"/>
                    </a:ext>
                  </a:extLst>
                </p14:cNvPr>
                <p14:cNvContentPartPr/>
                <p14:nvPr/>
              </p14:nvContentPartPr>
              <p14:xfrm>
                <a:off x="10423073" y="6205532"/>
                <a:ext cx="133560" cy="181800"/>
              </p14:xfrm>
            </p:contentPart>
          </mc:Choice>
          <mc:Fallback>
            <p:pic>
              <p:nvPicPr>
                <p:cNvPr id="511" name="Γραφή 510">
                  <a:extLst>
                    <a:ext uri="{FF2B5EF4-FFF2-40B4-BE49-F238E27FC236}">
                      <a16:creationId xmlns:a16="http://schemas.microsoft.com/office/drawing/2014/main" id="{DF85D2A8-BFDD-9F64-70B3-A49882F45B3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405073" y="6187892"/>
                  <a:ext cx="169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2">
              <p14:nvContentPartPr>
                <p14:cNvPr id="512" name="Γραφή 511">
                  <a:extLst>
                    <a:ext uri="{FF2B5EF4-FFF2-40B4-BE49-F238E27FC236}">
                      <a16:creationId xmlns:a16="http://schemas.microsoft.com/office/drawing/2014/main" id="{D13D6C27-5A73-1524-1881-46D971933C82}"/>
                    </a:ext>
                  </a:extLst>
                </p14:cNvPr>
                <p14:cNvContentPartPr/>
                <p14:nvPr/>
              </p14:nvContentPartPr>
              <p14:xfrm>
                <a:off x="10602353" y="6330452"/>
                <a:ext cx="88560" cy="86040"/>
              </p14:xfrm>
            </p:contentPart>
          </mc:Choice>
          <mc:Fallback>
            <p:pic>
              <p:nvPicPr>
                <p:cNvPr id="512" name="Γραφή 511">
                  <a:extLst>
                    <a:ext uri="{FF2B5EF4-FFF2-40B4-BE49-F238E27FC236}">
                      <a16:creationId xmlns:a16="http://schemas.microsoft.com/office/drawing/2014/main" id="{D13D6C27-5A73-1524-1881-46D971933C8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0584713" y="6312812"/>
                  <a:ext cx="12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4">
              <p14:nvContentPartPr>
                <p14:cNvPr id="513" name="Γραφή 512">
                  <a:extLst>
                    <a:ext uri="{FF2B5EF4-FFF2-40B4-BE49-F238E27FC236}">
                      <a16:creationId xmlns:a16="http://schemas.microsoft.com/office/drawing/2014/main" id="{96E92B22-D279-18E2-6CAD-421FE23006A8}"/>
                    </a:ext>
                  </a:extLst>
                </p14:cNvPr>
                <p14:cNvContentPartPr/>
                <p14:nvPr/>
              </p14:nvContentPartPr>
              <p14:xfrm>
                <a:off x="10630073" y="6172052"/>
                <a:ext cx="74880" cy="57960"/>
              </p14:xfrm>
            </p:contentPart>
          </mc:Choice>
          <mc:Fallback>
            <p:pic>
              <p:nvPicPr>
                <p:cNvPr id="513" name="Γραφή 512">
                  <a:extLst>
                    <a:ext uri="{FF2B5EF4-FFF2-40B4-BE49-F238E27FC236}">
                      <a16:creationId xmlns:a16="http://schemas.microsoft.com/office/drawing/2014/main" id="{96E92B22-D279-18E2-6CAD-421FE23006A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0612073" y="6154412"/>
                  <a:ext cx="11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6">
              <p14:nvContentPartPr>
                <p14:cNvPr id="531" name="Γραφή 530">
                  <a:extLst>
                    <a:ext uri="{FF2B5EF4-FFF2-40B4-BE49-F238E27FC236}">
                      <a16:creationId xmlns:a16="http://schemas.microsoft.com/office/drawing/2014/main" id="{6F276F2B-F31E-95A8-E7E2-84CD48F078A5}"/>
                    </a:ext>
                  </a:extLst>
                </p14:cNvPr>
                <p14:cNvContentPartPr/>
                <p14:nvPr/>
              </p14:nvContentPartPr>
              <p14:xfrm>
                <a:off x="10293833" y="6177092"/>
                <a:ext cx="19080" cy="112680"/>
              </p14:xfrm>
            </p:contentPart>
          </mc:Choice>
          <mc:Fallback>
            <p:pic>
              <p:nvPicPr>
                <p:cNvPr id="531" name="Γραφή 530">
                  <a:extLst>
                    <a:ext uri="{FF2B5EF4-FFF2-40B4-BE49-F238E27FC236}">
                      <a16:creationId xmlns:a16="http://schemas.microsoft.com/office/drawing/2014/main" id="{6F276F2B-F31E-95A8-E7E2-84CD48F078A5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0275833" y="6159452"/>
                  <a:ext cx="54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8">
              <p14:nvContentPartPr>
                <p14:cNvPr id="532" name="Γραφή 531">
                  <a:extLst>
                    <a:ext uri="{FF2B5EF4-FFF2-40B4-BE49-F238E27FC236}">
                      <a16:creationId xmlns:a16="http://schemas.microsoft.com/office/drawing/2014/main" id="{C2357616-1A11-3DC1-F4EC-B5B629F06513}"/>
                    </a:ext>
                  </a:extLst>
                </p14:cNvPr>
                <p14:cNvContentPartPr/>
                <p14:nvPr/>
              </p14:nvContentPartPr>
              <p14:xfrm>
                <a:off x="10253513" y="6186812"/>
                <a:ext cx="25200" cy="124920"/>
              </p14:xfrm>
            </p:contentPart>
          </mc:Choice>
          <mc:Fallback>
            <p:pic>
              <p:nvPicPr>
                <p:cNvPr id="532" name="Γραφή 531">
                  <a:extLst>
                    <a:ext uri="{FF2B5EF4-FFF2-40B4-BE49-F238E27FC236}">
                      <a16:creationId xmlns:a16="http://schemas.microsoft.com/office/drawing/2014/main" id="{C2357616-1A11-3DC1-F4EC-B5B629F0651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235513" y="6168812"/>
                  <a:ext cx="60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0">
              <p14:nvContentPartPr>
                <p14:cNvPr id="533" name="Γραφή 532">
                  <a:extLst>
                    <a:ext uri="{FF2B5EF4-FFF2-40B4-BE49-F238E27FC236}">
                      <a16:creationId xmlns:a16="http://schemas.microsoft.com/office/drawing/2014/main" id="{A36E71A4-4E02-E8A5-7AA6-90EAA0BD90CE}"/>
                    </a:ext>
                  </a:extLst>
                </p14:cNvPr>
                <p14:cNvContentPartPr/>
                <p14:nvPr/>
              </p14:nvContentPartPr>
              <p14:xfrm>
                <a:off x="10376993" y="6104732"/>
                <a:ext cx="571680" cy="40320"/>
              </p14:xfrm>
            </p:contentPart>
          </mc:Choice>
          <mc:Fallback>
            <p:pic>
              <p:nvPicPr>
                <p:cNvPr id="533" name="Γραφή 532">
                  <a:extLst>
                    <a:ext uri="{FF2B5EF4-FFF2-40B4-BE49-F238E27FC236}">
                      <a16:creationId xmlns:a16="http://schemas.microsoft.com/office/drawing/2014/main" id="{A36E71A4-4E02-E8A5-7AA6-90EAA0BD90CE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359353" y="6086732"/>
                  <a:ext cx="607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2">
              <p14:nvContentPartPr>
                <p14:cNvPr id="535" name="Γραφή 534">
                  <a:extLst>
                    <a:ext uri="{FF2B5EF4-FFF2-40B4-BE49-F238E27FC236}">
                      <a16:creationId xmlns:a16="http://schemas.microsoft.com/office/drawing/2014/main" id="{15F27DDE-AD93-47E7-64A5-9B3EE68264E0}"/>
                    </a:ext>
                  </a:extLst>
                </p14:cNvPr>
                <p14:cNvContentPartPr/>
                <p14:nvPr/>
              </p14:nvContentPartPr>
              <p14:xfrm>
                <a:off x="10880633" y="6254492"/>
                <a:ext cx="198360" cy="46800"/>
              </p14:xfrm>
            </p:contentPart>
          </mc:Choice>
          <mc:Fallback>
            <p:pic>
              <p:nvPicPr>
                <p:cNvPr id="535" name="Γραφή 534">
                  <a:extLst>
                    <a:ext uri="{FF2B5EF4-FFF2-40B4-BE49-F238E27FC236}">
                      <a16:creationId xmlns:a16="http://schemas.microsoft.com/office/drawing/2014/main" id="{15F27DDE-AD93-47E7-64A5-9B3EE68264E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862633" y="6236492"/>
                  <a:ext cx="234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4">
              <p14:nvContentPartPr>
                <p14:cNvPr id="536" name="Γραφή 535">
                  <a:extLst>
                    <a:ext uri="{FF2B5EF4-FFF2-40B4-BE49-F238E27FC236}">
                      <a16:creationId xmlns:a16="http://schemas.microsoft.com/office/drawing/2014/main" id="{A82A923B-3D4A-5C62-9C8B-AD3D7B12AF5C}"/>
                    </a:ext>
                  </a:extLst>
                </p14:cNvPr>
                <p14:cNvContentPartPr/>
                <p14:nvPr/>
              </p14:nvContentPartPr>
              <p14:xfrm>
                <a:off x="10989353" y="6149372"/>
                <a:ext cx="177480" cy="39600"/>
              </p14:xfrm>
            </p:contentPart>
          </mc:Choice>
          <mc:Fallback>
            <p:pic>
              <p:nvPicPr>
                <p:cNvPr id="536" name="Γραφή 535">
                  <a:extLst>
                    <a:ext uri="{FF2B5EF4-FFF2-40B4-BE49-F238E27FC236}">
                      <a16:creationId xmlns:a16="http://schemas.microsoft.com/office/drawing/2014/main" id="{A82A923B-3D4A-5C62-9C8B-AD3D7B12AF5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971713" y="6131372"/>
                  <a:ext cx="213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6">
              <p14:nvContentPartPr>
                <p14:cNvPr id="538" name="Γραφή 537">
                  <a:extLst>
                    <a:ext uri="{FF2B5EF4-FFF2-40B4-BE49-F238E27FC236}">
                      <a16:creationId xmlns:a16="http://schemas.microsoft.com/office/drawing/2014/main" id="{695E4106-A5C6-E551-4A1E-1016E85FDF1C}"/>
                    </a:ext>
                  </a:extLst>
                </p14:cNvPr>
                <p14:cNvContentPartPr/>
                <p14:nvPr/>
              </p14:nvContentPartPr>
              <p14:xfrm>
                <a:off x="8525513" y="6650132"/>
                <a:ext cx="3600" cy="5760"/>
              </p14:xfrm>
            </p:contentPart>
          </mc:Choice>
          <mc:Fallback>
            <p:pic>
              <p:nvPicPr>
                <p:cNvPr id="538" name="Γραφή 537">
                  <a:extLst>
                    <a:ext uri="{FF2B5EF4-FFF2-40B4-BE49-F238E27FC236}">
                      <a16:creationId xmlns:a16="http://schemas.microsoft.com/office/drawing/2014/main" id="{695E4106-A5C6-E551-4A1E-1016E85FDF1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507513" y="6632132"/>
                  <a:ext cx="39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8">
              <p14:nvContentPartPr>
                <p14:cNvPr id="539" name="Γραφή 538">
                  <a:extLst>
                    <a:ext uri="{FF2B5EF4-FFF2-40B4-BE49-F238E27FC236}">
                      <a16:creationId xmlns:a16="http://schemas.microsoft.com/office/drawing/2014/main" id="{301531DD-321B-40BF-4F2D-BFD224BBA986}"/>
                    </a:ext>
                  </a:extLst>
                </p14:cNvPr>
                <p14:cNvContentPartPr/>
                <p14:nvPr/>
              </p14:nvContentPartPr>
              <p14:xfrm>
                <a:off x="8437313" y="6692612"/>
                <a:ext cx="205920" cy="17280"/>
              </p14:xfrm>
            </p:contentPart>
          </mc:Choice>
          <mc:Fallback>
            <p:pic>
              <p:nvPicPr>
                <p:cNvPr id="539" name="Γραφή 538">
                  <a:extLst>
                    <a:ext uri="{FF2B5EF4-FFF2-40B4-BE49-F238E27FC236}">
                      <a16:creationId xmlns:a16="http://schemas.microsoft.com/office/drawing/2014/main" id="{301531DD-321B-40BF-4F2D-BFD224BBA98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419313" y="6674972"/>
                  <a:ext cx="241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0">
              <p14:nvContentPartPr>
                <p14:cNvPr id="540" name="Γραφή 539">
                  <a:extLst>
                    <a:ext uri="{FF2B5EF4-FFF2-40B4-BE49-F238E27FC236}">
                      <a16:creationId xmlns:a16="http://schemas.microsoft.com/office/drawing/2014/main" id="{5181E848-B16C-3745-81AD-F378E4670A25}"/>
                    </a:ext>
                  </a:extLst>
                </p14:cNvPr>
                <p14:cNvContentPartPr/>
                <p14:nvPr/>
              </p14:nvContentPartPr>
              <p14:xfrm>
                <a:off x="8473313" y="6601532"/>
                <a:ext cx="170640" cy="14400"/>
              </p14:xfrm>
            </p:contentPart>
          </mc:Choice>
          <mc:Fallback>
            <p:pic>
              <p:nvPicPr>
                <p:cNvPr id="540" name="Γραφή 539">
                  <a:extLst>
                    <a:ext uri="{FF2B5EF4-FFF2-40B4-BE49-F238E27FC236}">
                      <a16:creationId xmlns:a16="http://schemas.microsoft.com/office/drawing/2014/main" id="{5181E848-B16C-3745-81AD-F378E4670A25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455313" y="6583532"/>
                  <a:ext cx="206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2">
              <p14:nvContentPartPr>
                <p14:cNvPr id="541" name="Γραφή 540">
                  <a:extLst>
                    <a:ext uri="{FF2B5EF4-FFF2-40B4-BE49-F238E27FC236}">
                      <a16:creationId xmlns:a16="http://schemas.microsoft.com/office/drawing/2014/main" id="{E2235EBD-146F-37C2-C069-BBA58AE55AEA}"/>
                    </a:ext>
                  </a:extLst>
                </p14:cNvPr>
                <p14:cNvContentPartPr/>
                <p14:nvPr/>
              </p14:nvContentPartPr>
              <p14:xfrm>
                <a:off x="8851673" y="6518012"/>
                <a:ext cx="103320" cy="218160"/>
              </p14:xfrm>
            </p:contentPart>
          </mc:Choice>
          <mc:Fallback>
            <p:pic>
              <p:nvPicPr>
                <p:cNvPr id="541" name="Γραφή 540">
                  <a:extLst>
                    <a:ext uri="{FF2B5EF4-FFF2-40B4-BE49-F238E27FC236}">
                      <a16:creationId xmlns:a16="http://schemas.microsoft.com/office/drawing/2014/main" id="{E2235EBD-146F-37C2-C069-BBA58AE55AE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834033" y="6500012"/>
                  <a:ext cx="138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4">
              <p14:nvContentPartPr>
                <p14:cNvPr id="542" name="Γραφή 541">
                  <a:extLst>
                    <a:ext uri="{FF2B5EF4-FFF2-40B4-BE49-F238E27FC236}">
                      <a16:creationId xmlns:a16="http://schemas.microsoft.com/office/drawing/2014/main" id="{FA596589-0BD4-1DCE-8629-E83BD06C23C5}"/>
                    </a:ext>
                  </a:extLst>
                </p14:cNvPr>
                <p14:cNvContentPartPr/>
                <p14:nvPr/>
              </p14:nvContentPartPr>
              <p14:xfrm>
                <a:off x="9021233" y="6632492"/>
                <a:ext cx="196560" cy="150480"/>
              </p14:xfrm>
            </p:contentPart>
          </mc:Choice>
          <mc:Fallback>
            <p:pic>
              <p:nvPicPr>
                <p:cNvPr id="542" name="Γραφή 541">
                  <a:extLst>
                    <a:ext uri="{FF2B5EF4-FFF2-40B4-BE49-F238E27FC236}">
                      <a16:creationId xmlns:a16="http://schemas.microsoft.com/office/drawing/2014/main" id="{FA596589-0BD4-1DCE-8629-E83BD06C23C5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003593" y="6614492"/>
                  <a:ext cx="23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6">
              <p14:nvContentPartPr>
                <p14:cNvPr id="543" name="Γραφή 542">
                  <a:extLst>
                    <a:ext uri="{FF2B5EF4-FFF2-40B4-BE49-F238E27FC236}">
                      <a16:creationId xmlns:a16="http://schemas.microsoft.com/office/drawing/2014/main" id="{88468943-3917-A539-2D23-E4378E6112A1}"/>
                    </a:ext>
                  </a:extLst>
                </p14:cNvPr>
                <p14:cNvContentPartPr/>
                <p14:nvPr/>
              </p14:nvContentPartPr>
              <p14:xfrm>
                <a:off x="9336233" y="6545372"/>
                <a:ext cx="35280" cy="235440"/>
              </p14:xfrm>
            </p:contentPart>
          </mc:Choice>
          <mc:Fallback>
            <p:pic>
              <p:nvPicPr>
                <p:cNvPr id="543" name="Γραφή 542">
                  <a:extLst>
                    <a:ext uri="{FF2B5EF4-FFF2-40B4-BE49-F238E27FC236}">
                      <a16:creationId xmlns:a16="http://schemas.microsoft.com/office/drawing/2014/main" id="{88468943-3917-A539-2D23-E4378E6112A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318593" y="6527732"/>
                  <a:ext cx="70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8">
              <p14:nvContentPartPr>
                <p14:cNvPr id="545" name="Γραφή 544">
                  <a:extLst>
                    <a:ext uri="{FF2B5EF4-FFF2-40B4-BE49-F238E27FC236}">
                      <a16:creationId xmlns:a16="http://schemas.microsoft.com/office/drawing/2014/main" id="{690FAF63-5BAB-6D67-9975-6AAD2D37084E}"/>
                    </a:ext>
                  </a:extLst>
                </p14:cNvPr>
                <p14:cNvContentPartPr/>
                <p14:nvPr/>
              </p14:nvContentPartPr>
              <p14:xfrm>
                <a:off x="9432713" y="6539972"/>
                <a:ext cx="114120" cy="238320"/>
              </p14:xfrm>
            </p:contentPart>
          </mc:Choice>
          <mc:Fallback>
            <p:pic>
              <p:nvPicPr>
                <p:cNvPr id="545" name="Γραφή 544">
                  <a:extLst>
                    <a:ext uri="{FF2B5EF4-FFF2-40B4-BE49-F238E27FC236}">
                      <a16:creationId xmlns:a16="http://schemas.microsoft.com/office/drawing/2014/main" id="{690FAF63-5BAB-6D67-9975-6AAD2D37084E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9414713" y="6521972"/>
                  <a:ext cx="149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0">
              <p14:nvContentPartPr>
                <p14:cNvPr id="546" name="Γραφή 545">
                  <a:extLst>
                    <a:ext uri="{FF2B5EF4-FFF2-40B4-BE49-F238E27FC236}">
                      <a16:creationId xmlns:a16="http://schemas.microsoft.com/office/drawing/2014/main" id="{ED5FCA2E-42A4-D9C5-98BF-DF851795C506}"/>
                    </a:ext>
                  </a:extLst>
                </p14:cNvPr>
                <p14:cNvContentPartPr/>
                <p14:nvPr/>
              </p14:nvContentPartPr>
              <p14:xfrm>
                <a:off x="9734033" y="6704132"/>
                <a:ext cx="135720" cy="5760"/>
              </p14:xfrm>
            </p:contentPart>
          </mc:Choice>
          <mc:Fallback>
            <p:pic>
              <p:nvPicPr>
                <p:cNvPr id="546" name="Γραφή 545">
                  <a:extLst>
                    <a:ext uri="{FF2B5EF4-FFF2-40B4-BE49-F238E27FC236}">
                      <a16:creationId xmlns:a16="http://schemas.microsoft.com/office/drawing/2014/main" id="{ED5FCA2E-42A4-D9C5-98BF-DF851795C50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716393" y="6686132"/>
                  <a:ext cx="171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2">
              <p14:nvContentPartPr>
                <p14:cNvPr id="547" name="Γραφή 546">
                  <a:extLst>
                    <a:ext uri="{FF2B5EF4-FFF2-40B4-BE49-F238E27FC236}">
                      <a16:creationId xmlns:a16="http://schemas.microsoft.com/office/drawing/2014/main" id="{72DF9367-10A0-E2C6-2EC0-AFEA62E11C30}"/>
                    </a:ext>
                  </a:extLst>
                </p14:cNvPr>
                <p14:cNvContentPartPr/>
                <p14:nvPr/>
              </p14:nvContentPartPr>
              <p14:xfrm>
                <a:off x="9768593" y="6637172"/>
                <a:ext cx="22320" cy="160560"/>
              </p14:xfrm>
            </p:contentPart>
          </mc:Choice>
          <mc:Fallback>
            <p:pic>
              <p:nvPicPr>
                <p:cNvPr id="547" name="Γραφή 546">
                  <a:extLst>
                    <a:ext uri="{FF2B5EF4-FFF2-40B4-BE49-F238E27FC236}">
                      <a16:creationId xmlns:a16="http://schemas.microsoft.com/office/drawing/2014/main" id="{72DF9367-10A0-E2C6-2EC0-AFEA62E11C3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750953" y="6619532"/>
                  <a:ext cx="57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4">
              <p14:nvContentPartPr>
                <p14:cNvPr id="549" name="Γραφή 548">
                  <a:extLst>
                    <a:ext uri="{FF2B5EF4-FFF2-40B4-BE49-F238E27FC236}">
                      <a16:creationId xmlns:a16="http://schemas.microsoft.com/office/drawing/2014/main" id="{7DDAC52B-012C-65EA-EB4B-73CCBEAA3CAD}"/>
                    </a:ext>
                  </a:extLst>
                </p14:cNvPr>
                <p14:cNvContentPartPr/>
                <p14:nvPr/>
              </p14:nvContentPartPr>
              <p14:xfrm>
                <a:off x="9906833" y="6498932"/>
                <a:ext cx="381960" cy="252360"/>
              </p14:xfrm>
            </p:contentPart>
          </mc:Choice>
          <mc:Fallback>
            <p:pic>
              <p:nvPicPr>
                <p:cNvPr id="549" name="Γραφή 548">
                  <a:extLst>
                    <a:ext uri="{FF2B5EF4-FFF2-40B4-BE49-F238E27FC236}">
                      <a16:creationId xmlns:a16="http://schemas.microsoft.com/office/drawing/2014/main" id="{7DDAC52B-012C-65EA-EB4B-73CCBEAA3CAD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9889193" y="6480932"/>
                  <a:ext cx="417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6">
              <p14:nvContentPartPr>
                <p14:cNvPr id="550" name="Γραφή 549">
                  <a:extLst>
                    <a:ext uri="{FF2B5EF4-FFF2-40B4-BE49-F238E27FC236}">
                      <a16:creationId xmlns:a16="http://schemas.microsoft.com/office/drawing/2014/main" id="{870C4A03-296E-4C1D-3E65-AE56670BCD51}"/>
                    </a:ext>
                  </a:extLst>
                </p14:cNvPr>
                <p14:cNvContentPartPr/>
                <p14:nvPr/>
              </p14:nvContentPartPr>
              <p14:xfrm>
                <a:off x="10079633" y="6621692"/>
                <a:ext cx="148680" cy="130680"/>
              </p14:xfrm>
            </p:contentPart>
          </mc:Choice>
          <mc:Fallback>
            <p:pic>
              <p:nvPicPr>
                <p:cNvPr id="550" name="Γραφή 549">
                  <a:extLst>
                    <a:ext uri="{FF2B5EF4-FFF2-40B4-BE49-F238E27FC236}">
                      <a16:creationId xmlns:a16="http://schemas.microsoft.com/office/drawing/2014/main" id="{870C4A03-296E-4C1D-3E65-AE56670BCD51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061633" y="6603692"/>
                  <a:ext cx="184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8">
              <p14:nvContentPartPr>
                <p14:cNvPr id="551" name="Γραφή 550">
                  <a:extLst>
                    <a:ext uri="{FF2B5EF4-FFF2-40B4-BE49-F238E27FC236}">
                      <a16:creationId xmlns:a16="http://schemas.microsoft.com/office/drawing/2014/main" id="{0FDB86FC-44AE-1AEB-1D19-391B7DBD1ECB}"/>
                    </a:ext>
                  </a:extLst>
                </p14:cNvPr>
                <p14:cNvContentPartPr/>
                <p14:nvPr/>
              </p14:nvContentPartPr>
              <p14:xfrm>
                <a:off x="10339553" y="6430172"/>
                <a:ext cx="21240" cy="367920"/>
              </p14:xfrm>
            </p:contentPart>
          </mc:Choice>
          <mc:Fallback>
            <p:pic>
              <p:nvPicPr>
                <p:cNvPr id="551" name="Γραφή 550">
                  <a:extLst>
                    <a:ext uri="{FF2B5EF4-FFF2-40B4-BE49-F238E27FC236}">
                      <a16:creationId xmlns:a16="http://schemas.microsoft.com/office/drawing/2014/main" id="{0FDB86FC-44AE-1AEB-1D19-391B7DBD1E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321553" y="6412172"/>
                  <a:ext cx="56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0">
              <p14:nvContentPartPr>
                <p14:cNvPr id="553" name="Γραφή 552">
                  <a:extLst>
                    <a:ext uri="{FF2B5EF4-FFF2-40B4-BE49-F238E27FC236}">
                      <a16:creationId xmlns:a16="http://schemas.microsoft.com/office/drawing/2014/main" id="{8EDE9774-F246-2832-C673-C4FC9FD80925}"/>
                    </a:ext>
                  </a:extLst>
                </p14:cNvPr>
                <p14:cNvContentPartPr/>
                <p14:nvPr/>
              </p14:nvContentPartPr>
              <p14:xfrm>
                <a:off x="10473473" y="6663452"/>
                <a:ext cx="1080" cy="14760"/>
              </p14:xfrm>
            </p:contentPart>
          </mc:Choice>
          <mc:Fallback>
            <p:pic>
              <p:nvPicPr>
                <p:cNvPr id="553" name="Γραφή 552">
                  <a:extLst>
                    <a:ext uri="{FF2B5EF4-FFF2-40B4-BE49-F238E27FC236}">
                      <a16:creationId xmlns:a16="http://schemas.microsoft.com/office/drawing/2014/main" id="{8EDE9774-F246-2832-C673-C4FC9FD8092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455473" y="6645452"/>
                  <a:ext cx="36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2">
              <p14:nvContentPartPr>
                <p14:cNvPr id="554" name="Γραφή 553">
                  <a:extLst>
                    <a:ext uri="{FF2B5EF4-FFF2-40B4-BE49-F238E27FC236}">
                      <a16:creationId xmlns:a16="http://schemas.microsoft.com/office/drawing/2014/main" id="{3BFA5C19-3E5A-AF46-6B46-B8AD14851D2A}"/>
                    </a:ext>
                  </a:extLst>
                </p14:cNvPr>
                <p14:cNvContentPartPr/>
                <p14:nvPr/>
              </p14:nvContentPartPr>
              <p14:xfrm>
                <a:off x="10481753" y="6671732"/>
                <a:ext cx="140400" cy="11160"/>
              </p14:xfrm>
            </p:contentPart>
          </mc:Choice>
          <mc:Fallback>
            <p:pic>
              <p:nvPicPr>
                <p:cNvPr id="554" name="Γραφή 553">
                  <a:extLst>
                    <a:ext uri="{FF2B5EF4-FFF2-40B4-BE49-F238E27FC236}">
                      <a16:creationId xmlns:a16="http://schemas.microsoft.com/office/drawing/2014/main" id="{3BFA5C19-3E5A-AF46-6B46-B8AD14851D2A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463753" y="6653732"/>
                  <a:ext cx="176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4">
              <p14:nvContentPartPr>
                <p14:cNvPr id="555" name="Γραφή 554">
                  <a:extLst>
                    <a:ext uri="{FF2B5EF4-FFF2-40B4-BE49-F238E27FC236}">
                      <a16:creationId xmlns:a16="http://schemas.microsoft.com/office/drawing/2014/main" id="{345196B0-2BD3-62FA-F577-BDC9E48747F5}"/>
                    </a:ext>
                  </a:extLst>
                </p14:cNvPr>
                <p14:cNvContentPartPr/>
                <p14:nvPr/>
              </p14:nvContentPartPr>
              <p14:xfrm>
                <a:off x="10465913" y="6555092"/>
                <a:ext cx="174600" cy="30600"/>
              </p14:xfrm>
            </p:contentPart>
          </mc:Choice>
          <mc:Fallback>
            <p:pic>
              <p:nvPicPr>
                <p:cNvPr id="555" name="Γραφή 554">
                  <a:extLst>
                    <a:ext uri="{FF2B5EF4-FFF2-40B4-BE49-F238E27FC236}">
                      <a16:creationId xmlns:a16="http://schemas.microsoft.com/office/drawing/2014/main" id="{345196B0-2BD3-62FA-F577-BDC9E48747F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447913" y="6537092"/>
                  <a:ext cx="210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6">
              <p14:nvContentPartPr>
                <p14:cNvPr id="557" name="Γραφή 556">
                  <a:extLst>
                    <a:ext uri="{FF2B5EF4-FFF2-40B4-BE49-F238E27FC236}">
                      <a16:creationId xmlns:a16="http://schemas.microsoft.com/office/drawing/2014/main" id="{5C520411-1557-727E-AB42-60F0F014BA9F}"/>
                    </a:ext>
                  </a:extLst>
                </p14:cNvPr>
                <p14:cNvContentPartPr/>
                <p14:nvPr/>
              </p14:nvContentPartPr>
              <p14:xfrm>
                <a:off x="10814393" y="6448532"/>
                <a:ext cx="300600" cy="278640"/>
              </p14:xfrm>
            </p:contentPart>
          </mc:Choice>
          <mc:Fallback>
            <p:pic>
              <p:nvPicPr>
                <p:cNvPr id="557" name="Γραφή 556">
                  <a:extLst>
                    <a:ext uri="{FF2B5EF4-FFF2-40B4-BE49-F238E27FC236}">
                      <a16:creationId xmlns:a16="http://schemas.microsoft.com/office/drawing/2014/main" id="{5C520411-1557-727E-AB42-60F0F014BA9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796393" y="6430532"/>
                  <a:ext cx="336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8">
              <p14:nvContentPartPr>
                <p14:cNvPr id="558" name="Γραφή 557">
                  <a:extLst>
                    <a:ext uri="{FF2B5EF4-FFF2-40B4-BE49-F238E27FC236}">
                      <a16:creationId xmlns:a16="http://schemas.microsoft.com/office/drawing/2014/main" id="{CA52418A-0894-0420-DE16-A2C479CF0896}"/>
                    </a:ext>
                  </a:extLst>
                </p14:cNvPr>
                <p14:cNvContentPartPr/>
                <p14:nvPr/>
              </p14:nvContentPartPr>
              <p14:xfrm>
                <a:off x="11202833" y="6468692"/>
                <a:ext cx="78480" cy="271440"/>
              </p14:xfrm>
            </p:contentPart>
          </mc:Choice>
          <mc:Fallback>
            <p:pic>
              <p:nvPicPr>
                <p:cNvPr id="558" name="Γραφή 557">
                  <a:extLst>
                    <a:ext uri="{FF2B5EF4-FFF2-40B4-BE49-F238E27FC236}">
                      <a16:creationId xmlns:a16="http://schemas.microsoft.com/office/drawing/2014/main" id="{CA52418A-0894-0420-DE16-A2C479CF089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185193" y="6451052"/>
                  <a:ext cx="114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0">
              <p14:nvContentPartPr>
                <p14:cNvPr id="559" name="Γραφή 558">
                  <a:extLst>
                    <a:ext uri="{FF2B5EF4-FFF2-40B4-BE49-F238E27FC236}">
                      <a16:creationId xmlns:a16="http://schemas.microsoft.com/office/drawing/2014/main" id="{D74107D8-B22F-BB36-0A8E-93DDF348CFCD}"/>
                    </a:ext>
                  </a:extLst>
                </p14:cNvPr>
                <p14:cNvContentPartPr/>
                <p14:nvPr/>
              </p14:nvContentPartPr>
              <p14:xfrm>
                <a:off x="11345753" y="6561572"/>
                <a:ext cx="15840" cy="155880"/>
              </p14:xfrm>
            </p:contentPart>
          </mc:Choice>
          <mc:Fallback>
            <p:pic>
              <p:nvPicPr>
                <p:cNvPr id="559" name="Γραφή 558">
                  <a:extLst>
                    <a:ext uri="{FF2B5EF4-FFF2-40B4-BE49-F238E27FC236}">
                      <a16:creationId xmlns:a16="http://schemas.microsoft.com/office/drawing/2014/main" id="{D74107D8-B22F-BB36-0A8E-93DDF348CFC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327753" y="6543572"/>
                  <a:ext cx="5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2">
              <p14:nvContentPartPr>
                <p14:cNvPr id="560" name="Γραφή 559">
                  <a:extLst>
                    <a:ext uri="{FF2B5EF4-FFF2-40B4-BE49-F238E27FC236}">
                      <a16:creationId xmlns:a16="http://schemas.microsoft.com/office/drawing/2014/main" id="{CE6FAEDD-9B33-E994-9C87-83FA2B3E06BB}"/>
                    </a:ext>
                  </a:extLst>
                </p14:cNvPr>
                <p14:cNvContentPartPr/>
                <p14:nvPr/>
              </p14:nvContentPartPr>
              <p14:xfrm>
                <a:off x="11412713" y="6628532"/>
                <a:ext cx="111960" cy="7560"/>
              </p14:xfrm>
            </p:contentPart>
          </mc:Choice>
          <mc:Fallback>
            <p:pic>
              <p:nvPicPr>
                <p:cNvPr id="560" name="Γραφή 559">
                  <a:extLst>
                    <a:ext uri="{FF2B5EF4-FFF2-40B4-BE49-F238E27FC236}">
                      <a16:creationId xmlns:a16="http://schemas.microsoft.com/office/drawing/2014/main" id="{CE6FAEDD-9B33-E994-9C87-83FA2B3E06B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394713" y="6610892"/>
                  <a:ext cx="14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4">
              <p14:nvContentPartPr>
                <p14:cNvPr id="561" name="Γραφή 560">
                  <a:extLst>
                    <a:ext uri="{FF2B5EF4-FFF2-40B4-BE49-F238E27FC236}">
                      <a16:creationId xmlns:a16="http://schemas.microsoft.com/office/drawing/2014/main" id="{5FFCABA0-E89D-3901-BB29-8F9C7B43CDD3}"/>
                    </a:ext>
                  </a:extLst>
                </p14:cNvPr>
                <p14:cNvContentPartPr/>
                <p14:nvPr/>
              </p14:nvContentPartPr>
              <p14:xfrm>
                <a:off x="11468153" y="6542132"/>
                <a:ext cx="36360" cy="162720"/>
              </p14:xfrm>
            </p:contentPart>
          </mc:Choice>
          <mc:Fallback>
            <p:pic>
              <p:nvPicPr>
                <p:cNvPr id="561" name="Γραφή 560">
                  <a:extLst>
                    <a:ext uri="{FF2B5EF4-FFF2-40B4-BE49-F238E27FC236}">
                      <a16:creationId xmlns:a16="http://schemas.microsoft.com/office/drawing/2014/main" id="{5FFCABA0-E89D-3901-BB29-8F9C7B43CDD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1450153" y="6524492"/>
                  <a:ext cx="72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6">
              <p14:nvContentPartPr>
                <p14:cNvPr id="562" name="Γραφή 561">
                  <a:extLst>
                    <a:ext uri="{FF2B5EF4-FFF2-40B4-BE49-F238E27FC236}">
                      <a16:creationId xmlns:a16="http://schemas.microsoft.com/office/drawing/2014/main" id="{6E835B2B-CE3E-55DB-AAC0-E84AC3524754}"/>
                    </a:ext>
                  </a:extLst>
                </p14:cNvPr>
                <p14:cNvContentPartPr/>
                <p14:nvPr/>
              </p14:nvContentPartPr>
              <p14:xfrm>
                <a:off x="11586953" y="6417932"/>
                <a:ext cx="260640" cy="268560"/>
              </p14:xfrm>
            </p:contentPart>
          </mc:Choice>
          <mc:Fallback>
            <p:pic>
              <p:nvPicPr>
                <p:cNvPr id="562" name="Γραφή 561">
                  <a:extLst>
                    <a:ext uri="{FF2B5EF4-FFF2-40B4-BE49-F238E27FC236}">
                      <a16:creationId xmlns:a16="http://schemas.microsoft.com/office/drawing/2014/main" id="{6E835B2B-CE3E-55DB-AAC0-E84AC352475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1568953" y="6399932"/>
                  <a:ext cx="296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8">
              <p14:nvContentPartPr>
                <p14:cNvPr id="563" name="Γραφή 562">
                  <a:extLst>
                    <a:ext uri="{FF2B5EF4-FFF2-40B4-BE49-F238E27FC236}">
                      <a16:creationId xmlns:a16="http://schemas.microsoft.com/office/drawing/2014/main" id="{20126025-3F36-A9F9-BB02-E11613653C39}"/>
                    </a:ext>
                  </a:extLst>
                </p14:cNvPr>
                <p14:cNvContentPartPr/>
                <p14:nvPr/>
              </p14:nvContentPartPr>
              <p14:xfrm>
                <a:off x="11751833" y="6551492"/>
                <a:ext cx="128880" cy="124560"/>
              </p14:xfrm>
            </p:contentPart>
          </mc:Choice>
          <mc:Fallback>
            <p:pic>
              <p:nvPicPr>
                <p:cNvPr id="563" name="Γραφή 562">
                  <a:extLst>
                    <a:ext uri="{FF2B5EF4-FFF2-40B4-BE49-F238E27FC236}">
                      <a16:creationId xmlns:a16="http://schemas.microsoft.com/office/drawing/2014/main" id="{20126025-3F36-A9F9-BB02-E11613653C3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734193" y="6533492"/>
                  <a:ext cx="16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90">
              <p14:nvContentPartPr>
                <p14:cNvPr id="564" name="Γραφή 563">
                  <a:extLst>
                    <a:ext uri="{FF2B5EF4-FFF2-40B4-BE49-F238E27FC236}">
                      <a16:creationId xmlns:a16="http://schemas.microsoft.com/office/drawing/2014/main" id="{D8193CA8-AA34-C3B3-36C7-FA818B5D5A41}"/>
                    </a:ext>
                  </a:extLst>
                </p14:cNvPr>
                <p14:cNvContentPartPr/>
                <p14:nvPr/>
              </p14:nvContentPartPr>
              <p14:xfrm>
                <a:off x="11845793" y="6274652"/>
                <a:ext cx="72720" cy="494280"/>
              </p14:xfrm>
            </p:contentPart>
          </mc:Choice>
          <mc:Fallback>
            <p:pic>
              <p:nvPicPr>
                <p:cNvPr id="564" name="Γραφή 563">
                  <a:extLst>
                    <a:ext uri="{FF2B5EF4-FFF2-40B4-BE49-F238E27FC236}">
                      <a16:creationId xmlns:a16="http://schemas.microsoft.com/office/drawing/2014/main" id="{D8193CA8-AA34-C3B3-36C7-FA818B5D5A4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828153" y="6257012"/>
                  <a:ext cx="108360" cy="52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851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Ομάδα 115">
            <a:extLst>
              <a:ext uri="{FF2B5EF4-FFF2-40B4-BE49-F238E27FC236}">
                <a16:creationId xmlns:a16="http://schemas.microsoft.com/office/drawing/2014/main" id="{B5A6E9A7-093A-511F-B52F-E901ADFDF011}"/>
              </a:ext>
            </a:extLst>
          </p:cNvPr>
          <p:cNvGrpSpPr/>
          <p:nvPr/>
        </p:nvGrpSpPr>
        <p:grpSpPr>
          <a:xfrm>
            <a:off x="482753" y="154292"/>
            <a:ext cx="11344320" cy="2505240"/>
            <a:chOff x="482753" y="154292"/>
            <a:chExt cx="11344320" cy="2505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2" name="Γραφή 1">
                  <a:extLst>
                    <a:ext uri="{FF2B5EF4-FFF2-40B4-BE49-F238E27FC236}">
                      <a16:creationId xmlns:a16="http://schemas.microsoft.com/office/drawing/2014/main" id="{F6B3BAAF-EF27-D3CE-28F7-1A0010061B48}"/>
                    </a:ext>
                  </a:extLst>
                </p14:cNvPr>
                <p14:cNvContentPartPr/>
                <p14:nvPr/>
              </p14:nvContentPartPr>
              <p14:xfrm>
                <a:off x="1042553" y="490892"/>
                <a:ext cx="12600" cy="280800"/>
              </p14:xfrm>
            </p:contentPart>
          </mc:Choice>
          <mc:Fallback>
            <p:pic>
              <p:nvPicPr>
                <p:cNvPr id="2" name="Γραφή 1">
                  <a:extLst>
                    <a:ext uri="{FF2B5EF4-FFF2-40B4-BE49-F238E27FC236}">
                      <a16:creationId xmlns:a16="http://schemas.microsoft.com/office/drawing/2014/main" id="{F6B3BAAF-EF27-D3CE-28F7-1A0010061B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4553" y="472892"/>
                  <a:ext cx="48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3" name="Γραφή 2">
                  <a:extLst>
                    <a:ext uri="{FF2B5EF4-FFF2-40B4-BE49-F238E27FC236}">
                      <a16:creationId xmlns:a16="http://schemas.microsoft.com/office/drawing/2014/main" id="{144BA98E-C92E-767B-23DE-7406D168DE92}"/>
                    </a:ext>
                  </a:extLst>
                </p14:cNvPr>
                <p14:cNvContentPartPr/>
                <p14:nvPr/>
              </p14:nvContentPartPr>
              <p14:xfrm>
                <a:off x="624953" y="896972"/>
                <a:ext cx="650160" cy="22680"/>
              </p14:xfrm>
            </p:contentPart>
          </mc:Choice>
          <mc:Fallback>
            <p:pic>
              <p:nvPicPr>
                <p:cNvPr id="3" name="Γραφή 2">
                  <a:extLst>
                    <a:ext uri="{FF2B5EF4-FFF2-40B4-BE49-F238E27FC236}">
                      <a16:creationId xmlns:a16="http://schemas.microsoft.com/office/drawing/2014/main" id="{144BA98E-C92E-767B-23DE-7406D168DE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953" y="879332"/>
                  <a:ext cx="685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C16FACC6-649B-E799-F648-DC86E3C3F57F}"/>
                    </a:ext>
                  </a:extLst>
                </p14:cNvPr>
                <p14:cNvContentPartPr/>
                <p14:nvPr/>
              </p14:nvContentPartPr>
              <p14:xfrm>
                <a:off x="863273" y="1058252"/>
                <a:ext cx="198720" cy="27396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C16FACC6-649B-E799-F648-DC86E3C3F5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5633" y="1040252"/>
                  <a:ext cx="234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21E7B6E7-9D3C-F6B4-E30B-27D796B9E488}"/>
                    </a:ext>
                  </a:extLst>
                </p14:cNvPr>
                <p14:cNvContentPartPr/>
                <p14:nvPr/>
              </p14:nvContentPartPr>
              <p14:xfrm>
                <a:off x="1451873" y="738212"/>
                <a:ext cx="410040" cy="28440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21E7B6E7-9D3C-F6B4-E30B-27D796B9E4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4233" y="720572"/>
                  <a:ext cx="445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04B655BB-78B1-A6CD-20AC-4EC3C15546AD}"/>
                    </a:ext>
                  </a:extLst>
                </p14:cNvPr>
                <p14:cNvContentPartPr/>
                <p14:nvPr/>
              </p14:nvContentPartPr>
              <p14:xfrm>
                <a:off x="1724393" y="439052"/>
                <a:ext cx="195120" cy="22608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04B655BB-78B1-A6CD-20AC-4EC3C15546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6393" y="421412"/>
                  <a:ext cx="230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5E3279DF-DD18-6139-F737-4586A26C31AF}"/>
                    </a:ext>
                  </a:extLst>
                </p14:cNvPr>
                <p14:cNvContentPartPr/>
                <p14:nvPr/>
              </p14:nvContentPartPr>
              <p14:xfrm>
                <a:off x="2004833" y="384692"/>
                <a:ext cx="64440" cy="27504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5E3279DF-DD18-6139-F737-4586A26C31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7193" y="367052"/>
                  <a:ext cx="100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7E0C2F61-8CFF-5FB3-DB84-3E2604807469}"/>
                    </a:ext>
                  </a:extLst>
                </p14:cNvPr>
                <p14:cNvContentPartPr/>
                <p14:nvPr/>
              </p14:nvContentPartPr>
              <p14:xfrm>
                <a:off x="1986473" y="510332"/>
                <a:ext cx="122400" cy="3708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7E0C2F61-8CFF-5FB3-DB84-3E26048074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8473" y="492332"/>
                  <a:ext cx="158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3671846C-BE76-8315-A210-7FD9C61D4266}"/>
                    </a:ext>
                  </a:extLst>
                </p14:cNvPr>
                <p14:cNvContentPartPr/>
                <p14:nvPr/>
              </p14:nvContentPartPr>
              <p14:xfrm>
                <a:off x="482753" y="341132"/>
                <a:ext cx="238680" cy="952200"/>
              </p14:xfrm>
            </p:contentPart>
          </mc:Choice>
          <mc:Fallback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3671846C-BE76-8315-A210-7FD9C61D42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4753" y="323132"/>
                  <a:ext cx="27432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531785D4-A62E-DAE3-CF83-0A7EB38648BB}"/>
                    </a:ext>
                  </a:extLst>
                </p14:cNvPr>
                <p14:cNvContentPartPr/>
                <p14:nvPr/>
              </p14:nvContentPartPr>
              <p14:xfrm>
                <a:off x="569513" y="280292"/>
                <a:ext cx="176760" cy="19800"/>
              </p14:xfrm>
            </p:contentPart>
          </mc:Choice>
          <mc:Fallback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531785D4-A62E-DAE3-CF83-0A7EB38648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513" y="262652"/>
                  <a:ext cx="212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E05DAC06-34E1-FB6D-9A0B-5156B79F59A7}"/>
                    </a:ext>
                  </a:extLst>
                </p14:cNvPr>
                <p14:cNvContentPartPr/>
                <p14:nvPr/>
              </p14:nvContentPartPr>
              <p14:xfrm>
                <a:off x="2361593" y="414572"/>
                <a:ext cx="225720" cy="95004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E05DAC06-34E1-FB6D-9A0B-5156B79F59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3953" y="396572"/>
                  <a:ext cx="261360" cy="9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2" name="Γραφή 11">
                  <a:extLst>
                    <a:ext uri="{FF2B5EF4-FFF2-40B4-BE49-F238E27FC236}">
                      <a16:creationId xmlns:a16="http://schemas.microsoft.com/office/drawing/2014/main" id="{D8B47232-50B8-0B3A-53E1-097ABF8F2BDF}"/>
                    </a:ext>
                  </a:extLst>
                </p14:cNvPr>
                <p14:cNvContentPartPr/>
                <p14:nvPr/>
              </p14:nvContentPartPr>
              <p14:xfrm>
                <a:off x="2701073" y="1176692"/>
                <a:ext cx="60120" cy="259560"/>
              </p14:xfrm>
            </p:contentPart>
          </mc:Choice>
          <mc:Fallback>
            <p:pic>
              <p:nvPicPr>
                <p:cNvPr id="12" name="Γραφή 11">
                  <a:extLst>
                    <a:ext uri="{FF2B5EF4-FFF2-40B4-BE49-F238E27FC236}">
                      <a16:creationId xmlns:a16="http://schemas.microsoft.com/office/drawing/2014/main" id="{D8B47232-50B8-0B3A-53E1-097ABF8F2B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83073" y="1158692"/>
                  <a:ext cx="95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81C54415-FEC6-FA4B-ED7B-D21DD1FE795D}"/>
                    </a:ext>
                  </a:extLst>
                </p14:cNvPr>
                <p14:cNvContentPartPr/>
                <p14:nvPr/>
              </p14:nvContentPartPr>
              <p14:xfrm>
                <a:off x="2629433" y="1335092"/>
                <a:ext cx="215280" cy="756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81C54415-FEC6-FA4B-ED7B-D21DD1FE79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1793" y="1317452"/>
                  <a:ext cx="250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84926BBE-7212-7054-BDA8-D776E8CEC82D}"/>
                    </a:ext>
                  </a:extLst>
                </p14:cNvPr>
                <p14:cNvContentPartPr/>
                <p14:nvPr/>
              </p14:nvContentPartPr>
              <p14:xfrm>
                <a:off x="2923913" y="1298732"/>
                <a:ext cx="27000" cy="12636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84926BBE-7212-7054-BDA8-D776E8CEC8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5913" y="1280732"/>
                  <a:ext cx="6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B7509498-47C0-F92C-98AE-C65D90D287B2}"/>
                    </a:ext>
                  </a:extLst>
                </p14:cNvPr>
                <p14:cNvContentPartPr/>
                <p14:nvPr/>
              </p14:nvContentPartPr>
              <p14:xfrm>
                <a:off x="2842553" y="273092"/>
                <a:ext cx="39600" cy="26352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B7509498-47C0-F92C-98AE-C65D90D287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4913" y="255452"/>
                  <a:ext cx="75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AB4A93A2-BE39-888C-7B7E-74871344D250}"/>
                    </a:ext>
                  </a:extLst>
                </p14:cNvPr>
                <p14:cNvContentPartPr/>
                <p14:nvPr/>
              </p14:nvContentPartPr>
              <p14:xfrm>
                <a:off x="2757233" y="398012"/>
                <a:ext cx="202320" cy="10080"/>
              </p14:xfrm>
            </p:contentPart>
          </mc:Choice>
          <mc:Fallback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AB4A93A2-BE39-888C-7B7E-74871344D2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39233" y="380012"/>
                  <a:ext cx="237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A77C70F2-ECB6-3E72-FEB3-2EAEF6CB9DA1}"/>
                    </a:ext>
                  </a:extLst>
                </p14:cNvPr>
                <p14:cNvContentPartPr/>
                <p14:nvPr/>
              </p14:nvContentPartPr>
              <p14:xfrm>
                <a:off x="3019313" y="396932"/>
                <a:ext cx="148680" cy="13464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A77C70F2-ECB6-3E72-FEB3-2EAEF6CB9D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1673" y="379292"/>
                  <a:ext cx="18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427BCF8E-852B-428E-51EE-26F7B2DBF232}"/>
                    </a:ext>
                  </a:extLst>
                </p14:cNvPr>
                <p14:cNvContentPartPr/>
                <p14:nvPr/>
              </p14:nvContentPartPr>
              <p14:xfrm>
                <a:off x="3423233" y="960332"/>
                <a:ext cx="362160" cy="23760"/>
              </p14:xfrm>
            </p:contentPart>
          </mc:Choice>
          <mc:Fallback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427BCF8E-852B-428E-51EE-26F7B2DBF2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5593" y="942692"/>
                  <a:ext cx="397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BF1BD14E-3C01-77B9-0B86-67A2482A2393}"/>
                    </a:ext>
                  </a:extLst>
                </p14:cNvPr>
                <p14:cNvContentPartPr/>
                <p14:nvPr/>
              </p14:nvContentPartPr>
              <p14:xfrm>
                <a:off x="3517913" y="836852"/>
                <a:ext cx="178200" cy="3420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BF1BD14E-3C01-77B9-0B86-67A2482A23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0273" y="819212"/>
                  <a:ext cx="213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6B043271-9BF2-B39D-4B3F-0563EF5600D8}"/>
                    </a:ext>
                  </a:extLst>
                </p14:cNvPr>
                <p14:cNvContentPartPr/>
                <p14:nvPr/>
              </p14:nvContentPartPr>
              <p14:xfrm>
                <a:off x="4017953" y="355892"/>
                <a:ext cx="210240" cy="94608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6B043271-9BF2-B39D-4B3F-0563EF5600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00313" y="337892"/>
                  <a:ext cx="24588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BA90C271-C6B3-3FBA-C9EE-DCB4D720313B}"/>
                    </a:ext>
                  </a:extLst>
                </p14:cNvPr>
                <p14:cNvContentPartPr/>
                <p14:nvPr/>
              </p14:nvContentPartPr>
              <p14:xfrm>
                <a:off x="4011473" y="243212"/>
                <a:ext cx="231480" cy="4572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BA90C271-C6B3-3FBA-C9EE-DCB4D72031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93833" y="225572"/>
                  <a:ext cx="267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2965222D-AA62-1B93-ADB5-4F35659FB54C}"/>
                    </a:ext>
                  </a:extLst>
                </p14:cNvPr>
                <p14:cNvContentPartPr/>
                <p14:nvPr/>
              </p14:nvContentPartPr>
              <p14:xfrm>
                <a:off x="4521593" y="370292"/>
                <a:ext cx="18720" cy="254880"/>
              </p14:xfrm>
            </p:contentPart>
          </mc:Choice>
          <mc:Fallback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id="{2965222D-AA62-1B93-ADB5-4F35659FB5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3953" y="352652"/>
                  <a:ext cx="54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DA919464-8D3A-D2E4-D960-DC9A84D24D65}"/>
                    </a:ext>
                  </a:extLst>
                </p14:cNvPr>
                <p14:cNvContentPartPr/>
                <p14:nvPr/>
              </p14:nvContentPartPr>
              <p14:xfrm>
                <a:off x="4352393" y="660092"/>
                <a:ext cx="275040" cy="46080"/>
              </p14:xfrm>
            </p:contentPart>
          </mc:Choice>
          <mc:Fallback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id="{DA919464-8D3A-D2E4-D960-DC9A84D24D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34753" y="642092"/>
                  <a:ext cx="310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28" name="Γραφή 27">
                  <a:extLst>
                    <a:ext uri="{FF2B5EF4-FFF2-40B4-BE49-F238E27FC236}">
                      <a16:creationId xmlns:a16="http://schemas.microsoft.com/office/drawing/2014/main" id="{8748B86B-AA0A-95BF-08B4-30C5AF1ECE25}"/>
                    </a:ext>
                  </a:extLst>
                </p14:cNvPr>
                <p14:cNvContentPartPr/>
                <p14:nvPr/>
              </p14:nvContentPartPr>
              <p14:xfrm>
                <a:off x="4377593" y="823172"/>
                <a:ext cx="276840" cy="201600"/>
              </p14:xfrm>
            </p:contentPart>
          </mc:Choice>
          <mc:Fallback>
            <p:pic>
              <p:nvPicPr>
                <p:cNvPr id="28" name="Γραφή 27">
                  <a:extLst>
                    <a:ext uri="{FF2B5EF4-FFF2-40B4-BE49-F238E27FC236}">
                      <a16:creationId xmlns:a16="http://schemas.microsoft.com/office/drawing/2014/main" id="{8748B86B-AA0A-95BF-08B4-30C5AF1ECE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59953" y="805172"/>
                  <a:ext cx="312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E6BA4DE7-0FB1-667B-C28A-8D31F3E4614A}"/>
                    </a:ext>
                  </a:extLst>
                </p14:cNvPr>
                <p14:cNvContentPartPr/>
                <p14:nvPr/>
              </p14:nvContentPartPr>
              <p14:xfrm>
                <a:off x="4814273" y="635972"/>
                <a:ext cx="237240" cy="232200"/>
              </p14:xfrm>
            </p:contentPart>
          </mc:Choice>
          <mc:Fallback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E6BA4DE7-0FB1-667B-C28A-8D31F3E461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96633" y="618332"/>
                  <a:ext cx="272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CC99CA20-450D-16CD-1CCE-E66323275385}"/>
                    </a:ext>
                  </a:extLst>
                </p14:cNvPr>
                <p14:cNvContentPartPr/>
                <p14:nvPr/>
              </p14:nvContentPartPr>
              <p14:xfrm>
                <a:off x="4975193" y="399092"/>
                <a:ext cx="187200" cy="18972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CC99CA20-450D-16CD-1CCE-E663232753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57193" y="381452"/>
                  <a:ext cx="222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31" name="Γραφή 30">
                  <a:extLst>
                    <a:ext uri="{FF2B5EF4-FFF2-40B4-BE49-F238E27FC236}">
                      <a16:creationId xmlns:a16="http://schemas.microsoft.com/office/drawing/2014/main" id="{88C2EB1B-7585-F3CD-D0CE-A005FCA81D97}"/>
                    </a:ext>
                  </a:extLst>
                </p14:cNvPr>
                <p14:cNvContentPartPr/>
                <p14:nvPr/>
              </p14:nvContentPartPr>
              <p14:xfrm>
                <a:off x="5249513" y="376412"/>
                <a:ext cx="19440" cy="234000"/>
              </p14:xfrm>
            </p:contentPart>
          </mc:Choice>
          <mc:Fallback>
            <p:pic>
              <p:nvPicPr>
                <p:cNvPr id="31" name="Γραφή 30">
                  <a:extLst>
                    <a:ext uri="{FF2B5EF4-FFF2-40B4-BE49-F238E27FC236}">
                      <a16:creationId xmlns:a16="http://schemas.microsoft.com/office/drawing/2014/main" id="{88C2EB1B-7585-F3CD-D0CE-A005FCA81D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31513" y="358412"/>
                  <a:ext cx="55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32" name="Γραφή 31">
                  <a:extLst>
                    <a:ext uri="{FF2B5EF4-FFF2-40B4-BE49-F238E27FC236}">
                      <a16:creationId xmlns:a16="http://schemas.microsoft.com/office/drawing/2014/main" id="{D3BD0600-9AB6-E896-F4E8-289A22F12866}"/>
                    </a:ext>
                  </a:extLst>
                </p14:cNvPr>
                <p14:cNvContentPartPr/>
                <p14:nvPr/>
              </p14:nvContentPartPr>
              <p14:xfrm>
                <a:off x="5158433" y="512132"/>
                <a:ext cx="157680" cy="20880"/>
              </p14:xfrm>
            </p:contentPart>
          </mc:Choice>
          <mc:Fallback>
            <p:pic>
              <p:nvPicPr>
                <p:cNvPr id="32" name="Γραφή 31">
                  <a:extLst>
                    <a:ext uri="{FF2B5EF4-FFF2-40B4-BE49-F238E27FC236}">
                      <a16:creationId xmlns:a16="http://schemas.microsoft.com/office/drawing/2014/main" id="{D3BD0600-9AB6-E896-F4E8-289A22F128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40793" y="494492"/>
                  <a:ext cx="193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33" name="Γραφή 32">
                  <a:extLst>
                    <a:ext uri="{FF2B5EF4-FFF2-40B4-BE49-F238E27FC236}">
                      <a16:creationId xmlns:a16="http://schemas.microsoft.com/office/drawing/2014/main" id="{5F15CD9F-D03C-5895-94C6-DB347D30D9D9}"/>
                    </a:ext>
                  </a:extLst>
                </p14:cNvPr>
                <p14:cNvContentPartPr/>
                <p14:nvPr/>
              </p14:nvContentPartPr>
              <p14:xfrm>
                <a:off x="5335553" y="275252"/>
                <a:ext cx="271440" cy="941040"/>
              </p14:xfrm>
            </p:contentPart>
          </mc:Choice>
          <mc:Fallback>
            <p:pic>
              <p:nvPicPr>
                <p:cNvPr id="33" name="Γραφή 32">
                  <a:extLst>
                    <a:ext uri="{FF2B5EF4-FFF2-40B4-BE49-F238E27FC236}">
                      <a16:creationId xmlns:a16="http://schemas.microsoft.com/office/drawing/2014/main" id="{5F15CD9F-D03C-5895-94C6-DB347D30D9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17913" y="257252"/>
                  <a:ext cx="30708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35" name="Γραφή 34">
                  <a:extLst>
                    <a:ext uri="{FF2B5EF4-FFF2-40B4-BE49-F238E27FC236}">
                      <a16:creationId xmlns:a16="http://schemas.microsoft.com/office/drawing/2014/main" id="{2FBD87D4-1607-A27C-F7F8-336438EA0CB9}"/>
                    </a:ext>
                  </a:extLst>
                </p14:cNvPr>
                <p14:cNvContentPartPr/>
                <p14:nvPr/>
              </p14:nvContentPartPr>
              <p14:xfrm>
                <a:off x="5655593" y="1191812"/>
                <a:ext cx="163800" cy="133560"/>
              </p14:xfrm>
            </p:contentPart>
          </mc:Choice>
          <mc:Fallback>
            <p:pic>
              <p:nvPicPr>
                <p:cNvPr id="35" name="Γραφή 34">
                  <a:extLst>
                    <a:ext uri="{FF2B5EF4-FFF2-40B4-BE49-F238E27FC236}">
                      <a16:creationId xmlns:a16="http://schemas.microsoft.com/office/drawing/2014/main" id="{2FBD87D4-1607-A27C-F7F8-336438EA0C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37953" y="1173812"/>
                  <a:ext cx="19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26C1C93E-C6C8-4525-AEF7-F9A8F00F7904}"/>
                    </a:ext>
                  </a:extLst>
                </p14:cNvPr>
                <p14:cNvContentPartPr/>
                <p14:nvPr/>
              </p14:nvContentPartPr>
              <p14:xfrm>
                <a:off x="5796353" y="166532"/>
                <a:ext cx="95400" cy="272160"/>
              </p14:xfrm>
            </p:contentPart>
          </mc:Choice>
          <mc:Fallback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26C1C93E-C6C8-4525-AEF7-F9A8F00F79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8353" y="148892"/>
                  <a:ext cx="131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B1CE2FA6-9566-B20E-CB17-C9D62F936071}"/>
                    </a:ext>
                  </a:extLst>
                </p14:cNvPr>
                <p14:cNvContentPartPr/>
                <p14:nvPr/>
              </p14:nvContentPartPr>
              <p14:xfrm>
                <a:off x="5977073" y="259052"/>
                <a:ext cx="150480" cy="170640"/>
              </p14:xfrm>
            </p:contentPart>
          </mc:Choice>
          <mc:Fallback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B1CE2FA6-9566-B20E-CB17-C9D62F9360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59433" y="241412"/>
                  <a:ext cx="186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2BEFCE1B-2368-07F6-E9AF-60D07F9ED407}"/>
                    </a:ext>
                  </a:extLst>
                </p14:cNvPr>
                <p14:cNvContentPartPr/>
                <p14:nvPr/>
              </p14:nvContentPartPr>
              <p14:xfrm>
                <a:off x="6239513" y="163652"/>
                <a:ext cx="93960" cy="29124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2BEFCE1B-2368-07F6-E9AF-60D07F9ED4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1873" y="145652"/>
                  <a:ext cx="129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9802EB2C-BEB0-E190-176E-001E374C93B1}"/>
                    </a:ext>
                  </a:extLst>
                </p14:cNvPr>
                <p14:cNvContentPartPr/>
                <p14:nvPr/>
              </p14:nvContentPartPr>
              <p14:xfrm>
                <a:off x="6463073" y="258692"/>
                <a:ext cx="9720" cy="180720"/>
              </p14:xfrm>
            </p:contentPart>
          </mc:Choice>
          <mc:Fallback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9802EB2C-BEB0-E190-176E-001E374C93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5433" y="240692"/>
                  <a:ext cx="4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D7CE5C0F-AC0D-0FFE-365E-683F154D786A}"/>
                    </a:ext>
                  </a:extLst>
                </p14:cNvPr>
                <p14:cNvContentPartPr/>
                <p14:nvPr/>
              </p14:nvContentPartPr>
              <p14:xfrm>
                <a:off x="6496553" y="332492"/>
                <a:ext cx="151920" cy="2412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D7CE5C0F-AC0D-0FFE-365E-683F154D78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78913" y="314492"/>
                  <a:ext cx="187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A4CD5775-68D2-FB05-3572-1CFC9EDA5D92}"/>
                    </a:ext>
                  </a:extLst>
                </p14:cNvPr>
                <p14:cNvContentPartPr/>
                <p14:nvPr/>
              </p14:nvContentPartPr>
              <p14:xfrm>
                <a:off x="6603113" y="269492"/>
                <a:ext cx="22680" cy="171000"/>
              </p14:xfrm>
            </p:contentPart>
          </mc:Choice>
          <mc:Fallback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A4CD5775-68D2-FB05-3572-1CFC9EDA5D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85113" y="251492"/>
                  <a:ext cx="58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4218656F-EBC3-90BF-4E79-29C652DD6A4B}"/>
                    </a:ext>
                  </a:extLst>
                </p14:cNvPr>
                <p14:cNvContentPartPr/>
                <p14:nvPr/>
              </p14:nvContentPartPr>
              <p14:xfrm>
                <a:off x="6702113" y="200732"/>
                <a:ext cx="289800" cy="225000"/>
              </p14:xfrm>
            </p:contentPart>
          </mc:Choice>
          <mc:Fallback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4218656F-EBC3-90BF-4E79-29C652DD6A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84113" y="183092"/>
                  <a:ext cx="325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92F82714-EAD1-79CB-2E16-DDAD4AE59374}"/>
                    </a:ext>
                  </a:extLst>
                </p14:cNvPr>
                <p14:cNvContentPartPr/>
                <p14:nvPr/>
              </p14:nvContentPartPr>
              <p14:xfrm>
                <a:off x="6823433" y="334652"/>
                <a:ext cx="165600" cy="9216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92F82714-EAD1-79CB-2E16-DDAD4AE593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05793" y="317012"/>
                  <a:ext cx="201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">
              <p14:nvContentPartPr>
                <p14:cNvPr id="45" name="Γραφή 44">
                  <a:extLst>
                    <a:ext uri="{FF2B5EF4-FFF2-40B4-BE49-F238E27FC236}">
                      <a16:creationId xmlns:a16="http://schemas.microsoft.com/office/drawing/2014/main" id="{8C337622-F0DA-9F52-B0AA-D5B361D66106}"/>
                    </a:ext>
                  </a:extLst>
                </p14:cNvPr>
                <p14:cNvContentPartPr/>
                <p14:nvPr/>
              </p14:nvContentPartPr>
              <p14:xfrm>
                <a:off x="7067153" y="154292"/>
                <a:ext cx="122760" cy="445680"/>
              </p14:xfrm>
            </p:contentPart>
          </mc:Choice>
          <mc:Fallback>
            <p:pic>
              <p:nvPicPr>
                <p:cNvPr id="45" name="Γραφή 44">
                  <a:extLst>
                    <a:ext uri="{FF2B5EF4-FFF2-40B4-BE49-F238E27FC236}">
                      <a16:creationId xmlns:a16="http://schemas.microsoft.com/office/drawing/2014/main" id="{8C337622-F0DA-9F52-B0AA-D5B361D6610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49513" y="136292"/>
                  <a:ext cx="1584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1A5BC5B4-0708-1B59-AC73-DC262096E244}"/>
                    </a:ext>
                  </a:extLst>
                </p14:cNvPr>
                <p14:cNvContentPartPr/>
                <p14:nvPr/>
              </p14:nvContentPartPr>
              <p14:xfrm>
                <a:off x="6805073" y="918572"/>
                <a:ext cx="302040" cy="2556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1A5BC5B4-0708-1B59-AC73-DC262096E2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87073" y="900572"/>
                  <a:ext cx="337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FC0FE44E-C02F-E227-B607-513DF33D666C}"/>
                    </a:ext>
                  </a:extLst>
                </p14:cNvPr>
                <p14:cNvContentPartPr/>
                <p14:nvPr/>
              </p14:nvContentPartPr>
              <p14:xfrm>
                <a:off x="6824153" y="845492"/>
                <a:ext cx="236520" cy="2088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FC0FE44E-C02F-E227-B607-513DF33D66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06513" y="827852"/>
                  <a:ext cx="272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05B68769-67C2-2B2A-094C-22551CAC04F1}"/>
                    </a:ext>
                  </a:extLst>
                </p14:cNvPr>
                <p14:cNvContentPartPr/>
                <p14:nvPr/>
              </p14:nvContentPartPr>
              <p14:xfrm>
                <a:off x="4365713" y="804092"/>
                <a:ext cx="204480" cy="240840"/>
              </p14:xfrm>
            </p:contentPart>
          </mc:Choice>
          <mc:Fallback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05B68769-67C2-2B2A-094C-22551CAC04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48073" y="786092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52" name="Γραφή 51">
                  <a:extLst>
                    <a:ext uri="{FF2B5EF4-FFF2-40B4-BE49-F238E27FC236}">
                      <a16:creationId xmlns:a16="http://schemas.microsoft.com/office/drawing/2014/main" id="{1CBA049A-A8F1-FAED-2282-2B8377538820}"/>
                    </a:ext>
                  </a:extLst>
                </p14:cNvPr>
                <p14:cNvContentPartPr/>
                <p14:nvPr/>
              </p14:nvContentPartPr>
              <p14:xfrm>
                <a:off x="7499513" y="673412"/>
                <a:ext cx="30960" cy="267840"/>
              </p14:xfrm>
            </p:contentPart>
          </mc:Choice>
          <mc:Fallback>
            <p:pic>
              <p:nvPicPr>
                <p:cNvPr id="52" name="Γραφή 51">
                  <a:extLst>
                    <a:ext uri="{FF2B5EF4-FFF2-40B4-BE49-F238E27FC236}">
                      <a16:creationId xmlns:a16="http://schemas.microsoft.com/office/drawing/2014/main" id="{1CBA049A-A8F1-FAED-2282-2B83775388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81873" y="655772"/>
                  <a:ext cx="66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B2E17A8C-9314-04FA-7C85-C10637F01CAE}"/>
                    </a:ext>
                  </a:extLst>
                </p14:cNvPr>
                <p14:cNvContentPartPr/>
                <p14:nvPr/>
              </p14:nvContentPartPr>
              <p14:xfrm>
                <a:off x="7343633" y="995252"/>
                <a:ext cx="463320" cy="39960"/>
              </p14:xfrm>
            </p:contentPart>
          </mc:Choice>
          <mc:Fallback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B2E17A8C-9314-04FA-7C85-C10637F01C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5993" y="977252"/>
                  <a:ext cx="498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C5B53E82-B3C3-82B4-A1B2-7C781556AB82}"/>
                    </a:ext>
                  </a:extLst>
                </p14:cNvPr>
                <p14:cNvContentPartPr/>
                <p14:nvPr/>
              </p14:nvContentPartPr>
              <p14:xfrm>
                <a:off x="8020073" y="345092"/>
                <a:ext cx="452880" cy="1315080"/>
              </p14:xfrm>
            </p:contentPart>
          </mc:Choice>
          <mc:Fallback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C5B53E82-B3C3-82B4-A1B2-7C781556AB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02073" y="327452"/>
                  <a:ext cx="48852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4800E598-913A-7EE8-16E3-2F79586D65B6}"/>
                    </a:ext>
                  </a:extLst>
                </p14:cNvPr>
                <p14:cNvContentPartPr/>
                <p14:nvPr/>
              </p14:nvContentPartPr>
              <p14:xfrm>
                <a:off x="8100353" y="332132"/>
                <a:ext cx="259560" cy="4428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4800E598-913A-7EE8-16E3-2F79586D65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82713" y="314132"/>
                  <a:ext cx="295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2A217BE1-93FD-A9CB-1DD2-72824E6D7DA0}"/>
                    </a:ext>
                  </a:extLst>
                </p14:cNvPr>
                <p14:cNvContentPartPr/>
                <p14:nvPr/>
              </p14:nvContentPartPr>
              <p14:xfrm>
                <a:off x="8379353" y="890852"/>
                <a:ext cx="311760" cy="283320"/>
              </p14:xfrm>
            </p:contentPart>
          </mc:Choice>
          <mc:Fallback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2A217BE1-93FD-A9CB-1DD2-72824E6D7D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61353" y="873212"/>
                  <a:ext cx="347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4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8F8E4A16-4273-0034-1C20-779E74A2F263}"/>
                    </a:ext>
                  </a:extLst>
                </p14:cNvPr>
                <p14:cNvContentPartPr/>
                <p14:nvPr/>
              </p14:nvContentPartPr>
              <p14:xfrm>
                <a:off x="8643233" y="543452"/>
                <a:ext cx="201960" cy="20052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8F8E4A16-4273-0034-1C20-779E74A2F2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25593" y="525812"/>
                  <a:ext cx="23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6">
              <p14:nvContentPartPr>
                <p14:cNvPr id="61" name="Γραφή 60">
                  <a:extLst>
                    <a:ext uri="{FF2B5EF4-FFF2-40B4-BE49-F238E27FC236}">
                      <a16:creationId xmlns:a16="http://schemas.microsoft.com/office/drawing/2014/main" id="{F0AFEAA2-FCF9-73B9-1B04-08AEAC2C71E6}"/>
                    </a:ext>
                  </a:extLst>
                </p14:cNvPr>
                <p14:cNvContentPartPr/>
                <p14:nvPr/>
              </p14:nvContentPartPr>
              <p14:xfrm>
                <a:off x="8956793" y="424292"/>
                <a:ext cx="483120" cy="370800"/>
              </p14:xfrm>
            </p:contentPart>
          </mc:Choice>
          <mc:Fallback>
            <p:pic>
              <p:nvPicPr>
                <p:cNvPr id="61" name="Γραφή 60">
                  <a:extLst>
                    <a:ext uri="{FF2B5EF4-FFF2-40B4-BE49-F238E27FC236}">
                      <a16:creationId xmlns:a16="http://schemas.microsoft.com/office/drawing/2014/main" id="{F0AFEAA2-FCF9-73B9-1B04-08AEAC2C71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38793" y="406292"/>
                  <a:ext cx="518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8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5017774A-0A20-295D-31DA-43FD47AAA336}"/>
                    </a:ext>
                  </a:extLst>
                </p14:cNvPr>
                <p14:cNvContentPartPr/>
                <p14:nvPr/>
              </p14:nvContentPartPr>
              <p14:xfrm>
                <a:off x="9579233" y="383612"/>
                <a:ext cx="153000" cy="39600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5017774A-0A20-295D-31DA-43FD47AAA3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61233" y="365612"/>
                  <a:ext cx="1886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0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4EFDEEF0-943D-5476-656E-15AAAB4A229F}"/>
                    </a:ext>
                  </a:extLst>
                </p14:cNvPr>
                <p14:cNvContentPartPr/>
                <p14:nvPr/>
              </p14:nvContentPartPr>
              <p14:xfrm>
                <a:off x="9822593" y="541652"/>
                <a:ext cx="16920" cy="220320"/>
              </p14:xfrm>
            </p:contentPart>
          </mc:Choice>
          <mc:Fallback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4EFDEEF0-943D-5476-656E-15AAAB4A22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04953" y="523652"/>
                  <a:ext cx="52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2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FFAB1069-E5D4-60BB-64F8-355305559534}"/>
                    </a:ext>
                  </a:extLst>
                </p14:cNvPr>
                <p14:cNvContentPartPr/>
                <p14:nvPr/>
              </p14:nvContentPartPr>
              <p14:xfrm>
                <a:off x="9905033" y="651092"/>
                <a:ext cx="185040" cy="1800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FFAB1069-E5D4-60BB-64F8-3553055595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87393" y="633452"/>
                  <a:ext cx="220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4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92DC00CA-D308-BFC9-6F77-9B8A71BAD3BF}"/>
                    </a:ext>
                  </a:extLst>
                </p14:cNvPr>
                <p14:cNvContentPartPr/>
                <p14:nvPr/>
              </p14:nvContentPartPr>
              <p14:xfrm>
                <a:off x="10006913" y="535892"/>
                <a:ext cx="19440" cy="230040"/>
              </p14:xfrm>
            </p:contentPart>
          </mc:Choice>
          <mc:Fallback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92DC00CA-D308-BFC9-6F77-9B8A71BAD3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89273" y="517892"/>
                  <a:ext cx="55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6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56C1756A-A4BC-63DF-6EB2-17C2C91BDB45}"/>
                    </a:ext>
                  </a:extLst>
                </p14:cNvPr>
                <p14:cNvContentPartPr/>
                <p14:nvPr/>
              </p14:nvContentPartPr>
              <p14:xfrm>
                <a:off x="10155953" y="408452"/>
                <a:ext cx="252360" cy="325440"/>
              </p14:xfrm>
            </p:contentPart>
          </mc:Choice>
          <mc:Fallback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56C1756A-A4BC-63DF-6EB2-17C2C91BDB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37953" y="390812"/>
                  <a:ext cx="288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67" name="Γραφή 66">
                  <a:extLst>
                    <a:ext uri="{FF2B5EF4-FFF2-40B4-BE49-F238E27FC236}">
                      <a16:creationId xmlns:a16="http://schemas.microsoft.com/office/drawing/2014/main" id="{3D544C5A-8D37-32CE-9967-7F32FD4BA0A6}"/>
                    </a:ext>
                  </a:extLst>
                </p14:cNvPr>
                <p14:cNvContentPartPr/>
                <p14:nvPr/>
              </p14:nvContentPartPr>
              <p14:xfrm>
                <a:off x="10287353" y="573692"/>
                <a:ext cx="163080" cy="124920"/>
              </p14:xfrm>
            </p:contentPart>
          </mc:Choice>
          <mc:Fallback>
            <p:pic>
              <p:nvPicPr>
                <p:cNvPr id="67" name="Γραφή 66">
                  <a:extLst>
                    <a:ext uri="{FF2B5EF4-FFF2-40B4-BE49-F238E27FC236}">
                      <a16:creationId xmlns:a16="http://schemas.microsoft.com/office/drawing/2014/main" id="{3D544C5A-8D37-32CE-9967-7F32FD4BA0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69353" y="555692"/>
                  <a:ext cx="198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68" name="Γραφή 67">
                  <a:extLst>
                    <a:ext uri="{FF2B5EF4-FFF2-40B4-BE49-F238E27FC236}">
                      <a16:creationId xmlns:a16="http://schemas.microsoft.com/office/drawing/2014/main" id="{E3D875AD-2F94-A395-2D2F-A4BC18F60F29}"/>
                    </a:ext>
                  </a:extLst>
                </p14:cNvPr>
                <p14:cNvContentPartPr/>
                <p14:nvPr/>
              </p14:nvContentPartPr>
              <p14:xfrm>
                <a:off x="10555553" y="344372"/>
                <a:ext cx="63360" cy="552240"/>
              </p14:xfrm>
            </p:contentPart>
          </mc:Choice>
          <mc:Fallback>
            <p:pic>
              <p:nvPicPr>
                <p:cNvPr id="68" name="Γραφή 67">
                  <a:extLst>
                    <a:ext uri="{FF2B5EF4-FFF2-40B4-BE49-F238E27FC236}">
                      <a16:creationId xmlns:a16="http://schemas.microsoft.com/office/drawing/2014/main" id="{E3D875AD-2F94-A395-2D2F-A4BC18F60F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37553" y="326372"/>
                  <a:ext cx="990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2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6F7E03AE-7A58-F76C-2019-815AB7E4CCD5}"/>
                    </a:ext>
                  </a:extLst>
                </p14:cNvPr>
                <p14:cNvContentPartPr/>
                <p14:nvPr/>
              </p14:nvContentPartPr>
              <p14:xfrm>
                <a:off x="10133993" y="1070852"/>
                <a:ext cx="289800" cy="2844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6F7E03AE-7A58-F76C-2019-815AB7E4CC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15993" y="1053212"/>
                  <a:ext cx="325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4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7BF19AE7-2F0D-5138-AE2A-ADC5CBB62FF4}"/>
                    </a:ext>
                  </a:extLst>
                </p14:cNvPr>
                <p14:cNvContentPartPr/>
                <p14:nvPr/>
              </p14:nvContentPartPr>
              <p14:xfrm>
                <a:off x="10642673" y="938372"/>
                <a:ext cx="294480" cy="21204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7BF19AE7-2F0D-5138-AE2A-ADC5CBB62F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24673" y="920732"/>
                  <a:ext cx="330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6">
              <p14:nvContentPartPr>
                <p14:cNvPr id="72" name="Γραφή 71">
                  <a:extLst>
                    <a:ext uri="{FF2B5EF4-FFF2-40B4-BE49-F238E27FC236}">
                      <a16:creationId xmlns:a16="http://schemas.microsoft.com/office/drawing/2014/main" id="{94FB251D-8C4A-B8D3-D9E2-313D2A810967}"/>
                    </a:ext>
                  </a:extLst>
                </p14:cNvPr>
                <p14:cNvContentPartPr/>
                <p14:nvPr/>
              </p14:nvContentPartPr>
              <p14:xfrm>
                <a:off x="10909073" y="678812"/>
                <a:ext cx="130680" cy="142200"/>
              </p14:xfrm>
            </p:contentPart>
          </mc:Choice>
          <mc:Fallback>
            <p:pic>
              <p:nvPicPr>
                <p:cNvPr id="72" name="Γραφή 71">
                  <a:extLst>
                    <a:ext uri="{FF2B5EF4-FFF2-40B4-BE49-F238E27FC236}">
                      <a16:creationId xmlns:a16="http://schemas.microsoft.com/office/drawing/2014/main" id="{94FB251D-8C4A-B8D3-D9E2-313D2A8109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91073" y="660812"/>
                  <a:ext cx="166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4CFEC2AC-8F41-79DB-FCAE-42221897BB26}"/>
                    </a:ext>
                  </a:extLst>
                </p14:cNvPr>
                <p14:cNvContentPartPr/>
                <p14:nvPr/>
              </p14:nvContentPartPr>
              <p14:xfrm>
                <a:off x="11128673" y="742532"/>
                <a:ext cx="1800" cy="5040"/>
              </p14:xfrm>
            </p:contentPart>
          </mc:Choice>
          <mc:Fallback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4CFEC2AC-8F41-79DB-FCAE-42221897BB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10673" y="724532"/>
                  <a:ext cx="3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0">
              <p14:nvContentPartPr>
                <p14:cNvPr id="74" name="Γραφή 73">
                  <a:extLst>
                    <a:ext uri="{FF2B5EF4-FFF2-40B4-BE49-F238E27FC236}">
                      <a16:creationId xmlns:a16="http://schemas.microsoft.com/office/drawing/2014/main" id="{ACABA0E7-4B1D-B71B-8503-92B22E96D33A}"/>
                    </a:ext>
                  </a:extLst>
                </p14:cNvPr>
                <p14:cNvContentPartPr/>
                <p14:nvPr/>
              </p14:nvContentPartPr>
              <p14:xfrm>
                <a:off x="11128673" y="701132"/>
                <a:ext cx="128880" cy="144000"/>
              </p14:xfrm>
            </p:contentPart>
          </mc:Choice>
          <mc:Fallback>
            <p:pic>
              <p:nvPicPr>
                <p:cNvPr id="74" name="Γραφή 73">
                  <a:extLst>
                    <a:ext uri="{FF2B5EF4-FFF2-40B4-BE49-F238E27FC236}">
                      <a16:creationId xmlns:a16="http://schemas.microsoft.com/office/drawing/2014/main" id="{ACABA0E7-4B1D-B71B-8503-92B22E96D3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10673" y="683492"/>
                  <a:ext cx="164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2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8AD7683D-6739-7922-8D54-AFA13C9342C5}"/>
                    </a:ext>
                  </a:extLst>
                </p14:cNvPr>
                <p14:cNvContentPartPr/>
                <p14:nvPr/>
              </p14:nvContentPartPr>
              <p14:xfrm>
                <a:off x="11480393" y="310172"/>
                <a:ext cx="346680" cy="895320"/>
              </p14:xfrm>
            </p:contentPart>
          </mc:Choice>
          <mc:Fallback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8AD7683D-6739-7922-8D54-AFA13C9342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462753" y="292532"/>
                  <a:ext cx="38232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4">
              <p14:nvContentPartPr>
                <p14:cNvPr id="78" name="Γραφή 77">
                  <a:extLst>
                    <a:ext uri="{FF2B5EF4-FFF2-40B4-BE49-F238E27FC236}">
                      <a16:creationId xmlns:a16="http://schemas.microsoft.com/office/drawing/2014/main" id="{5BB630E6-3CE3-11E6-332C-296F70B43461}"/>
                    </a:ext>
                  </a:extLst>
                </p14:cNvPr>
                <p14:cNvContentPartPr/>
                <p14:nvPr/>
              </p14:nvContentPartPr>
              <p14:xfrm>
                <a:off x="562673" y="2153372"/>
                <a:ext cx="227160" cy="25920"/>
              </p14:xfrm>
            </p:contentPart>
          </mc:Choice>
          <mc:Fallback>
            <p:pic>
              <p:nvPicPr>
                <p:cNvPr id="78" name="Γραφή 77">
                  <a:extLst>
                    <a:ext uri="{FF2B5EF4-FFF2-40B4-BE49-F238E27FC236}">
                      <a16:creationId xmlns:a16="http://schemas.microsoft.com/office/drawing/2014/main" id="{5BB630E6-3CE3-11E6-332C-296F70B434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5033" y="2135372"/>
                  <a:ext cx="262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6">
              <p14:nvContentPartPr>
                <p14:cNvPr id="79" name="Γραφή 78">
                  <a:extLst>
                    <a:ext uri="{FF2B5EF4-FFF2-40B4-BE49-F238E27FC236}">
                      <a16:creationId xmlns:a16="http://schemas.microsoft.com/office/drawing/2014/main" id="{025D5ABF-36E5-C7C5-12C6-1AE347E27991}"/>
                    </a:ext>
                  </a:extLst>
                </p14:cNvPr>
                <p14:cNvContentPartPr/>
                <p14:nvPr/>
              </p14:nvContentPartPr>
              <p14:xfrm>
                <a:off x="531713" y="2339852"/>
                <a:ext cx="164880" cy="28080"/>
              </p14:xfrm>
            </p:contentPart>
          </mc:Choice>
          <mc:Fallback>
            <p:pic>
              <p:nvPicPr>
                <p:cNvPr id="79" name="Γραφή 78">
                  <a:extLst>
                    <a:ext uri="{FF2B5EF4-FFF2-40B4-BE49-F238E27FC236}">
                      <a16:creationId xmlns:a16="http://schemas.microsoft.com/office/drawing/2014/main" id="{025D5ABF-36E5-C7C5-12C6-1AE347E279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3713" y="2321852"/>
                  <a:ext cx="200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8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E4AB87F7-1E5F-1513-2686-B0984F823236}"/>
                    </a:ext>
                  </a:extLst>
                </p14:cNvPr>
                <p14:cNvContentPartPr/>
                <p14:nvPr/>
              </p14:nvContentPartPr>
              <p14:xfrm>
                <a:off x="1844993" y="2174252"/>
                <a:ext cx="1800" cy="22320"/>
              </p14:xfrm>
            </p:contentPart>
          </mc:Choice>
          <mc:Fallback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E4AB87F7-1E5F-1513-2686-B0984F8232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26993" y="2156252"/>
                  <a:ext cx="3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0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13F6CBEB-CBFB-8FE1-412E-D7771269736B}"/>
                    </a:ext>
                  </a:extLst>
                </p14:cNvPr>
                <p14:cNvContentPartPr/>
                <p14:nvPr/>
              </p14:nvContentPartPr>
              <p14:xfrm>
                <a:off x="1817273" y="1807052"/>
                <a:ext cx="269640" cy="815760"/>
              </p14:xfrm>
            </p:contentPart>
          </mc:Choice>
          <mc:Fallback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13F6CBEB-CBFB-8FE1-412E-D777126973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99273" y="1789052"/>
                  <a:ext cx="30528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768FAC20-F682-0BF1-2E30-7B8719CB0AEF}"/>
                    </a:ext>
                  </a:extLst>
                </p14:cNvPr>
                <p14:cNvContentPartPr/>
                <p14:nvPr/>
              </p14:nvContentPartPr>
              <p14:xfrm>
                <a:off x="1886393" y="1794092"/>
                <a:ext cx="252360" cy="4536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768FAC20-F682-0BF1-2E30-7B8719CB0A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68753" y="1776092"/>
                  <a:ext cx="288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87" name="Γραφή 86">
                  <a:extLst>
                    <a:ext uri="{FF2B5EF4-FFF2-40B4-BE49-F238E27FC236}">
                      <a16:creationId xmlns:a16="http://schemas.microsoft.com/office/drawing/2014/main" id="{B2048C5F-F2E8-3A9B-A6F9-20E17F8DED03}"/>
                    </a:ext>
                  </a:extLst>
                </p14:cNvPr>
                <p14:cNvContentPartPr/>
                <p14:nvPr/>
              </p14:nvContentPartPr>
              <p14:xfrm>
                <a:off x="2157113" y="2100092"/>
                <a:ext cx="298440" cy="238680"/>
              </p14:xfrm>
            </p:contentPart>
          </mc:Choice>
          <mc:Fallback>
            <p:pic>
              <p:nvPicPr>
                <p:cNvPr id="87" name="Γραφή 86">
                  <a:extLst>
                    <a:ext uri="{FF2B5EF4-FFF2-40B4-BE49-F238E27FC236}">
                      <a16:creationId xmlns:a16="http://schemas.microsoft.com/office/drawing/2014/main" id="{B2048C5F-F2E8-3A9B-A6F9-20E17F8DED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39473" y="2082452"/>
                  <a:ext cx="334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6">
              <p14:nvContentPartPr>
                <p14:cNvPr id="88" name="Γραφή 87">
                  <a:extLst>
                    <a:ext uri="{FF2B5EF4-FFF2-40B4-BE49-F238E27FC236}">
                      <a16:creationId xmlns:a16="http://schemas.microsoft.com/office/drawing/2014/main" id="{5671196D-5696-6BF0-AD5B-68CE0551AAF0}"/>
                    </a:ext>
                  </a:extLst>
                </p14:cNvPr>
                <p14:cNvContentPartPr/>
                <p14:nvPr/>
              </p14:nvContentPartPr>
              <p14:xfrm>
                <a:off x="2485793" y="1823612"/>
                <a:ext cx="327240" cy="299520"/>
              </p14:xfrm>
            </p:contentPart>
          </mc:Choice>
          <mc:Fallback>
            <p:pic>
              <p:nvPicPr>
                <p:cNvPr id="88" name="Γραφή 87">
                  <a:extLst>
                    <a:ext uri="{FF2B5EF4-FFF2-40B4-BE49-F238E27FC236}">
                      <a16:creationId xmlns:a16="http://schemas.microsoft.com/office/drawing/2014/main" id="{5671196D-5696-6BF0-AD5B-68CE0551AA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67793" y="1805972"/>
                  <a:ext cx="3628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8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213C62CC-23F6-9142-9DAF-36AF5061777C}"/>
                    </a:ext>
                  </a:extLst>
                </p14:cNvPr>
                <p14:cNvContentPartPr/>
                <p14:nvPr/>
              </p14:nvContentPartPr>
              <p14:xfrm>
                <a:off x="2921393" y="1789052"/>
                <a:ext cx="144720" cy="37944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213C62CC-23F6-9142-9DAF-36AF506177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03393" y="1771412"/>
                  <a:ext cx="1803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0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F544155A-DBAC-371B-64AA-A03D5EF0CBA0}"/>
                    </a:ext>
                  </a:extLst>
                </p14:cNvPr>
                <p14:cNvContentPartPr/>
                <p14:nvPr/>
              </p14:nvContentPartPr>
              <p14:xfrm>
                <a:off x="3092393" y="1911452"/>
                <a:ext cx="21960" cy="18360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F544155A-DBAC-371B-64AA-A03D5EF0CB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74393" y="1893812"/>
                  <a:ext cx="57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2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723D5347-CC87-F734-3179-C6913FF19154}"/>
                    </a:ext>
                  </a:extLst>
                </p14:cNvPr>
                <p14:cNvContentPartPr/>
                <p14:nvPr/>
              </p14:nvContentPartPr>
              <p14:xfrm>
                <a:off x="3273473" y="1884452"/>
                <a:ext cx="19080" cy="18360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723D5347-CC87-F734-3179-C6913FF191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55473" y="1866812"/>
                  <a:ext cx="54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4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31EFBE59-0D81-C205-E6F5-D927C9455BB0}"/>
                    </a:ext>
                  </a:extLst>
                </p14:cNvPr>
                <p14:cNvContentPartPr/>
                <p14:nvPr/>
              </p14:nvContentPartPr>
              <p14:xfrm>
                <a:off x="3184553" y="2008652"/>
                <a:ext cx="185040" cy="1224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31EFBE59-0D81-C205-E6F5-D927C9455B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66553" y="1990652"/>
                  <a:ext cx="220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6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FD722D15-7469-08EC-0D8A-3D86EF315AFB}"/>
                    </a:ext>
                  </a:extLst>
                </p14:cNvPr>
                <p14:cNvContentPartPr/>
                <p14:nvPr/>
              </p14:nvContentPartPr>
              <p14:xfrm>
                <a:off x="3404873" y="1856372"/>
                <a:ext cx="317880" cy="24228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FD722D15-7469-08EC-0D8A-3D86EF315A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86873" y="1838372"/>
                  <a:ext cx="353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8">
              <p14:nvContentPartPr>
                <p14:cNvPr id="94" name="Γραφή 93">
                  <a:extLst>
                    <a:ext uri="{FF2B5EF4-FFF2-40B4-BE49-F238E27FC236}">
                      <a16:creationId xmlns:a16="http://schemas.microsoft.com/office/drawing/2014/main" id="{AD66DE4E-7D21-88A6-FC89-C6E61B57A4F4}"/>
                    </a:ext>
                  </a:extLst>
                </p14:cNvPr>
                <p14:cNvContentPartPr/>
                <p14:nvPr/>
              </p14:nvContentPartPr>
              <p14:xfrm>
                <a:off x="3552473" y="1979132"/>
                <a:ext cx="108720" cy="101880"/>
              </p14:xfrm>
            </p:contentPart>
          </mc:Choice>
          <mc:Fallback>
            <p:pic>
              <p:nvPicPr>
                <p:cNvPr id="94" name="Γραφή 93">
                  <a:extLst>
                    <a:ext uri="{FF2B5EF4-FFF2-40B4-BE49-F238E27FC236}">
                      <a16:creationId xmlns:a16="http://schemas.microsoft.com/office/drawing/2014/main" id="{AD66DE4E-7D21-88A6-FC89-C6E61B57A4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34473" y="1961132"/>
                  <a:ext cx="144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0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929A3C2D-4C62-4301-5F3A-A7AFAA72C037}"/>
                    </a:ext>
                  </a:extLst>
                </p14:cNvPr>
                <p14:cNvContentPartPr/>
                <p14:nvPr/>
              </p14:nvContentPartPr>
              <p14:xfrm>
                <a:off x="3755153" y="1784732"/>
                <a:ext cx="54360" cy="36756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929A3C2D-4C62-4301-5F3A-A7AFAA72C0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37153" y="1766732"/>
                  <a:ext cx="900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2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FFD617B3-4D80-83BB-456E-DD4DC9E65CB9}"/>
                    </a:ext>
                  </a:extLst>
                </p14:cNvPr>
                <p14:cNvContentPartPr/>
                <p14:nvPr/>
              </p14:nvContentPartPr>
              <p14:xfrm>
                <a:off x="3899873" y="1687172"/>
                <a:ext cx="89280" cy="18828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FFD617B3-4D80-83BB-456E-DD4DC9E65C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81873" y="1669532"/>
                  <a:ext cx="124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4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C1445FB8-56B4-7DAE-DB4D-C4491B7F7DEB}"/>
                    </a:ext>
                  </a:extLst>
                </p14:cNvPr>
                <p14:cNvContentPartPr/>
                <p14:nvPr/>
              </p14:nvContentPartPr>
              <p14:xfrm>
                <a:off x="4221353" y="2309612"/>
                <a:ext cx="301680" cy="26640"/>
              </p14:xfrm>
            </p:contentPart>
          </mc:Choice>
          <mc:Fallback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C1445FB8-56B4-7DAE-DB4D-C4491B7F7D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03353" y="2291612"/>
                  <a:ext cx="337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6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21650FA3-96AE-0BB1-7827-C53D20A9B714}"/>
                    </a:ext>
                  </a:extLst>
                </p14:cNvPr>
                <p14:cNvContentPartPr/>
                <p14:nvPr/>
              </p14:nvContentPartPr>
              <p14:xfrm>
                <a:off x="4637513" y="2100812"/>
                <a:ext cx="188640" cy="327240"/>
              </p14:xfrm>
            </p:contentPart>
          </mc:Choice>
          <mc:Fallback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21650FA3-96AE-0BB1-7827-C53D20A9B7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19873" y="2082812"/>
                  <a:ext cx="2242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8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9D688CF3-FA84-0AB3-D776-78A48E66702B}"/>
                    </a:ext>
                  </a:extLst>
                </p14:cNvPr>
                <p14:cNvContentPartPr/>
                <p14:nvPr/>
              </p14:nvContentPartPr>
              <p14:xfrm>
                <a:off x="4976633" y="1921172"/>
                <a:ext cx="309600" cy="73836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9D688CF3-FA84-0AB3-D776-78A48E6670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58993" y="1903172"/>
                  <a:ext cx="34524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0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72256AD0-34FF-E6A5-361B-64DC67CD937A}"/>
                    </a:ext>
                  </a:extLst>
                </p14:cNvPr>
                <p14:cNvContentPartPr/>
                <p14:nvPr/>
              </p14:nvContentPartPr>
              <p14:xfrm>
                <a:off x="5738753" y="2378372"/>
                <a:ext cx="357120" cy="44280"/>
              </p14:xfrm>
            </p:contentPart>
          </mc:Choice>
          <mc:Fallback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72256AD0-34FF-E6A5-361B-64DC67CD93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21113" y="2360732"/>
                  <a:ext cx="392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2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48CD2105-74F3-B97F-FB88-DBD4EE4619B7}"/>
                    </a:ext>
                  </a:extLst>
                </p14:cNvPr>
                <p14:cNvContentPartPr/>
                <p14:nvPr/>
              </p14:nvContentPartPr>
              <p14:xfrm>
                <a:off x="5732633" y="2213492"/>
                <a:ext cx="359640" cy="2844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48CD2105-74F3-B97F-FB88-DBD4EE4619B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14633" y="2195492"/>
                  <a:ext cx="395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4">
              <p14:nvContentPartPr>
                <p14:cNvPr id="80" name="Γραφή 79">
                  <a:extLst>
                    <a:ext uri="{FF2B5EF4-FFF2-40B4-BE49-F238E27FC236}">
                      <a16:creationId xmlns:a16="http://schemas.microsoft.com/office/drawing/2014/main" id="{CFEF235E-E974-664E-A296-7D0AE1EFC1E7}"/>
                    </a:ext>
                  </a:extLst>
                </p14:cNvPr>
                <p14:cNvContentPartPr/>
                <p14:nvPr/>
              </p14:nvContentPartPr>
              <p14:xfrm>
                <a:off x="1294913" y="1868972"/>
                <a:ext cx="28080" cy="303120"/>
              </p14:xfrm>
            </p:contentPart>
          </mc:Choice>
          <mc:Fallback>
            <p:pic>
              <p:nvPicPr>
                <p:cNvPr id="80" name="Γραφή 79">
                  <a:extLst>
                    <a:ext uri="{FF2B5EF4-FFF2-40B4-BE49-F238E27FC236}">
                      <a16:creationId xmlns:a16="http://schemas.microsoft.com/office/drawing/2014/main" id="{CFEF235E-E974-664E-A296-7D0AE1EFC1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77273" y="1850972"/>
                  <a:ext cx="63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6">
              <p14:nvContentPartPr>
                <p14:cNvPr id="81" name="Γραφή 80">
                  <a:extLst>
                    <a:ext uri="{FF2B5EF4-FFF2-40B4-BE49-F238E27FC236}">
                      <a16:creationId xmlns:a16="http://schemas.microsoft.com/office/drawing/2014/main" id="{A8C035A4-89DA-72E4-8DE0-23AEBCFF2833}"/>
                    </a:ext>
                  </a:extLst>
                </p14:cNvPr>
                <p14:cNvContentPartPr/>
                <p14:nvPr/>
              </p14:nvContentPartPr>
              <p14:xfrm>
                <a:off x="1142633" y="2234012"/>
                <a:ext cx="399240" cy="25200"/>
              </p14:xfrm>
            </p:contentPart>
          </mc:Choice>
          <mc:Fallback>
            <p:pic>
              <p:nvPicPr>
                <p:cNvPr id="81" name="Γραφή 80">
                  <a:extLst>
                    <a:ext uri="{FF2B5EF4-FFF2-40B4-BE49-F238E27FC236}">
                      <a16:creationId xmlns:a16="http://schemas.microsoft.com/office/drawing/2014/main" id="{A8C035A4-89DA-72E4-8DE0-23AEBCFF28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4633" y="2216012"/>
                  <a:ext cx="434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8">
              <p14:nvContentPartPr>
                <p14:cNvPr id="82" name="Γραφή 81">
                  <a:extLst>
                    <a:ext uri="{FF2B5EF4-FFF2-40B4-BE49-F238E27FC236}">
                      <a16:creationId xmlns:a16="http://schemas.microsoft.com/office/drawing/2014/main" id="{218F3CD1-86AB-5CBC-6F6D-C4C9EFBAEAB0}"/>
                    </a:ext>
                  </a:extLst>
                </p14:cNvPr>
                <p14:cNvContentPartPr/>
                <p14:nvPr/>
              </p14:nvContentPartPr>
              <p14:xfrm>
                <a:off x="1293473" y="2352452"/>
                <a:ext cx="252360" cy="195840"/>
              </p14:xfrm>
            </p:contentPart>
          </mc:Choice>
          <mc:Fallback>
            <p:pic>
              <p:nvPicPr>
                <p:cNvPr id="82" name="Γραφή 81">
                  <a:extLst>
                    <a:ext uri="{FF2B5EF4-FFF2-40B4-BE49-F238E27FC236}">
                      <a16:creationId xmlns:a16="http://schemas.microsoft.com/office/drawing/2014/main" id="{218F3CD1-86AB-5CBC-6F6D-C4C9EFBAEA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75473" y="2334452"/>
                  <a:ext cx="288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0">
              <p14:nvContentPartPr>
                <p14:cNvPr id="109" name="Γραφή 108">
                  <a:extLst>
                    <a:ext uri="{FF2B5EF4-FFF2-40B4-BE49-F238E27FC236}">
                      <a16:creationId xmlns:a16="http://schemas.microsoft.com/office/drawing/2014/main" id="{92027455-7F23-FD82-D292-A7A7B049E12F}"/>
                    </a:ext>
                  </a:extLst>
                </p14:cNvPr>
                <p14:cNvContentPartPr/>
                <p14:nvPr/>
              </p14:nvContentPartPr>
              <p14:xfrm>
                <a:off x="1277993" y="2325092"/>
                <a:ext cx="236160" cy="307800"/>
              </p14:xfrm>
            </p:contentPart>
          </mc:Choice>
          <mc:Fallback>
            <p:pic>
              <p:nvPicPr>
                <p:cNvPr id="109" name="Γραφή 108">
                  <a:extLst>
                    <a:ext uri="{FF2B5EF4-FFF2-40B4-BE49-F238E27FC236}">
                      <a16:creationId xmlns:a16="http://schemas.microsoft.com/office/drawing/2014/main" id="{92027455-7F23-FD82-D292-A7A7B049E1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60353" y="2307452"/>
                  <a:ext cx="2718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2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9ED2974C-A123-5010-DD2B-4EFA7D2C96C8}"/>
                    </a:ext>
                  </a:extLst>
                </p14:cNvPr>
                <p14:cNvContentPartPr/>
                <p14:nvPr/>
              </p14:nvContentPartPr>
              <p14:xfrm>
                <a:off x="7413113" y="1028012"/>
                <a:ext cx="230040" cy="32004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9ED2974C-A123-5010-DD2B-4EFA7D2C96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95113" y="1010372"/>
                  <a:ext cx="26568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Ομάδα 130">
            <a:extLst>
              <a:ext uri="{FF2B5EF4-FFF2-40B4-BE49-F238E27FC236}">
                <a16:creationId xmlns:a16="http://schemas.microsoft.com/office/drawing/2014/main" id="{C075A740-EB42-970F-7328-29CEA3A52473}"/>
              </a:ext>
            </a:extLst>
          </p:cNvPr>
          <p:cNvGrpSpPr/>
          <p:nvPr/>
        </p:nvGrpSpPr>
        <p:grpSpPr>
          <a:xfrm>
            <a:off x="7949153" y="1842692"/>
            <a:ext cx="2235240" cy="1032120"/>
            <a:chOff x="7949153" y="1842692"/>
            <a:chExt cx="2235240" cy="1032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4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79A9DC4C-001C-EF7B-3185-78A96BCBB4C6}"/>
                    </a:ext>
                  </a:extLst>
                </p14:cNvPr>
                <p14:cNvContentPartPr/>
                <p14:nvPr/>
              </p14:nvContentPartPr>
              <p14:xfrm>
                <a:off x="7949153" y="2118452"/>
                <a:ext cx="165960" cy="46188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79A9DC4C-001C-EF7B-3185-78A96BCBB4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31153" y="2100812"/>
                  <a:ext cx="2016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6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C7DA525A-17A2-BD4A-1E32-2CCB80B1CCE6}"/>
                    </a:ext>
                  </a:extLst>
                </p14:cNvPr>
                <p14:cNvContentPartPr/>
                <p14:nvPr/>
              </p14:nvContentPartPr>
              <p14:xfrm>
                <a:off x="8221313" y="2219972"/>
                <a:ext cx="42480" cy="218520"/>
              </p14:xfrm>
            </p:contentPart>
          </mc:Choice>
          <mc:Fallback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C7DA525A-17A2-BD4A-1E32-2CCB80B1CC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03673" y="2201972"/>
                  <a:ext cx="78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8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3393E892-A19F-B894-B55C-4C516C3FFFD3}"/>
                    </a:ext>
                  </a:extLst>
                </p14:cNvPr>
                <p14:cNvContentPartPr/>
                <p14:nvPr/>
              </p14:nvContentPartPr>
              <p14:xfrm>
                <a:off x="8273873" y="2326172"/>
                <a:ext cx="207000" cy="1836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3393E892-A19F-B894-B55C-4C516C3FFF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56233" y="2308172"/>
                  <a:ext cx="242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0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F9EC050F-8953-A310-9578-681D3CF3B437}"/>
                    </a:ext>
                  </a:extLst>
                </p14:cNvPr>
                <p14:cNvContentPartPr/>
                <p14:nvPr/>
              </p14:nvContentPartPr>
              <p14:xfrm>
                <a:off x="8375753" y="2225012"/>
                <a:ext cx="14400" cy="22140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F9EC050F-8953-A310-9578-681D3CF3B4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58113" y="2207012"/>
                  <a:ext cx="50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2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2DBFF982-1147-E7A3-6562-9C73C878AF55}"/>
                    </a:ext>
                  </a:extLst>
                </p14:cNvPr>
                <p14:cNvContentPartPr/>
                <p14:nvPr/>
              </p14:nvContentPartPr>
              <p14:xfrm>
                <a:off x="8517593" y="2171372"/>
                <a:ext cx="297720" cy="25632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2DBFF982-1147-E7A3-6562-9C73C878AF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99953" y="2153732"/>
                  <a:ext cx="333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4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04408F39-5D44-4B25-CA72-2A403104A473}"/>
                    </a:ext>
                  </a:extLst>
                </p14:cNvPr>
                <p14:cNvContentPartPr/>
                <p14:nvPr/>
              </p14:nvContentPartPr>
              <p14:xfrm>
                <a:off x="8666993" y="2319332"/>
                <a:ext cx="135000" cy="15912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04408F39-5D44-4B25-CA72-2A403104A4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48993" y="2301332"/>
                  <a:ext cx="170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6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75AE4A50-70E4-C2CF-F2EF-CF0ED8BAA727}"/>
                    </a:ext>
                  </a:extLst>
                </p14:cNvPr>
                <p14:cNvContentPartPr/>
                <p14:nvPr/>
              </p14:nvContentPartPr>
              <p14:xfrm>
                <a:off x="8924753" y="2118812"/>
                <a:ext cx="64800" cy="45900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75AE4A50-70E4-C2CF-F2EF-CF0ED8BAA7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06753" y="2100812"/>
                  <a:ext cx="1004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8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1766C22B-85F3-EED4-78E2-D6308C161D8A}"/>
                    </a:ext>
                  </a:extLst>
                </p14:cNvPr>
                <p14:cNvContentPartPr/>
                <p14:nvPr/>
              </p14:nvContentPartPr>
              <p14:xfrm>
                <a:off x="9103313" y="1869692"/>
                <a:ext cx="199800" cy="22032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1766C22B-85F3-EED4-78E2-D6308C161D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85673" y="1851692"/>
                  <a:ext cx="235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0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33C364DB-6575-A5B0-B7C8-3A90CD03A173}"/>
                    </a:ext>
                  </a:extLst>
                </p14:cNvPr>
                <p14:cNvContentPartPr/>
                <p14:nvPr/>
              </p14:nvContentPartPr>
              <p14:xfrm>
                <a:off x="9377273" y="2364332"/>
                <a:ext cx="242640" cy="3780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33C364DB-6575-A5B0-B7C8-3A90CD03A1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59273" y="2346332"/>
                  <a:ext cx="278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2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0B098AA2-F73E-6125-174B-32168F1C4EA3}"/>
                    </a:ext>
                  </a:extLst>
                </p14:cNvPr>
                <p14:cNvContentPartPr/>
                <p14:nvPr/>
              </p14:nvContentPartPr>
              <p14:xfrm>
                <a:off x="9759233" y="2161292"/>
                <a:ext cx="178560" cy="33372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0B098AA2-F73E-6125-174B-32168F1C4E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41233" y="2143652"/>
                  <a:ext cx="2142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4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3614250E-2D16-F4C8-C3AE-F04752E2CE92}"/>
                    </a:ext>
                  </a:extLst>
                </p14:cNvPr>
                <p14:cNvContentPartPr/>
                <p14:nvPr/>
              </p14:nvContentPartPr>
              <p14:xfrm>
                <a:off x="10001513" y="1842692"/>
                <a:ext cx="182880" cy="103212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3614250E-2D16-F4C8-C3AE-F04752E2CE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83873" y="1824692"/>
                  <a:ext cx="218520" cy="10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Ομάδα 136">
            <a:extLst>
              <a:ext uri="{FF2B5EF4-FFF2-40B4-BE49-F238E27FC236}">
                <a16:creationId xmlns:a16="http://schemas.microsoft.com/office/drawing/2014/main" id="{804D286E-DDE7-E3FC-3155-CDC867AEA7A0}"/>
              </a:ext>
            </a:extLst>
          </p:cNvPr>
          <p:cNvGrpSpPr/>
          <p:nvPr/>
        </p:nvGrpSpPr>
        <p:grpSpPr>
          <a:xfrm>
            <a:off x="6955553" y="1940612"/>
            <a:ext cx="939240" cy="969120"/>
            <a:chOff x="6955553" y="1940612"/>
            <a:chExt cx="939240" cy="969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6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A93A8906-E932-A22B-B730-8D08C50C6334}"/>
                    </a:ext>
                  </a:extLst>
                </p14:cNvPr>
                <p14:cNvContentPartPr/>
                <p14:nvPr/>
              </p14:nvContentPartPr>
              <p14:xfrm>
                <a:off x="7688153" y="1940612"/>
                <a:ext cx="206640" cy="93816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A93A8906-E932-A22B-B730-8D08C50C63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70153" y="1922972"/>
                  <a:ext cx="24228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8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72FACBDA-F975-06AC-54F7-C5DFFBDC7CC6}"/>
                    </a:ext>
                  </a:extLst>
                </p14:cNvPr>
                <p14:cNvContentPartPr/>
                <p14:nvPr/>
              </p14:nvContentPartPr>
              <p14:xfrm>
                <a:off x="7212593" y="1962212"/>
                <a:ext cx="27720" cy="32004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72FACBDA-F975-06AC-54F7-C5DFFBDC7C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94953" y="1944572"/>
                  <a:ext cx="63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0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3CE3C76C-587A-A7A8-11BC-FF83C0BC71BC}"/>
                    </a:ext>
                  </a:extLst>
                </p14:cNvPr>
                <p14:cNvContentPartPr/>
                <p14:nvPr/>
              </p14:nvContentPartPr>
              <p14:xfrm>
                <a:off x="6955553" y="2346332"/>
                <a:ext cx="495720" cy="5184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3CE3C76C-587A-A7A8-11BC-FF83C0BC71B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37553" y="2328692"/>
                  <a:ext cx="531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2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6DF4536F-C280-CD96-49BF-6F55FC9EDFF9}"/>
                    </a:ext>
                  </a:extLst>
                </p14:cNvPr>
                <p14:cNvContentPartPr/>
                <p14:nvPr/>
              </p14:nvContentPartPr>
              <p14:xfrm>
                <a:off x="7062833" y="2581052"/>
                <a:ext cx="222120" cy="32868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6DF4536F-C280-CD96-49BF-6F55FC9EDF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44833" y="2563052"/>
                  <a:ext cx="25776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8" name="Γραφή 137">
                <a:extLst>
                  <a:ext uri="{FF2B5EF4-FFF2-40B4-BE49-F238E27FC236}">
                    <a16:creationId xmlns:a16="http://schemas.microsoft.com/office/drawing/2014/main" id="{22FDF8E7-96F7-2E7D-05FF-977113FDA21E}"/>
                  </a:ext>
                </a:extLst>
              </p14:cNvPr>
              <p14:cNvContentPartPr/>
              <p14:nvPr/>
            </p14:nvContentPartPr>
            <p14:xfrm>
              <a:off x="414353" y="3119612"/>
              <a:ext cx="360" cy="360"/>
            </p14:xfrm>
          </p:contentPart>
        </mc:Choice>
        <mc:Fallback>
          <p:pic>
            <p:nvPicPr>
              <p:cNvPr id="138" name="Γραφή 137">
                <a:extLst>
                  <a:ext uri="{FF2B5EF4-FFF2-40B4-BE49-F238E27FC236}">
                    <a16:creationId xmlns:a16="http://schemas.microsoft.com/office/drawing/2014/main" id="{22FDF8E7-96F7-2E7D-05FF-977113FDA21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05713" y="31109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9" name="Γραφή 138">
                <a:extLst>
                  <a:ext uri="{FF2B5EF4-FFF2-40B4-BE49-F238E27FC236}">
                    <a16:creationId xmlns:a16="http://schemas.microsoft.com/office/drawing/2014/main" id="{E27DE7BF-705C-A67E-883F-D3A7EEE31B50}"/>
                  </a:ext>
                </a:extLst>
              </p14:cNvPr>
              <p14:cNvContentPartPr/>
              <p14:nvPr/>
            </p14:nvContentPartPr>
            <p14:xfrm>
              <a:off x="352433" y="3016652"/>
              <a:ext cx="11656080" cy="181080"/>
            </p14:xfrm>
          </p:contentPart>
        </mc:Choice>
        <mc:Fallback>
          <p:pic>
            <p:nvPicPr>
              <p:cNvPr id="139" name="Γραφή 138">
                <a:extLst>
                  <a:ext uri="{FF2B5EF4-FFF2-40B4-BE49-F238E27FC236}">
                    <a16:creationId xmlns:a16="http://schemas.microsoft.com/office/drawing/2014/main" id="{E27DE7BF-705C-A67E-883F-D3A7EEE31B5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3793" y="3008012"/>
                <a:ext cx="1167372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Ομάδα 164">
            <a:extLst>
              <a:ext uri="{FF2B5EF4-FFF2-40B4-BE49-F238E27FC236}">
                <a16:creationId xmlns:a16="http://schemas.microsoft.com/office/drawing/2014/main" id="{289114BC-F131-D900-CD83-B8CCD51BF62C}"/>
              </a:ext>
            </a:extLst>
          </p:cNvPr>
          <p:cNvGrpSpPr/>
          <p:nvPr/>
        </p:nvGrpSpPr>
        <p:grpSpPr>
          <a:xfrm>
            <a:off x="6819113" y="3482132"/>
            <a:ext cx="1118160" cy="484560"/>
            <a:chOff x="6819113" y="3482132"/>
            <a:chExt cx="111816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8" name="Γραφή 157">
                  <a:extLst>
                    <a:ext uri="{FF2B5EF4-FFF2-40B4-BE49-F238E27FC236}">
                      <a16:creationId xmlns:a16="http://schemas.microsoft.com/office/drawing/2014/main" id="{F1482CB0-3764-5168-57D3-FD19542CBB6B}"/>
                    </a:ext>
                  </a:extLst>
                </p14:cNvPr>
                <p14:cNvContentPartPr/>
                <p14:nvPr/>
              </p14:nvContentPartPr>
              <p14:xfrm>
                <a:off x="6819113" y="3699932"/>
                <a:ext cx="163080" cy="193320"/>
              </p14:xfrm>
            </p:contentPart>
          </mc:Choice>
          <mc:Fallback>
            <p:pic>
              <p:nvPicPr>
                <p:cNvPr id="158" name="Γραφή 157">
                  <a:extLst>
                    <a:ext uri="{FF2B5EF4-FFF2-40B4-BE49-F238E27FC236}">
                      <a16:creationId xmlns:a16="http://schemas.microsoft.com/office/drawing/2014/main" id="{F1482CB0-3764-5168-57D3-FD19542CBB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10113" y="3691292"/>
                  <a:ext cx="180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AA7E17C8-831D-3ECA-71C7-1D9D9517CFA9}"/>
                    </a:ext>
                  </a:extLst>
                </p14:cNvPr>
                <p14:cNvContentPartPr/>
                <p14:nvPr/>
              </p14:nvContentPartPr>
              <p14:xfrm>
                <a:off x="6963473" y="3482132"/>
                <a:ext cx="18000" cy="11196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AA7E17C8-831D-3ECA-71C7-1D9D9517CF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54473" y="3473132"/>
                  <a:ext cx="3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5C1A4556-14D2-81F8-5529-5C36ABF0214C}"/>
                    </a:ext>
                  </a:extLst>
                </p14:cNvPr>
                <p14:cNvContentPartPr/>
                <p14:nvPr/>
              </p14:nvContentPartPr>
              <p14:xfrm>
                <a:off x="7092353" y="3662132"/>
                <a:ext cx="187920" cy="304560"/>
              </p14:xfrm>
            </p:contentPart>
          </mc:Choice>
          <mc:Fallback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5C1A4556-14D2-81F8-5529-5C36ABF021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83713" y="3653492"/>
                  <a:ext cx="205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1" name="Γραφή 160">
                  <a:extLst>
                    <a:ext uri="{FF2B5EF4-FFF2-40B4-BE49-F238E27FC236}">
                      <a16:creationId xmlns:a16="http://schemas.microsoft.com/office/drawing/2014/main" id="{0D6BBEB7-9D7D-7E72-2AFF-66AFD3B47414}"/>
                    </a:ext>
                  </a:extLst>
                </p14:cNvPr>
                <p14:cNvContentPartPr/>
                <p14:nvPr/>
              </p14:nvContentPartPr>
              <p14:xfrm>
                <a:off x="7342913" y="3650972"/>
                <a:ext cx="55800" cy="232560"/>
              </p14:xfrm>
            </p:contentPart>
          </mc:Choice>
          <mc:Fallback>
            <p:pic>
              <p:nvPicPr>
                <p:cNvPr id="161" name="Γραφή 160">
                  <a:extLst>
                    <a:ext uri="{FF2B5EF4-FFF2-40B4-BE49-F238E27FC236}">
                      <a16:creationId xmlns:a16="http://schemas.microsoft.com/office/drawing/2014/main" id="{0D6BBEB7-9D7D-7E72-2AFF-66AFD3B474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34273" y="3642332"/>
                  <a:ext cx="73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579441B0-CC7E-3685-B972-D90D6B620036}"/>
                    </a:ext>
                  </a:extLst>
                </p14:cNvPr>
                <p14:cNvContentPartPr/>
                <p14:nvPr/>
              </p14:nvContentPartPr>
              <p14:xfrm>
                <a:off x="7352633" y="3666452"/>
                <a:ext cx="130680" cy="155160"/>
              </p14:xfrm>
            </p:contentPart>
          </mc:Choice>
          <mc:Fallback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579441B0-CC7E-3685-B972-D90D6B6200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43993" y="3657452"/>
                  <a:ext cx="148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390C1F8A-7E2C-1B4F-2290-A5F944B98ABF}"/>
                    </a:ext>
                  </a:extLst>
                </p14:cNvPr>
                <p14:cNvContentPartPr/>
                <p14:nvPr/>
              </p14:nvContentPartPr>
              <p14:xfrm>
                <a:off x="7530833" y="3689132"/>
                <a:ext cx="103320" cy="158040"/>
              </p14:xfrm>
            </p:contentPart>
          </mc:Choice>
          <mc:Fallback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390C1F8A-7E2C-1B4F-2290-A5F944B98A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21833" y="3680492"/>
                  <a:ext cx="120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56988FFB-30AA-BA4D-F619-085DB46A388F}"/>
                    </a:ext>
                  </a:extLst>
                </p14:cNvPr>
                <p14:cNvContentPartPr/>
                <p14:nvPr/>
              </p14:nvContentPartPr>
              <p14:xfrm>
                <a:off x="7775633" y="3663572"/>
                <a:ext cx="161640" cy="202680"/>
              </p14:xfrm>
            </p:contentPart>
          </mc:Choice>
          <mc:Fallback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56988FFB-30AA-BA4D-F619-085DB46A388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66993" y="3654572"/>
                  <a:ext cx="1792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Ομάδα 168">
            <a:extLst>
              <a:ext uri="{FF2B5EF4-FFF2-40B4-BE49-F238E27FC236}">
                <a16:creationId xmlns:a16="http://schemas.microsoft.com/office/drawing/2014/main" id="{6FD45EE5-D5F0-BE3E-8F62-B2EC5FA0AEF2}"/>
              </a:ext>
            </a:extLst>
          </p:cNvPr>
          <p:cNvGrpSpPr/>
          <p:nvPr/>
        </p:nvGrpSpPr>
        <p:grpSpPr>
          <a:xfrm>
            <a:off x="3771713" y="3357932"/>
            <a:ext cx="2639880" cy="675720"/>
            <a:chOff x="3771713" y="3357932"/>
            <a:chExt cx="2639880" cy="6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C4B07571-A159-B611-2917-4AF7020A9DC9}"/>
                    </a:ext>
                  </a:extLst>
                </p14:cNvPr>
                <p14:cNvContentPartPr/>
                <p14:nvPr/>
              </p14:nvContentPartPr>
              <p14:xfrm>
                <a:off x="3771713" y="3372332"/>
                <a:ext cx="204840" cy="25560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C4B07571-A159-B611-2917-4AF7020A9D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62713" y="3363332"/>
                  <a:ext cx="222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5853314E-246E-5E49-7790-EFC949C656EF}"/>
                    </a:ext>
                  </a:extLst>
                </p14:cNvPr>
                <p14:cNvContentPartPr/>
                <p14:nvPr/>
              </p14:nvContentPartPr>
              <p14:xfrm>
                <a:off x="3892673" y="3357932"/>
                <a:ext cx="181440" cy="41616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5853314E-246E-5E49-7790-EFC949C656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83673" y="3349292"/>
                  <a:ext cx="1990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F9CACBBA-2BE2-7E7A-A031-A7AA5CE8BDE0}"/>
                    </a:ext>
                  </a:extLst>
                </p14:cNvPr>
                <p14:cNvContentPartPr/>
                <p14:nvPr/>
              </p14:nvContentPartPr>
              <p14:xfrm>
                <a:off x="4087073" y="3648812"/>
                <a:ext cx="39600" cy="127080"/>
              </p14:xfrm>
            </p:contentPart>
          </mc:Choice>
          <mc:Fallback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F9CACBBA-2BE2-7E7A-A031-A7AA5CE8BDE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78073" y="3639812"/>
                  <a:ext cx="57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4B47A22D-E927-2EB4-ABBF-F447FA79AD4C}"/>
                    </a:ext>
                  </a:extLst>
                </p14:cNvPr>
                <p14:cNvContentPartPr/>
                <p14:nvPr/>
              </p14:nvContentPartPr>
              <p14:xfrm>
                <a:off x="4174913" y="3581852"/>
                <a:ext cx="6120" cy="17892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4B47A22D-E927-2EB4-ABBF-F447FA79AD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65913" y="3573212"/>
                  <a:ext cx="23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20A5FAB9-C259-A642-7800-61AAF5485573}"/>
                    </a:ext>
                  </a:extLst>
                </p14:cNvPr>
                <p14:cNvContentPartPr/>
                <p14:nvPr/>
              </p14:nvContentPartPr>
              <p14:xfrm>
                <a:off x="4011113" y="3605612"/>
                <a:ext cx="322200" cy="2232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20A5FAB9-C259-A642-7800-61AAF548557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02473" y="3596972"/>
                  <a:ext cx="339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D4671DD1-2A81-63A2-2487-1623584897B3}"/>
                    </a:ext>
                  </a:extLst>
                </p14:cNvPr>
                <p14:cNvContentPartPr/>
                <p14:nvPr/>
              </p14:nvContentPartPr>
              <p14:xfrm>
                <a:off x="4375433" y="3641972"/>
                <a:ext cx="131760" cy="11664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D4671DD1-2A81-63A2-2487-1623584897B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66793" y="3632972"/>
                  <a:ext cx="149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8CC349C8-8F44-B53E-1FD6-084339F5462F}"/>
                    </a:ext>
                  </a:extLst>
                </p14:cNvPr>
                <p14:cNvContentPartPr/>
                <p14:nvPr/>
              </p14:nvContentPartPr>
              <p14:xfrm>
                <a:off x="4577393" y="3459452"/>
                <a:ext cx="257400" cy="38124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8CC349C8-8F44-B53E-1FD6-084339F546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68393" y="3450452"/>
                  <a:ext cx="2750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4769DF03-51A1-83E2-11D0-0838BCB6AE62}"/>
                    </a:ext>
                  </a:extLst>
                </p14:cNvPr>
                <p14:cNvContentPartPr/>
                <p14:nvPr/>
              </p14:nvContentPartPr>
              <p14:xfrm>
                <a:off x="4640033" y="3697772"/>
                <a:ext cx="111960" cy="17676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4769DF03-51A1-83E2-11D0-0838BCB6AE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31033" y="3688772"/>
                  <a:ext cx="129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6E166EB6-8788-D0E4-0E9C-85282CB47695}"/>
                    </a:ext>
                  </a:extLst>
                </p14:cNvPr>
                <p14:cNvContentPartPr/>
                <p14:nvPr/>
              </p14:nvContentPartPr>
              <p14:xfrm>
                <a:off x="4916153" y="3659252"/>
                <a:ext cx="101520" cy="12960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6E166EB6-8788-D0E4-0E9C-85282CB476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07513" y="3650612"/>
                  <a:ext cx="119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6EFEF6CD-BA98-6484-FE04-616CD0CE435C}"/>
                    </a:ext>
                  </a:extLst>
                </p14:cNvPr>
                <p14:cNvContentPartPr/>
                <p14:nvPr/>
              </p14:nvContentPartPr>
              <p14:xfrm>
                <a:off x="5124233" y="3632612"/>
                <a:ext cx="147240" cy="28548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6EFEF6CD-BA98-6484-FE04-616CD0CE43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15233" y="3623972"/>
                  <a:ext cx="164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Γραφή 149">
                  <a:extLst>
                    <a:ext uri="{FF2B5EF4-FFF2-40B4-BE49-F238E27FC236}">
                      <a16:creationId xmlns:a16="http://schemas.microsoft.com/office/drawing/2014/main" id="{345D4877-CD95-BF78-E209-1E1C390F50EA}"/>
                    </a:ext>
                  </a:extLst>
                </p14:cNvPr>
                <p14:cNvContentPartPr/>
                <p14:nvPr/>
              </p14:nvContentPartPr>
              <p14:xfrm>
                <a:off x="5390633" y="3644852"/>
                <a:ext cx="49680" cy="128160"/>
              </p14:xfrm>
            </p:contentPart>
          </mc:Choice>
          <mc:Fallback>
            <p:pic>
              <p:nvPicPr>
                <p:cNvPr id="150" name="Γραφή 149">
                  <a:extLst>
                    <a:ext uri="{FF2B5EF4-FFF2-40B4-BE49-F238E27FC236}">
                      <a16:creationId xmlns:a16="http://schemas.microsoft.com/office/drawing/2014/main" id="{345D4877-CD95-BF78-E209-1E1C390F50E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81993" y="3635852"/>
                  <a:ext cx="67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832AD02B-9437-4F7A-525C-6A2656BDB46F}"/>
                    </a:ext>
                  </a:extLst>
                </p14:cNvPr>
                <p14:cNvContentPartPr/>
                <p14:nvPr/>
              </p14:nvContentPartPr>
              <p14:xfrm>
                <a:off x="5542913" y="3586172"/>
                <a:ext cx="163080" cy="24660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832AD02B-9437-4F7A-525C-6A2656BDB4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34273" y="3577172"/>
                  <a:ext cx="18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5F3922D2-9C74-0809-F6E1-BF314839ED4D}"/>
                    </a:ext>
                  </a:extLst>
                </p14:cNvPr>
                <p14:cNvContentPartPr/>
                <p14:nvPr/>
              </p14:nvContentPartPr>
              <p14:xfrm>
                <a:off x="5802833" y="3521372"/>
                <a:ext cx="9720" cy="432000"/>
              </p14:xfrm>
            </p:contentPart>
          </mc:Choice>
          <mc:Fallback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5F3922D2-9C74-0809-F6E1-BF314839ED4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94193" y="3512372"/>
                  <a:ext cx="27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12CBF1CE-93B9-7B59-B16F-0EB14272EB29}"/>
                    </a:ext>
                  </a:extLst>
                </p14:cNvPr>
                <p14:cNvContentPartPr/>
                <p14:nvPr/>
              </p14:nvContentPartPr>
              <p14:xfrm>
                <a:off x="5802833" y="3699572"/>
                <a:ext cx="159840" cy="14364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12CBF1CE-93B9-7B59-B16F-0EB14272EB2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93833" y="3690932"/>
                  <a:ext cx="17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6859677C-92C0-9592-383F-B7A5D1604436}"/>
                    </a:ext>
                  </a:extLst>
                </p14:cNvPr>
                <p14:cNvContentPartPr/>
                <p14:nvPr/>
              </p14:nvContentPartPr>
              <p14:xfrm>
                <a:off x="6011993" y="3650972"/>
                <a:ext cx="116280" cy="16416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6859677C-92C0-9592-383F-B7A5D16044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03353" y="3641972"/>
                  <a:ext cx="133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Γραφή 155">
                  <a:extLst>
                    <a:ext uri="{FF2B5EF4-FFF2-40B4-BE49-F238E27FC236}">
                      <a16:creationId xmlns:a16="http://schemas.microsoft.com/office/drawing/2014/main" id="{D3CE1985-3ABC-4814-A28A-C92F053F10E9}"/>
                    </a:ext>
                  </a:extLst>
                </p14:cNvPr>
                <p14:cNvContentPartPr/>
                <p14:nvPr/>
              </p14:nvContentPartPr>
              <p14:xfrm>
                <a:off x="6254273" y="3626132"/>
                <a:ext cx="157320" cy="241560"/>
              </p14:xfrm>
            </p:contentPart>
          </mc:Choice>
          <mc:Fallback>
            <p:pic>
              <p:nvPicPr>
                <p:cNvPr id="156" name="Γραφή 155">
                  <a:extLst>
                    <a:ext uri="{FF2B5EF4-FFF2-40B4-BE49-F238E27FC236}">
                      <a16:creationId xmlns:a16="http://schemas.microsoft.com/office/drawing/2014/main" id="{D3CE1985-3ABC-4814-A28A-C92F053F10E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45273" y="3617492"/>
                  <a:ext cx="17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Γραφή 156">
                  <a:extLst>
                    <a:ext uri="{FF2B5EF4-FFF2-40B4-BE49-F238E27FC236}">
                      <a16:creationId xmlns:a16="http://schemas.microsoft.com/office/drawing/2014/main" id="{9749352E-2215-FEA1-01EB-38ABF78EDB27}"/>
                    </a:ext>
                  </a:extLst>
                </p14:cNvPr>
                <p14:cNvContentPartPr/>
                <p14:nvPr/>
              </p14:nvContentPartPr>
              <p14:xfrm>
                <a:off x="6096953" y="3419492"/>
                <a:ext cx="6120" cy="187200"/>
              </p14:xfrm>
            </p:contentPart>
          </mc:Choice>
          <mc:Fallback>
            <p:pic>
              <p:nvPicPr>
                <p:cNvPr id="157" name="Γραφή 156">
                  <a:extLst>
                    <a:ext uri="{FF2B5EF4-FFF2-40B4-BE49-F238E27FC236}">
                      <a16:creationId xmlns:a16="http://schemas.microsoft.com/office/drawing/2014/main" id="{9749352E-2215-FEA1-01EB-38ABF78EDB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88313" y="3410492"/>
                  <a:ext cx="23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Γραφή 166">
                  <a:extLst>
                    <a:ext uri="{FF2B5EF4-FFF2-40B4-BE49-F238E27FC236}">
                      <a16:creationId xmlns:a16="http://schemas.microsoft.com/office/drawing/2014/main" id="{E0867EDD-B0D9-6CAA-AAE5-ED4EEF88CB09}"/>
                    </a:ext>
                  </a:extLst>
                </p14:cNvPr>
                <p14:cNvContentPartPr/>
                <p14:nvPr/>
              </p14:nvContentPartPr>
              <p14:xfrm>
                <a:off x="4014713" y="3945092"/>
                <a:ext cx="2059200" cy="88560"/>
              </p14:xfrm>
            </p:contentPart>
          </mc:Choice>
          <mc:Fallback>
            <p:pic>
              <p:nvPicPr>
                <p:cNvPr id="167" name="Γραφή 166">
                  <a:extLst>
                    <a:ext uri="{FF2B5EF4-FFF2-40B4-BE49-F238E27FC236}">
                      <a16:creationId xmlns:a16="http://schemas.microsoft.com/office/drawing/2014/main" id="{E0867EDD-B0D9-6CAA-AAE5-ED4EEF88CB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06073" y="3936092"/>
                  <a:ext cx="207684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8" name="Γραφή 167">
                <a:extLst>
                  <a:ext uri="{FF2B5EF4-FFF2-40B4-BE49-F238E27FC236}">
                    <a16:creationId xmlns:a16="http://schemas.microsoft.com/office/drawing/2014/main" id="{331E9210-3650-503F-7912-AA214E0DFE8F}"/>
                  </a:ext>
                </a:extLst>
              </p14:cNvPr>
              <p14:cNvContentPartPr/>
              <p14:nvPr/>
            </p14:nvContentPartPr>
            <p14:xfrm>
              <a:off x="6904073" y="4035452"/>
              <a:ext cx="907200" cy="63720"/>
            </p14:xfrm>
          </p:contentPart>
        </mc:Choice>
        <mc:Fallback>
          <p:pic>
            <p:nvPicPr>
              <p:cNvPr id="168" name="Γραφή 167">
                <a:extLst>
                  <a:ext uri="{FF2B5EF4-FFF2-40B4-BE49-F238E27FC236}">
                    <a16:creationId xmlns:a16="http://schemas.microsoft.com/office/drawing/2014/main" id="{331E9210-3650-503F-7912-AA214E0DFE8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895073" y="4026812"/>
                <a:ext cx="92484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52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8" name="Γραφή 57">
                <a:extLst>
                  <a:ext uri="{FF2B5EF4-FFF2-40B4-BE49-F238E27FC236}">
                    <a16:creationId xmlns:a16="http://schemas.microsoft.com/office/drawing/2014/main" id="{D0E5749B-8FD4-4E8E-39FC-A827D40CD63B}"/>
                  </a:ext>
                </a:extLst>
              </p14:cNvPr>
              <p14:cNvContentPartPr/>
              <p14:nvPr/>
            </p14:nvContentPartPr>
            <p14:xfrm>
              <a:off x="3067193" y="1105052"/>
              <a:ext cx="2467800" cy="601920"/>
            </p14:xfrm>
          </p:contentPart>
        </mc:Choice>
        <mc:Fallback>
          <p:pic>
            <p:nvPicPr>
              <p:cNvPr id="58" name="Γραφή 57">
                <a:extLst>
                  <a:ext uri="{FF2B5EF4-FFF2-40B4-BE49-F238E27FC236}">
                    <a16:creationId xmlns:a16="http://schemas.microsoft.com/office/drawing/2014/main" id="{D0E5749B-8FD4-4E8E-39FC-A827D40CD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8193" y="1096412"/>
                <a:ext cx="24854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Γραφή 60">
                <a:extLst>
                  <a:ext uri="{FF2B5EF4-FFF2-40B4-BE49-F238E27FC236}">
                    <a16:creationId xmlns:a16="http://schemas.microsoft.com/office/drawing/2014/main" id="{DDFE3291-B205-9E1E-0DB7-C8101AFB86C2}"/>
                  </a:ext>
                </a:extLst>
              </p14:cNvPr>
              <p14:cNvContentPartPr/>
              <p14:nvPr/>
            </p14:nvContentPartPr>
            <p14:xfrm>
              <a:off x="3021833" y="1161572"/>
              <a:ext cx="14760" cy="14040"/>
            </p14:xfrm>
          </p:contentPart>
        </mc:Choice>
        <mc:Fallback>
          <p:pic>
            <p:nvPicPr>
              <p:cNvPr id="61" name="Γραφή 60">
                <a:extLst>
                  <a:ext uri="{FF2B5EF4-FFF2-40B4-BE49-F238E27FC236}">
                    <a16:creationId xmlns:a16="http://schemas.microsoft.com/office/drawing/2014/main" id="{DDFE3291-B205-9E1E-0DB7-C8101AFB86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3193" y="1152932"/>
                <a:ext cx="32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" name="Γραφή 68">
                <a:extLst>
                  <a:ext uri="{FF2B5EF4-FFF2-40B4-BE49-F238E27FC236}">
                    <a16:creationId xmlns:a16="http://schemas.microsoft.com/office/drawing/2014/main" id="{D1A97B9D-A33E-D31F-8674-AAA3C4EC9B48}"/>
                  </a:ext>
                </a:extLst>
              </p14:cNvPr>
              <p14:cNvContentPartPr/>
              <p14:nvPr/>
            </p14:nvContentPartPr>
            <p14:xfrm>
              <a:off x="3851273" y="1456412"/>
              <a:ext cx="61200" cy="69120"/>
            </p14:xfrm>
          </p:contentPart>
        </mc:Choice>
        <mc:Fallback>
          <p:pic>
            <p:nvPicPr>
              <p:cNvPr id="69" name="Γραφή 68">
                <a:extLst>
                  <a:ext uri="{FF2B5EF4-FFF2-40B4-BE49-F238E27FC236}">
                    <a16:creationId xmlns:a16="http://schemas.microsoft.com/office/drawing/2014/main" id="{D1A97B9D-A33E-D31F-8674-AAA3C4EC9B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633" y="1447772"/>
                <a:ext cx="788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3" name="Γραφή 72">
                <a:extLst>
                  <a:ext uri="{FF2B5EF4-FFF2-40B4-BE49-F238E27FC236}">
                    <a16:creationId xmlns:a16="http://schemas.microsoft.com/office/drawing/2014/main" id="{9E834FCA-3DDF-3B1C-EDD6-DE84641065D8}"/>
                  </a:ext>
                </a:extLst>
              </p14:cNvPr>
              <p14:cNvContentPartPr/>
              <p14:nvPr/>
            </p14:nvContentPartPr>
            <p14:xfrm>
              <a:off x="2971793" y="3266492"/>
              <a:ext cx="10080" cy="360"/>
            </p14:xfrm>
          </p:contentPart>
        </mc:Choice>
        <mc:Fallback>
          <p:pic>
            <p:nvPicPr>
              <p:cNvPr id="73" name="Γραφή 72">
                <a:extLst>
                  <a:ext uri="{FF2B5EF4-FFF2-40B4-BE49-F238E27FC236}">
                    <a16:creationId xmlns:a16="http://schemas.microsoft.com/office/drawing/2014/main" id="{9E834FCA-3DDF-3B1C-EDD6-DE84641065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2793" y="3257492"/>
                <a:ext cx="27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" name="Γραφή 121">
                <a:extLst>
                  <a:ext uri="{FF2B5EF4-FFF2-40B4-BE49-F238E27FC236}">
                    <a16:creationId xmlns:a16="http://schemas.microsoft.com/office/drawing/2014/main" id="{5F622895-F000-0843-A570-7594990D14C0}"/>
                  </a:ext>
                </a:extLst>
              </p14:cNvPr>
              <p14:cNvContentPartPr/>
              <p14:nvPr/>
            </p14:nvContentPartPr>
            <p14:xfrm>
              <a:off x="5483873" y="2597612"/>
              <a:ext cx="170280" cy="195840"/>
            </p14:xfrm>
          </p:contentPart>
        </mc:Choice>
        <mc:Fallback>
          <p:pic>
            <p:nvPicPr>
              <p:cNvPr id="122" name="Γραφή 121">
                <a:extLst>
                  <a:ext uri="{FF2B5EF4-FFF2-40B4-BE49-F238E27FC236}">
                    <a16:creationId xmlns:a16="http://schemas.microsoft.com/office/drawing/2014/main" id="{5F622895-F000-0843-A570-7594990D14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74873" y="2588612"/>
                <a:ext cx="1879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9" name="Γραφή 158">
                <a:extLst>
                  <a:ext uri="{FF2B5EF4-FFF2-40B4-BE49-F238E27FC236}">
                    <a16:creationId xmlns:a16="http://schemas.microsoft.com/office/drawing/2014/main" id="{13C75AF9-F1CD-6CCF-27D5-8B11F4AD6D65}"/>
                  </a:ext>
                </a:extLst>
              </p14:cNvPr>
              <p14:cNvContentPartPr/>
              <p14:nvPr/>
            </p14:nvContentPartPr>
            <p14:xfrm>
              <a:off x="10408673" y="260492"/>
              <a:ext cx="12960" cy="14760"/>
            </p14:xfrm>
          </p:contentPart>
        </mc:Choice>
        <mc:Fallback>
          <p:pic>
            <p:nvPicPr>
              <p:cNvPr id="159" name="Γραφή 158">
                <a:extLst>
                  <a:ext uri="{FF2B5EF4-FFF2-40B4-BE49-F238E27FC236}">
                    <a16:creationId xmlns:a16="http://schemas.microsoft.com/office/drawing/2014/main" id="{13C75AF9-F1CD-6CCF-27D5-8B11F4AD6D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00033" y="251852"/>
                <a:ext cx="30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5" name="Γραφή 164">
                <a:extLst>
                  <a:ext uri="{FF2B5EF4-FFF2-40B4-BE49-F238E27FC236}">
                    <a16:creationId xmlns:a16="http://schemas.microsoft.com/office/drawing/2014/main" id="{71C0FCE1-57F1-1B4E-2C9C-9D74AB0B4D4E}"/>
                  </a:ext>
                </a:extLst>
              </p14:cNvPr>
              <p14:cNvContentPartPr/>
              <p14:nvPr/>
            </p14:nvContentPartPr>
            <p14:xfrm>
              <a:off x="8532713" y="1295852"/>
              <a:ext cx="2106720" cy="269640"/>
            </p14:xfrm>
          </p:contentPart>
        </mc:Choice>
        <mc:Fallback>
          <p:pic>
            <p:nvPicPr>
              <p:cNvPr id="165" name="Γραφή 164">
                <a:extLst>
                  <a:ext uri="{FF2B5EF4-FFF2-40B4-BE49-F238E27FC236}">
                    <a16:creationId xmlns:a16="http://schemas.microsoft.com/office/drawing/2014/main" id="{71C0FCE1-57F1-1B4E-2C9C-9D74AB0B4D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24073" y="1287212"/>
                <a:ext cx="21243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6" name="Γραφή 165">
                <a:extLst>
                  <a:ext uri="{FF2B5EF4-FFF2-40B4-BE49-F238E27FC236}">
                    <a16:creationId xmlns:a16="http://schemas.microsoft.com/office/drawing/2014/main" id="{A33C9FEC-1272-D2FA-6285-0244A1C3ED03}"/>
                  </a:ext>
                </a:extLst>
              </p14:cNvPr>
              <p14:cNvContentPartPr/>
              <p14:nvPr/>
            </p14:nvContentPartPr>
            <p14:xfrm>
              <a:off x="10550513" y="432572"/>
              <a:ext cx="302040" cy="890280"/>
            </p14:xfrm>
          </p:contentPart>
        </mc:Choice>
        <mc:Fallback>
          <p:pic>
            <p:nvPicPr>
              <p:cNvPr id="166" name="Γραφή 165">
                <a:extLst>
                  <a:ext uri="{FF2B5EF4-FFF2-40B4-BE49-F238E27FC236}">
                    <a16:creationId xmlns:a16="http://schemas.microsoft.com/office/drawing/2014/main" id="{A33C9FEC-1272-D2FA-6285-0244A1C3ED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41513" y="423572"/>
                <a:ext cx="31968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6" name="Γραφή 175">
                <a:extLst>
                  <a:ext uri="{FF2B5EF4-FFF2-40B4-BE49-F238E27FC236}">
                    <a16:creationId xmlns:a16="http://schemas.microsoft.com/office/drawing/2014/main" id="{1EFE03E7-B8B1-25D7-D067-DC57BC1CFB6A}"/>
                  </a:ext>
                </a:extLst>
              </p14:cNvPr>
              <p14:cNvContentPartPr/>
              <p14:nvPr/>
            </p14:nvContentPartPr>
            <p14:xfrm>
              <a:off x="3848753" y="1463972"/>
              <a:ext cx="178200" cy="63720"/>
            </p14:xfrm>
          </p:contentPart>
        </mc:Choice>
        <mc:Fallback>
          <p:pic>
            <p:nvPicPr>
              <p:cNvPr id="176" name="Γραφή 175">
                <a:extLst>
                  <a:ext uri="{FF2B5EF4-FFF2-40B4-BE49-F238E27FC236}">
                    <a16:creationId xmlns:a16="http://schemas.microsoft.com/office/drawing/2014/main" id="{1EFE03E7-B8B1-25D7-D067-DC57BC1CFB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9753" y="1455332"/>
                <a:ext cx="195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2" name="Γραφή 281">
                <a:extLst>
                  <a:ext uri="{FF2B5EF4-FFF2-40B4-BE49-F238E27FC236}">
                    <a16:creationId xmlns:a16="http://schemas.microsoft.com/office/drawing/2014/main" id="{4E88405D-EB07-65B8-F852-B3CDCDA1C040}"/>
                  </a:ext>
                </a:extLst>
              </p14:cNvPr>
              <p14:cNvContentPartPr/>
              <p14:nvPr/>
            </p14:nvContentPartPr>
            <p14:xfrm>
              <a:off x="3062873" y="2146532"/>
              <a:ext cx="360" cy="3960"/>
            </p14:xfrm>
          </p:contentPart>
        </mc:Choice>
        <mc:Fallback>
          <p:pic>
            <p:nvPicPr>
              <p:cNvPr id="282" name="Γραφή 281">
                <a:extLst>
                  <a:ext uri="{FF2B5EF4-FFF2-40B4-BE49-F238E27FC236}">
                    <a16:creationId xmlns:a16="http://schemas.microsoft.com/office/drawing/2014/main" id="{4E88405D-EB07-65B8-F852-B3CDCDA1C0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54233" y="2137892"/>
                <a:ext cx="180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Ομάδα 319">
            <a:extLst>
              <a:ext uri="{FF2B5EF4-FFF2-40B4-BE49-F238E27FC236}">
                <a16:creationId xmlns:a16="http://schemas.microsoft.com/office/drawing/2014/main" id="{8BB6DA43-4056-D190-8E86-AF5681C0319E}"/>
              </a:ext>
            </a:extLst>
          </p:cNvPr>
          <p:cNvGrpSpPr/>
          <p:nvPr/>
        </p:nvGrpSpPr>
        <p:grpSpPr>
          <a:xfrm>
            <a:off x="639713" y="216212"/>
            <a:ext cx="11533680" cy="4718520"/>
            <a:chOff x="639713" y="216212"/>
            <a:chExt cx="11533680" cy="47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47C7D0FB-CE4F-D700-60B9-162FB3DBB062}"/>
                    </a:ext>
                  </a:extLst>
                </p14:cNvPr>
                <p14:cNvContentPartPr/>
                <p14:nvPr/>
              </p14:nvContentPartPr>
              <p14:xfrm>
                <a:off x="1898273" y="360932"/>
                <a:ext cx="262080" cy="3360600"/>
              </p14:xfrm>
            </p:contentPart>
          </mc:Choice>
          <mc:Fallback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47C7D0FB-CE4F-D700-60B9-162FB3DBB0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89633" y="351932"/>
                  <a:ext cx="279720" cy="33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5FCE7EC3-79AC-E17D-878C-1D1AFFC83B9D}"/>
                    </a:ext>
                  </a:extLst>
                </p14:cNvPr>
                <p14:cNvContentPartPr/>
                <p14:nvPr/>
              </p14:nvContentPartPr>
              <p14:xfrm>
                <a:off x="1937513" y="265172"/>
                <a:ext cx="279360" cy="181080"/>
              </p14:xfrm>
            </p:contentPart>
          </mc:Choice>
          <mc:Fallback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5FCE7EC3-79AC-E17D-878C-1D1AFFC83B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8513" y="256532"/>
                  <a:ext cx="297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69F9595B-CBD1-5E5A-3E84-81D0A28A5AEC}"/>
                    </a:ext>
                  </a:extLst>
                </p14:cNvPr>
                <p14:cNvContentPartPr/>
                <p14:nvPr/>
              </p14:nvContentPartPr>
              <p14:xfrm>
                <a:off x="1625033" y="216212"/>
                <a:ext cx="162720" cy="32760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69F9595B-CBD1-5E5A-3E84-81D0A28A5A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16033" y="207212"/>
                  <a:ext cx="180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692E67F8-517C-0BD1-66B4-08F79CC6BB6E}"/>
                    </a:ext>
                  </a:extLst>
                </p14:cNvPr>
                <p14:cNvContentPartPr/>
                <p14:nvPr/>
              </p14:nvContentPartPr>
              <p14:xfrm>
                <a:off x="639713" y="1971932"/>
                <a:ext cx="5991840" cy="46368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692E67F8-517C-0BD1-66B4-08F79CC6BB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073" y="1963292"/>
                  <a:ext cx="60094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4FF0C702-B3F1-96BB-1A0E-156565CEAE00}"/>
                    </a:ext>
                  </a:extLst>
                </p14:cNvPr>
                <p14:cNvContentPartPr/>
                <p14:nvPr/>
              </p14:nvContentPartPr>
              <p14:xfrm>
                <a:off x="6543713" y="2316092"/>
                <a:ext cx="230040" cy="222840"/>
              </p14:xfrm>
            </p:contentPart>
          </mc:Choice>
          <mc:Fallback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4FF0C702-B3F1-96BB-1A0E-156565CEAE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34713" y="2307452"/>
                  <a:ext cx="247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DD78D5CD-CA03-8C68-EE0D-223C16273A9D}"/>
                    </a:ext>
                  </a:extLst>
                </p14:cNvPr>
                <p14:cNvContentPartPr/>
                <p14:nvPr/>
              </p14:nvContentPartPr>
              <p14:xfrm>
                <a:off x="6875273" y="2018012"/>
                <a:ext cx="275760" cy="159120"/>
              </p14:xfrm>
            </p:contentPart>
          </mc:Choice>
          <mc:Fallback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DD78D5CD-CA03-8C68-EE0D-223C16273A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66633" y="2009372"/>
                  <a:ext cx="29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FCB1606A-095B-BDB4-A141-1C84461AC6A2}"/>
                    </a:ext>
                  </a:extLst>
                </p14:cNvPr>
                <p14:cNvContentPartPr/>
                <p14:nvPr/>
              </p14:nvContentPartPr>
              <p14:xfrm>
                <a:off x="6988673" y="1988852"/>
                <a:ext cx="117720" cy="14724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FCB1606A-095B-BDB4-A141-1C84461AC6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79673" y="1980212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286DF6C7-E843-F901-5132-9AECDE85A864}"/>
                    </a:ext>
                  </a:extLst>
                </p14:cNvPr>
                <p14:cNvContentPartPr/>
                <p14:nvPr/>
              </p14:nvContentPartPr>
              <p14:xfrm>
                <a:off x="8578073" y="272732"/>
                <a:ext cx="2151360" cy="108468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286DF6C7-E843-F901-5132-9AECDE85A8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69073" y="263732"/>
                  <a:ext cx="21690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AB7CB5AB-B4B0-92D6-528E-7E40E8EC3E1F}"/>
                    </a:ext>
                  </a:extLst>
                </p14:cNvPr>
                <p14:cNvContentPartPr/>
                <p14:nvPr/>
              </p14:nvContentPartPr>
              <p14:xfrm>
                <a:off x="9673193" y="742892"/>
                <a:ext cx="49680" cy="4392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AB7CB5AB-B4B0-92D6-528E-7E40E8EC3E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64553" y="734252"/>
                  <a:ext cx="67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B63E04DE-73F5-B251-C19D-FA8AD2F2726C}"/>
                    </a:ext>
                  </a:extLst>
                </p14:cNvPr>
                <p14:cNvContentPartPr/>
                <p14:nvPr/>
              </p14:nvContentPartPr>
              <p14:xfrm>
                <a:off x="8563673" y="972932"/>
                <a:ext cx="23040" cy="20376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B63E04DE-73F5-B251-C19D-FA8AD2F272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55033" y="963932"/>
                  <a:ext cx="40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D629CC3F-C20B-0E45-16F3-8F0F903413CF}"/>
                    </a:ext>
                  </a:extLst>
                </p14:cNvPr>
                <p14:cNvContentPartPr/>
                <p14:nvPr/>
              </p14:nvContentPartPr>
              <p14:xfrm>
                <a:off x="8542793" y="984092"/>
                <a:ext cx="38160" cy="30852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D629CC3F-C20B-0E45-16F3-8F0F903413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34153" y="975092"/>
                  <a:ext cx="55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8" name="Γραφή 167">
                  <a:extLst>
                    <a:ext uri="{FF2B5EF4-FFF2-40B4-BE49-F238E27FC236}">
                      <a16:creationId xmlns:a16="http://schemas.microsoft.com/office/drawing/2014/main" id="{E54BF8B9-7DB7-4F7E-0C26-CE5E115B5F7A}"/>
                    </a:ext>
                  </a:extLst>
                </p14:cNvPr>
                <p14:cNvContentPartPr/>
                <p14:nvPr/>
              </p14:nvContentPartPr>
              <p14:xfrm>
                <a:off x="8946713" y="1191812"/>
                <a:ext cx="55800" cy="247680"/>
              </p14:xfrm>
            </p:contentPart>
          </mc:Choice>
          <mc:Fallback>
            <p:pic>
              <p:nvPicPr>
                <p:cNvPr id="168" name="Γραφή 167">
                  <a:extLst>
                    <a:ext uri="{FF2B5EF4-FFF2-40B4-BE49-F238E27FC236}">
                      <a16:creationId xmlns:a16="http://schemas.microsoft.com/office/drawing/2014/main" id="{E54BF8B9-7DB7-4F7E-0C26-CE5E115B5F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37713" y="1183172"/>
                  <a:ext cx="73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FE677E31-DBF1-EFB2-F18E-912B42067652}"/>
                    </a:ext>
                  </a:extLst>
                </p14:cNvPr>
                <p14:cNvContentPartPr/>
                <p14:nvPr/>
              </p14:nvContentPartPr>
              <p14:xfrm>
                <a:off x="8984513" y="1339772"/>
                <a:ext cx="59760" cy="37728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FE677E31-DBF1-EFB2-F18E-912B420676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75513" y="1330772"/>
                  <a:ext cx="77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70" name="Γραφή 169">
                  <a:extLst>
                    <a:ext uri="{FF2B5EF4-FFF2-40B4-BE49-F238E27FC236}">
                      <a16:creationId xmlns:a16="http://schemas.microsoft.com/office/drawing/2014/main" id="{5B1902D3-BA2D-000B-7A6D-993B3F9F6250}"/>
                    </a:ext>
                  </a:extLst>
                </p14:cNvPr>
                <p14:cNvContentPartPr/>
                <p14:nvPr/>
              </p14:nvContentPartPr>
              <p14:xfrm>
                <a:off x="8754113" y="1799852"/>
                <a:ext cx="219960" cy="195120"/>
              </p14:xfrm>
            </p:contentPart>
          </mc:Choice>
          <mc:Fallback>
            <p:pic>
              <p:nvPicPr>
                <p:cNvPr id="170" name="Γραφή 169">
                  <a:extLst>
                    <a:ext uri="{FF2B5EF4-FFF2-40B4-BE49-F238E27FC236}">
                      <a16:creationId xmlns:a16="http://schemas.microsoft.com/office/drawing/2014/main" id="{5B1902D3-BA2D-000B-7A6D-993B3F9F62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45113" y="1791212"/>
                  <a:ext cx="237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DF5EA512-2944-C80E-1FD1-C78937CCA433}"/>
                    </a:ext>
                  </a:extLst>
                </p14:cNvPr>
                <p14:cNvContentPartPr/>
                <p14:nvPr/>
              </p14:nvContentPartPr>
              <p14:xfrm>
                <a:off x="9039593" y="1920452"/>
                <a:ext cx="88560" cy="11808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DF5EA512-2944-C80E-1FD1-C78937CCA4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30953" y="1911452"/>
                  <a:ext cx="106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BABC9446-83E1-3B93-EAAE-B4970C0D1C69}"/>
                    </a:ext>
                  </a:extLst>
                </p14:cNvPr>
                <p14:cNvContentPartPr/>
                <p14:nvPr/>
              </p14:nvContentPartPr>
              <p14:xfrm>
                <a:off x="8890553" y="1948172"/>
                <a:ext cx="225000" cy="14076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BABC9446-83E1-3B93-EAAE-B4970C0D1C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81913" y="1939532"/>
                  <a:ext cx="24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367309B7-7C13-D43E-64E9-4510C8089F51}"/>
                    </a:ext>
                  </a:extLst>
                </p14:cNvPr>
                <p14:cNvContentPartPr/>
                <p14:nvPr/>
              </p14:nvContentPartPr>
              <p14:xfrm>
                <a:off x="9683273" y="445172"/>
                <a:ext cx="841680" cy="287640"/>
              </p14:xfrm>
            </p:contentPart>
          </mc:Choice>
          <mc:Fallback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367309B7-7C13-D43E-64E9-4510C8089F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74273" y="436532"/>
                  <a:ext cx="859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7" name="Γραφή 176">
                  <a:extLst>
                    <a:ext uri="{FF2B5EF4-FFF2-40B4-BE49-F238E27FC236}">
                      <a16:creationId xmlns:a16="http://schemas.microsoft.com/office/drawing/2014/main" id="{6AA2A801-3316-5073-3C91-02CEA6CD4FBE}"/>
                    </a:ext>
                  </a:extLst>
                </p14:cNvPr>
                <p14:cNvContentPartPr/>
                <p14:nvPr/>
              </p14:nvContentPartPr>
              <p14:xfrm>
                <a:off x="9699833" y="722732"/>
                <a:ext cx="3600" cy="22320"/>
              </p14:xfrm>
            </p:contentPart>
          </mc:Choice>
          <mc:Fallback>
            <p:pic>
              <p:nvPicPr>
                <p:cNvPr id="177" name="Γραφή 176">
                  <a:extLst>
                    <a:ext uri="{FF2B5EF4-FFF2-40B4-BE49-F238E27FC236}">
                      <a16:creationId xmlns:a16="http://schemas.microsoft.com/office/drawing/2014/main" id="{6AA2A801-3316-5073-3C91-02CEA6CD4F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91193" y="714092"/>
                  <a:ext cx="21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8" name="Γραφή 177">
                  <a:extLst>
                    <a:ext uri="{FF2B5EF4-FFF2-40B4-BE49-F238E27FC236}">
                      <a16:creationId xmlns:a16="http://schemas.microsoft.com/office/drawing/2014/main" id="{F742E57F-E897-2639-0168-50F8C0121ED0}"/>
                    </a:ext>
                  </a:extLst>
                </p14:cNvPr>
                <p14:cNvContentPartPr/>
                <p14:nvPr/>
              </p14:nvContentPartPr>
              <p14:xfrm>
                <a:off x="9701633" y="744692"/>
                <a:ext cx="360" cy="360"/>
              </p14:xfrm>
            </p:contentPart>
          </mc:Choice>
          <mc:Fallback>
            <p:pic>
              <p:nvPicPr>
                <p:cNvPr id="178" name="Γραφή 177">
                  <a:extLst>
                    <a:ext uri="{FF2B5EF4-FFF2-40B4-BE49-F238E27FC236}">
                      <a16:creationId xmlns:a16="http://schemas.microsoft.com/office/drawing/2014/main" id="{F742E57F-E897-2639-0168-50F8C0121E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92993" y="736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6DEEAD8C-063A-C6A0-E2F0-031D0F75BCC5}"/>
                    </a:ext>
                  </a:extLst>
                </p14:cNvPr>
                <p14:cNvContentPartPr/>
                <p14:nvPr/>
              </p14:nvContentPartPr>
              <p14:xfrm>
                <a:off x="9663833" y="619412"/>
                <a:ext cx="439200" cy="125640"/>
              </p14:xfrm>
            </p:contentPart>
          </mc:Choice>
          <mc:Fallback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6DEEAD8C-063A-C6A0-E2F0-031D0F75BC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55193" y="610772"/>
                  <a:ext cx="45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0" name="Γραφή 179">
                  <a:extLst>
                    <a:ext uri="{FF2B5EF4-FFF2-40B4-BE49-F238E27FC236}">
                      <a16:creationId xmlns:a16="http://schemas.microsoft.com/office/drawing/2014/main" id="{6BA51E92-1C69-7A39-A63B-A923FC745A77}"/>
                    </a:ext>
                  </a:extLst>
                </p14:cNvPr>
                <p14:cNvContentPartPr/>
                <p14:nvPr/>
              </p14:nvContentPartPr>
              <p14:xfrm>
                <a:off x="9730073" y="454532"/>
                <a:ext cx="844200" cy="255240"/>
              </p14:xfrm>
            </p:contentPart>
          </mc:Choice>
          <mc:Fallback>
            <p:pic>
              <p:nvPicPr>
                <p:cNvPr id="180" name="Γραφή 179">
                  <a:extLst>
                    <a:ext uri="{FF2B5EF4-FFF2-40B4-BE49-F238E27FC236}">
                      <a16:creationId xmlns:a16="http://schemas.microsoft.com/office/drawing/2014/main" id="{6BA51E92-1C69-7A39-A63B-A923FC745A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21433" y="445532"/>
                  <a:ext cx="861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2" name="Γραφή 181">
                  <a:extLst>
                    <a:ext uri="{FF2B5EF4-FFF2-40B4-BE49-F238E27FC236}">
                      <a16:creationId xmlns:a16="http://schemas.microsoft.com/office/drawing/2014/main" id="{210E0753-9642-A195-6CA1-EB8D18B2B97A}"/>
                    </a:ext>
                  </a:extLst>
                </p14:cNvPr>
                <p14:cNvContentPartPr/>
                <p14:nvPr/>
              </p14:nvContentPartPr>
              <p14:xfrm>
                <a:off x="10120313" y="627692"/>
                <a:ext cx="115200" cy="286200"/>
              </p14:xfrm>
            </p:contentPart>
          </mc:Choice>
          <mc:Fallback>
            <p:pic>
              <p:nvPicPr>
                <p:cNvPr id="182" name="Γραφή 181">
                  <a:extLst>
                    <a:ext uri="{FF2B5EF4-FFF2-40B4-BE49-F238E27FC236}">
                      <a16:creationId xmlns:a16="http://schemas.microsoft.com/office/drawing/2014/main" id="{210E0753-9642-A195-6CA1-EB8D18B2B9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11673" y="618692"/>
                  <a:ext cx="132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3" name="Γραφή 182">
                  <a:extLst>
                    <a:ext uri="{FF2B5EF4-FFF2-40B4-BE49-F238E27FC236}">
                      <a16:creationId xmlns:a16="http://schemas.microsoft.com/office/drawing/2014/main" id="{770BA14D-A975-4F7B-4BF7-25159FAE0D98}"/>
                    </a:ext>
                  </a:extLst>
                </p14:cNvPr>
                <p14:cNvContentPartPr/>
                <p14:nvPr/>
              </p14:nvContentPartPr>
              <p14:xfrm>
                <a:off x="10058393" y="781412"/>
                <a:ext cx="237960" cy="21600"/>
              </p14:xfrm>
            </p:contentPart>
          </mc:Choice>
          <mc:Fallback>
            <p:pic>
              <p:nvPicPr>
                <p:cNvPr id="183" name="Γραφή 182">
                  <a:extLst>
                    <a:ext uri="{FF2B5EF4-FFF2-40B4-BE49-F238E27FC236}">
                      <a16:creationId xmlns:a16="http://schemas.microsoft.com/office/drawing/2014/main" id="{770BA14D-A975-4F7B-4BF7-25159FAE0D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49753" y="772772"/>
                  <a:ext cx="25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4" name="Γραφή 183">
                  <a:extLst>
                    <a:ext uri="{FF2B5EF4-FFF2-40B4-BE49-F238E27FC236}">
                      <a16:creationId xmlns:a16="http://schemas.microsoft.com/office/drawing/2014/main" id="{1C11344F-0966-B56B-DF20-882F977FA21B}"/>
                    </a:ext>
                  </a:extLst>
                </p14:cNvPr>
                <p14:cNvContentPartPr/>
                <p14:nvPr/>
              </p14:nvContentPartPr>
              <p14:xfrm>
                <a:off x="10271513" y="650372"/>
                <a:ext cx="167040" cy="180720"/>
              </p14:xfrm>
            </p:contentPart>
          </mc:Choice>
          <mc:Fallback>
            <p:pic>
              <p:nvPicPr>
                <p:cNvPr id="184" name="Γραφή 183">
                  <a:extLst>
                    <a:ext uri="{FF2B5EF4-FFF2-40B4-BE49-F238E27FC236}">
                      <a16:creationId xmlns:a16="http://schemas.microsoft.com/office/drawing/2014/main" id="{1C11344F-0966-B56B-DF20-882F977FA2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62513" y="641372"/>
                  <a:ext cx="184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85" name="Γραφή 184">
                  <a:extLst>
                    <a:ext uri="{FF2B5EF4-FFF2-40B4-BE49-F238E27FC236}">
                      <a16:creationId xmlns:a16="http://schemas.microsoft.com/office/drawing/2014/main" id="{55181145-E3CD-E7A2-D240-A1BCC6D68C36}"/>
                    </a:ext>
                  </a:extLst>
                </p14:cNvPr>
                <p14:cNvContentPartPr/>
                <p14:nvPr/>
              </p14:nvContentPartPr>
              <p14:xfrm>
                <a:off x="10362233" y="754052"/>
                <a:ext cx="90360" cy="76320"/>
              </p14:xfrm>
            </p:contentPart>
          </mc:Choice>
          <mc:Fallback>
            <p:pic>
              <p:nvPicPr>
                <p:cNvPr id="185" name="Γραφή 184">
                  <a:extLst>
                    <a:ext uri="{FF2B5EF4-FFF2-40B4-BE49-F238E27FC236}">
                      <a16:creationId xmlns:a16="http://schemas.microsoft.com/office/drawing/2014/main" id="{55181145-E3CD-E7A2-D240-A1BCC6D68C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53233" y="745052"/>
                  <a:ext cx="10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86" name="Γραφή 185">
                  <a:extLst>
                    <a:ext uri="{FF2B5EF4-FFF2-40B4-BE49-F238E27FC236}">
                      <a16:creationId xmlns:a16="http://schemas.microsoft.com/office/drawing/2014/main" id="{BFFE9003-0652-6111-2976-2EEC14F676D7}"/>
                    </a:ext>
                  </a:extLst>
                </p14:cNvPr>
                <p14:cNvContentPartPr/>
                <p14:nvPr/>
              </p14:nvContentPartPr>
              <p14:xfrm>
                <a:off x="10339553" y="757292"/>
                <a:ext cx="96480" cy="80640"/>
              </p14:xfrm>
            </p:contentPart>
          </mc:Choice>
          <mc:Fallback>
            <p:pic>
              <p:nvPicPr>
                <p:cNvPr id="186" name="Γραφή 185">
                  <a:extLst>
                    <a:ext uri="{FF2B5EF4-FFF2-40B4-BE49-F238E27FC236}">
                      <a16:creationId xmlns:a16="http://schemas.microsoft.com/office/drawing/2014/main" id="{BFFE9003-0652-6111-2976-2EEC14F676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30913" y="748292"/>
                  <a:ext cx="11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87" name="Γραφή 186">
                  <a:extLst>
                    <a:ext uri="{FF2B5EF4-FFF2-40B4-BE49-F238E27FC236}">
                      <a16:creationId xmlns:a16="http://schemas.microsoft.com/office/drawing/2014/main" id="{5FD6BF6A-5745-AD31-51B4-7C3B75891BC4}"/>
                    </a:ext>
                  </a:extLst>
                </p14:cNvPr>
                <p14:cNvContentPartPr/>
                <p14:nvPr/>
              </p14:nvContentPartPr>
              <p14:xfrm>
                <a:off x="10450073" y="658652"/>
                <a:ext cx="161280" cy="292320"/>
              </p14:xfrm>
            </p:contentPart>
          </mc:Choice>
          <mc:Fallback>
            <p:pic>
              <p:nvPicPr>
                <p:cNvPr id="187" name="Γραφή 186">
                  <a:extLst>
                    <a:ext uri="{FF2B5EF4-FFF2-40B4-BE49-F238E27FC236}">
                      <a16:creationId xmlns:a16="http://schemas.microsoft.com/office/drawing/2014/main" id="{5FD6BF6A-5745-AD31-51B4-7C3B75891B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41073" y="650012"/>
                  <a:ext cx="178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01736D41-8C62-9CAC-92B8-700FEB3ED9B6}"/>
                    </a:ext>
                  </a:extLst>
                </p14:cNvPr>
                <p14:cNvContentPartPr/>
                <p14:nvPr/>
              </p14:nvContentPartPr>
              <p14:xfrm>
                <a:off x="3053873" y="1091012"/>
                <a:ext cx="47520" cy="10584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01736D41-8C62-9CAC-92B8-700FEB3ED9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44873" y="1082012"/>
                  <a:ext cx="65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C206D10B-0658-3F9C-5DA1-774A5BD36002}"/>
                    </a:ext>
                  </a:extLst>
                </p14:cNvPr>
                <p14:cNvContentPartPr/>
                <p14:nvPr/>
              </p14:nvContentPartPr>
              <p14:xfrm>
                <a:off x="5500433" y="1574132"/>
                <a:ext cx="20520" cy="4032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C206D10B-0658-3F9C-5DA1-774A5BD3600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91433" y="1565492"/>
                  <a:ext cx="38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5" name="Γραφή 74">
                  <a:extLst>
                    <a:ext uri="{FF2B5EF4-FFF2-40B4-BE49-F238E27FC236}">
                      <a16:creationId xmlns:a16="http://schemas.microsoft.com/office/drawing/2014/main" id="{72D92674-0DB6-130A-05B9-AE389C640EB6}"/>
                    </a:ext>
                  </a:extLst>
                </p14:cNvPr>
                <p14:cNvContentPartPr/>
                <p14:nvPr/>
              </p14:nvContentPartPr>
              <p14:xfrm>
                <a:off x="2886113" y="3167132"/>
                <a:ext cx="81360" cy="112680"/>
              </p14:xfrm>
            </p:contentPart>
          </mc:Choice>
          <mc:Fallback>
            <p:pic>
              <p:nvPicPr>
                <p:cNvPr id="75" name="Γραφή 74">
                  <a:extLst>
                    <a:ext uri="{FF2B5EF4-FFF2-40B4-BE49-F238E27FC236}">
                      <a16:creationId xmlns:a16="http://schemas.microsoft.com/office/drawing/2014/main" id="{72D92674-0DB6-130A-05B9-AE389C640E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77113" y="3158132"/>
                  <a:ext cx="9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3FB4C307-8E95-F3B1-D4F5-08469F04FD3C}"/>
                    </a:ext>
                  </a:extLst>
                </p14:cNvPr>
                <p14:cNvContentPartPr/>
                <p14:nvPr/>
              </p14:nvContentPartPr>
              <p14:xfrm>
                <a:off x="3626633" y="1479812"/>
                <a:ext cx="234360" cy="151776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3FB4C307-8E95-F3B1-D4F5-08469F04FD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7993" y="1471172"/>
                  <a:ext cx="252000" cy="15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C31813F2-FA9E-13CA-23EB-76BB688F51AF}"/>
                    </a:ext>
                  </a:extLst>
                </p14:cNvPr>
                <p14:cNvContentPartPr/>
                <p14:nvPr/>
              </p14:nvContentPartPr>
              <p14:xfrm>
                <a:off x="3723113" y="3005852"/>
                <a:ext cx="30600" cy="3384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C31813F2-FA9E-13CA-23EB-76BB688F51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14473" y="2996852"/>
                  <a:ext cx="48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65B3C617-C9E7-0BEB-AA59-1FA9A154E568}"/>
                    </a:ext>
                  </a:extLst>
                </p14:cNvPr>
                <p14:cNvContentPartPr/>
                <p14:nvPr/>
              </p14:nvContentPartPr>
              <p14:xfrm>
                <a:off x="3702233" y="2903612"/>
                <a:ext cx="57240" cy="91800"/>
              </p14:xfrm>
            </p:contentPart>
          </mc:Choice>
          <mc:Fallback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65B3C617-C9E7-0BEB-AA59-1FA9A154E5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93593" y="2894612"/>
                  <a:ext cx="74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Γραφή 78">
                  <a:extLst>
                    <a:ext uri="{FF2B5EF4-FFF2-40B4-BE49-F238E27FC236}">
                      <a16:creationId xmlns:a16="http://schemas.microsoft.com/office/drawing/2014/main" id="{1AD41737-7032-1071-D4FF-609A090C23F1}"/>
                    </a:ext>
                  </a:extLst>
                </p14:cNvPr>
                <p14:cNvContentPartPr/>
                <p14:nvPr/>
              </p14:nvContentPartPr>
              <p14:xfrm>
                <a:off x="5271833" y="2859332"/>
                <a:ext cx="33840" cy="41040"/>
              </p14:xfrm>
            </p:contentPart>
          </mc:Choice>
          <mc:Fallback>
            <p:pic>
              <p:nvPicPr>
                <p:cNvPr id="79" name="Γραφή 78">
                  <a:extLst>
                    <a:ext uri="{FF2B5EF4-FFF2-40B4-BE49-F238E27FC236}">
                      <a16:creationId xmlns:a16="http://schemas.microsoft.com/office/drawing/2014/main" id="{1AD41737-7032-1071-D4FF-609A090C23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62833" y="2850332"/>
                  <a:ext cx="51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Γραφή 80">
                  <a:extLst>
                    <a:ext uri="{FF2B5EF4-FFF2-40B4-BE49-F238E27FC236}">
                      <a16:creationId xmlns:a16="http://schemas.microsoft.com/office/drawing/2014/main" id="{6CEA5282-B39E-9826-F086-B38FE631B4B9}"/>
                    </a:ext>
                  </a:extLst>
                </p14:cNvPr>
                <p14:cNvContentPartPr/>
                <p14:nvPr/>
              </p14:nvContentPartPr>
              <p14:xfrm>
                <a:off x="2912393" y="2921612"/>
                <a:ext cx="930960" cy="328320"/>
              </p14:xfrm>
            </p:contentPart>
          </mc:Choice>
          <mc:Fallback>
            <p:pic>
              <p:nvPicPr>
                <p:cNvPr id="81" name="Γραφή 80">
                  <a:extLst>
                    <a:ext uri="{FF2B5EF4-FFF2-40B4-BE49-F238E27FC236}">
                      <a16:creationId xmlns:a16="http://schemas.microsoft.com/office/drawing/2014/main" id="{6CEA5282-B39E-9826-F086-B38FE631B4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03393" y="2912972"/>
                  <a:ext cx="9486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1AD35CAD-37AE-210E-3605-9E17ACBF3EEE}"/>
                    </a:ext>
                  </a:extLst>
                </p14:cNvPr>
                <p14:cNvContentPartPr/>
                <p14:nvPr/>
              </p14:nvContentPartPr>
              <p14:xfrm>
                <a:off x="3867473" y="2984972"/>
                <a:ext cx="31320" cy="46440"/>
              </p14:xfrm>
            </p:contentPart>
          </mc:Choice>
          <mc:Fallback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1AD35CAD-37AE-210E-3605-9E17ACBF3E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58473" y="2976332"/>
                  <a:ext cx="48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E8F20248-7FC1-B865-12B9-F1B68F90E9DF}"/>
                    </a:ext>
                  </a:extLst>
                </p14:cNvPr>
                <p14:cNvContentPartPr/>
                <p14:nvPr/>
              </p14:nvContentPartPr>
              <p14:xfrm>
                <a:off x="3790433" y="2976692"/>
                <a:ext cx="360" cy="360"/>
              </p14:xfrm>
            </p:contentPart>
          </mc:Choice>
          <mc:Fallback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E8F20248-7FC1-B865-12B9-F1B68F90E9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81433" y="2968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1A56102D-A2F1-7484-2A76-C8D7C411924A}"/>
                    </a:ext>
                  </a:extLst>
                </p14:cNvPr>
                <p14:cNvContentPartPr/>
                <p14:nvPr/>
              </p14:nvContentPartPr>
              <p14:xfrm>
                <a:off x="3784313" y="2975972"/>
                <a:ext cx="6120" cy="1080"/>
              </p14:xfrm>
            </p:contentPart>
          </mc:Choice>
          <mc:Fallback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1A56102D-A2F1-7484-2A76-C8D7C41192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5673" y="2967332"/>
                  <a:ext cx="23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5AE1EE2C-EFDB-F3F5-7501-C23213A75873}"/>
                    </a:ext>
                  </a:extLst>
                </p14:cNvPr>
                <p14:cNvContentPartPr/>
                <p14:nvPr/>
              </p14:nvContentPartPr>
              <p14:xfrm>
                <a:off x="3773873" y="2785172"/>
                <a:ext cx="1445400" cy="19368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5AE1EE2C-EFDB-F3F5-7501-C23213A7587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64873" y="2776172"/>
                  <a:ext cx="1463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C15702D1-8F46-87C7-9701-62CAFD5F9256}"/>
                    </a:ext>
                  </a:extLst>
                </p14:cNvPr>
                <p14:cNvContentPartPr/>
                <p14:nvPr/>
              </p14:nvContentPartPr>
              <p14:xfrm>
                <a:off x="3053153" y="2057252"/>
                <a:ext cx="20160" cy="10332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C15702D1-8F46-87C7-9701-62CAFD5F92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44513" y="2048252"/>
                  <a:ext cx="3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D7D5CFCD-2AE9-05F1-CEA0-B5E42CD6F798}"/>
                    </a:ext>
                  </a:extLst>
                </p14:cNvPr>
                <p14:cNvContentPartPr/>
                <p14:nvPr/>
              </p14:nvContentPartPr>
              <p14:xfrm>
                <a:off x="2921393" y="2385572"/>
                <a:ext cx="115920" cy="14940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D7D5CFCD-2AE9-05F1-CEA0-B5E42CD6F79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12393" y="2376572"/>
                  <a:ext cx="13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2ADD5BAF-79CB-39AB-11DD-99F0F18575EB}"/>
                    </a:ext>
                  </a:extLst>
                </p14:cNvPr>
                <p14:cNvContentPartPr/>
                <p14:nvPr/>
              </p14:nvContentPartPr>
              <p14:xfrm>
                <a:off x="2922113" y="2413652"/>
                <a:ext cx="112680" cy="167760"/>
              </p14:xfrm>
            </p:contentPart>
          </mc:Choice>
          <mc:Fallback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2ADD5BAF-79CB-39AB-11DD-99F0F18575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13473" y="2404652"/>
                  <a:ext cx="130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54411B46-A88A-82C1-67B0-E53F96995386}"/>
                    </a:ext>
                  </a:extLst>
                </p14:cNvPr>
                <p14:cNvContentPartPr/>
                <p14:nvPr/>
              </p14:nvContentPartPr>
              <p14:xfrm>
                <a:off x="3108233" y="2460092"/>
                <a:ext cx="85680" cy="203040"/>
              </p14:xfrm>
            </p:contentPart>
          </mc:Choice>
          <mc:Fallback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54411B46-A88A-82C1-67B0-E53F969953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99233" y="2451452"/>
                  <a:ext cx="103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26389581-D8BD-6B04-D45F-367D6931C895}"/>
                    </a:ext>
                  </a:extLst>
                </p14:cNvPr>
                <p14:cNvContentPartPr/>
                <p14:nvPr/>
              </p14:nvContentPartPr>
              <p14:xfrm>
                <a:off x="2581913" y="1139972"/>
                <a:ext cx="464760" cy="211500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26389581-D8BD-6B04-D45F-367D6931C8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72913" y="1130972"/>
                  <a:ext cx="482400" cy="21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954B1F53-902B-396B-4863-2E1BD6B3171F}"/>
                    </a:ext>
                  </a:extLst>
                </p14:cNvPr>
                <p14:cNvContentPartPr/>
                <p14:nvPr/>
              </p14:nvContentPartPr>
              <p14:xfrm>
                <a:off x="2934713" y="3167492"/>
                <a:ext cx="46440" cy="5472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954B1F53-902B-396B-4863-2E1BD6B317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26073" y="3158492"/>
                  <a:ext cx="64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E4648E58-7FB0-49E5-2176-CC179CC889B7}"/>
                    </a:ext>
                  </a:extLst>
                </p14:cNvPr>
                <p14:cNvContentPartPr/>
                <p14:nvPr/>
              </p14:nvContentPartPr>
              <p14:xfrm>
                <a:off x="3226313" y="1737932"/>
                <a:ext cx="12960" cy="12564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E4648E58-7FB0-49E5-2176-CC179CC889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17673" y="1728932"/>
                  <a:ext cx="30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0B80FEB3-BF82-04C4-C32A-795E09704067}"/>
                    </a:ext>
                  </a:extLst>
                </p14:cNvPr>
                <p14:cNvContentPartPr/>
                <p14:nvPr/>
              </p14:nvContentPartPr>
              <p14:xfrm>
                <a:off x="3264833" y="2071292"/>
                <a:ext cx="14760" cy="16992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0B80FEB3-BF82-04C4-C32A-795E097040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56193" y="2062292"/>
                  <a:ext cx="32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F222DCB0-4173-E458-B2E7-366BB450557F}"/>
                    </a:ext>
                  </a:extLst>
                </p14:cNvPr>
                <p14:cNvContentPartPr/>
                <p14:nvPr/>
              </p14:nvContentPartPr>
              <p14:xfrm>
                <a:off x="3258713" y="2314652"/>
                <a:ext cx="6480" cy="23724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F222DCB0-4173-E458-B2E7-366BB45055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49713" y="2306012"/>
                  <a:ext cx="24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C751663D-B1C3-9CE6-C416-6994EF35BBC9}"/>
                    </a:ext>
                  </a:extLst>
                </p14:cNvPr>
                <p14:cNvContentPartPr/>
                <p14:nvPr/>
              </p14:nvContentPartPr>
              <p14:xfrm>
                <a:off x="3210473" y="2676812"/>
                <a:ext cx="41400" cy="198000"/>
              </p14:xfrm>
            </p:contentPart>
          </mc:Choice>
          <mc:Fallback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C751663D-B1C3-9CE6-C416-6994EF35BBC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01473" y="2667812"/>
                  <a:ext cx="59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5CC770AA-8A2D-CD6B-0A5F-BD6EEE5CAF5D}"/>
                    </a:ext>
                  </a:extLst>
                </p14:cNvPr>
                <p14:cNvContentPartPr/>
                <p14:nvPr/>
              </p14:nvContentPartPr>
              <p14:xfrm>
                <a:off x="2952353" y="3253532"/>
                <a:ext cx="24480" cy="17640"/>
              </p14:xfrm>
            </p:contentPart>
          </mc:Choice>
          <mc:Fallback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5CC770AA-8A2D-CD6B-0A5F-BD6EEE5CAF5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3713" y="3244892"/>
                  <a:ext cx="42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7F7DFDED-7E5C-A468-106A-7E62ECDFE503}"/>
                    </a:ext>
                  </a:extLst>
                </p14:cNvPr>
                <p14:cNvContentPartPr/>
                <p14:nvPr/>
              </p14:nvContentPartPr>
              <p14:xfrm>
                <a:off x="3060353" y="2914052"/>
                <a:ext cx="60840" cy="143640"/>
              </p14:xfrm>
            </p:contentPart>
          </mc:Choice>
          <mc:Fallback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7F7DFDED-7E5C-A468-106A-7E62ECDFE5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51713" y="2905412"/>
                  <a:ext cx="7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FC2F48CA-9983-8482-C1E1-C43B093BA84E}"/>
                    </a:ext>
                  </a:extLst>
                </p14:cNvPr>
                <p14:cNvContentPartPr/>
                <p14:nvPr/>
              </p14:nvContentPartPr>
              <p14:xfrm>
                <a:off x="3000233" y="3146612"/>
                <a:ext cx="47160" cy="83160"/>
              </p14:xfrm>
            </p:contentPart>
          </mc:Choice>
          <mc:Fallback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FC2F48CA-9983-8482-C1E1-C43B093BA8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91233" y="3137612"/>
                  <a:ext cx="64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389FD1B2-62A2-5FB1-D84B-01F8EF8DD7AA}"/>
                    </a:ext>
                  </a:extLst>
                </p14:cNvPr>
                <p14:cNvContentPartPr/>
                <p14:nvPr/>
              </p14:nvContentPartPr>
              <p14:xfrm>
                <a:off x="3911753" y="1535612"/>
                <a:ext cx="10440" cy="16632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389FD1B2-62A2-5FB1-D84B-01F8EF8DD7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03113" y="1526972"/>
                  <a:ext cx="2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3DA7DD7B-259C-ED92-3C69-12C3BCB58070}"/>
                    </a:ext>
                  </a:extLst>
                </p14:cNvPr>
                <p14:cNvContentPartPr/>
                <p14:nvPr/>
              </p14:nvContentPartPr>
              <p14:xfrm>
                <a:off x="3957833" y="1873652"/>
                <a:ext cx="9720" cy="129240"/>
              </p14:xfrm>
            </p:contentPart>
          </mc:Choice>
          <mc:Fallback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3DA7DD7B-259C-ED92-3C69-12C3BCB5807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49193" y="1864652"/>
                  <a:ext cx="27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905C3B0A-7A15-113E-C3D1-FE4C8E4422CD}"/>
                    </a:ext>
                  </a:extLst>
                </p14:cNvPr>
                <p14:cNvContentPartPr/>
                <p14:nvPr/>
              </p14:nvContentPartPr>
              <p14:xfrm>
                <a:off x="3931913" y="2091452"/>
                <a:ext cx="19800" cy="15336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905C3B0A-7A15-113E-C3D1-FE4C8E4422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22913" y="2082812"/>
                  <a:ext cx="37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FE071A07-DC4E-F7D0-8722-4D3AC5FD48A1}"/>
                    </a:ext>
                  </a:extLst>
                </p14:cNvPr>
                <p14:cNvContentPartPr/>
                <p14:nvPr/>
              </p14:nvContentPartPr>
              <p14:xfrm>
                <a:off x="3943793" y="2343452"/>
                <a:ext cx="5400" cy="14436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FE071A07-DC4E-F7D0-8722-4D3AC5FD48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34793" y="2334452"/>
                  <a:ext cx="23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9F985206-C52C-F137-F2E7-86AE19E4E892}"/>
                    </a:ext>
                  </a:extLst>
                </p14:cNvPr>
                <p14:cNvContentPartPr/>
                <p14:nvPr/>
              </p14:nvContentPartPr>
              <p14:xfrm>
                <a:off x="3871433" y="2581772"/>
                <a:ext cx="43200" cy="85680"/>
              </p14:xfrm>
            </p:contentPart>
          </mc:Choice>
          <mc:Fallback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9F985206-C52C-F137-F2E7-86AE19E4E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62793" y="2572772"/>
                  <a:ext cx="60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9" name="Γραφή 108">
                  <a:extLst>
                    <a:ext uri="{FF2B5EF4-FFF2-40B4-BE49-F238E27FC236}">
                      <a16:creationId xmlns:a16="http://schemas.microsoft.com/office/drawing/2014/main" id="{D019F8BA-E309-6DF5-DB98-914041190F0C}"/>
                    </a:ext>
                  </a:extLst>
                </p14:cNvPr>
                <p14:cNvContentPartPr/>
                <p14:nvPr/>
              </p14:nvContentPartPr>
              <p14:xfrm>
                <a:off x="3873953" y="2630732"/>
                <a:ext cx="7200" cy="69840"/>
              </p14:xfrm>
            </p:contentPart>
          </mc:Choice>
          <mc:Fallback>
            <p:pic>
              <p:nvPicPr>
                <p:cNvPr id="109" name="Γραφή 108">
                  <a:extLst>
                    <a:ext uri="{FF2B5EF4-FFF2-40B4-BE49-F238E27FC236}">
                      <a16:creationId xmlns:a16="http://schemas.microsoft.com/office/drawing/2014/main" id="{D019F8BA-E309-6DF5-DB98-914041190F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65313" y="2621732"/>
                  <a:ext cx="24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8D5530FA-9DD3-9344-FD91-3FA04B5BE2B5}"/>
                    </a:ext>
                  </a:extLst>
                </p14:cNvPr>
                <p14:cNvContentPartPr/>
                <p14:nvPr/>
              </p14:nvContentPartPr>
              <p14:xfrm>
                <a:off x="3801953" y="2734772"/>
                <a:ext cx="50760" cy="16704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8D5530FA-9DD3-9344-FD91-3FA04B5BE2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93313" y="2725772"/>
                  <a:ext cx="68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2" name="Γραφή 51">
                  <a:extLst>
                    <a:ext uri="{FF2B5EF4-FFF2-40B4-BE49-F238E27FC236}">
                      <a16:creationId xmlns:a16="http://schemas.microsoft.com/office/drawing/2014/main" id="{D6909CF7-EFFB-FA67-45C9-C1CC9F9F5FA1}"/>
                    </a:ext>
                  </a:extLst>
                </p14:cNvPr>
                <p14:cNvContentPartPr/>
                <p14:nvPr/>
              </p14:nvContentPartPr>
              <p14:xfrm>
                <a:off x="5521313" y="2221052"/>
                <a:ext cx="18000" cy="151200"/>
              </p14:xfrm>
            </p:contentPart>
          </mc:Choice>
          <mc:Fallback>
            <p:pic>
              <p:nvPicPr>
                <p:cNvPr id="52" name="Γραφή 51">
                  <a:extLst>
                    <a:ext uri="{FF2B5EF4-FFF2-40B4-BE49-F238E27FC236}">
                      <a16:creationId xmlns:a16="http://schemas.microsoft.com/office/drawing/2014/main" id="{D6909CF7-EFFB-FA67-45C9-C1CC9F9F5FA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12673" y="2212412"/>
                  <a:ext cx="35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88C179C8-3B60-E6E1-F6CC-B7C537776C5F}"/>
                    </a:ext>
                  </a:extLst>
                </p14:cNvPr>
                <p14:cNvContentPartPr/>
                <p14:nvPr/>
              </p14:nvContentPartPr>
              <p14:xfrm>
                <a:off x="5477033" y="2567372"/>
                <a:ext cx="160200" cy="138240"/>
              </p14:xfrm>
            </p:contentPart>
          </mc:Choice>
          <mc:Fallback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88C179C8-3B60-E6E1-F6CC-B7C537776C5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68393" y="2558372"/>
                  <a:ext cx="177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EAABA9FD-0E8E-21C3-10AC-E2695F5A8142}"/>
                    </a:ext>
                  </a:extLst>
                </p14:cNvPr>
                <p14:cNvContentPartPr/>
                <p14:nvPr/>
              </p14:nvContentPartPr>
              <p14:xfrm>
                <a:off x="5623193" y="2588612"/>
                <a:ext cx="63360" cy="118080"/>
              </p14:xfrm>
            </p:contentPart>
          </mc:Choice>
          <mc:Fallback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EAABA9FD-0E8E-21C3-10AC-E2695F5A814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14553" y="2579612"/>
                  <a:ext cx="81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5" name="Γραφή 54">
                  <a:extLst>
                    <a:ext uri="{FF2B5EF4-FFF2-40B4-BE49-F238E27FC236}">
                      <a16:creationId xmlns:a16="http://schemas.microsoft.com/office/drawing/2014/main" id="{17AB9D82-7C3F-2829-CE8E-34893658FB75}"/>
                    </a:ext>
                  </a:extLst>
                </p14:cNvPr>
                <p14:cNvContentPartPr/>
                <p14:nvPr/>
              </p14:nvContentPartPr>
              <p14:xfrm>
                <a:off x="5809673" y="2637212"/>
                <a:ext cx="227520" cy="171720"/>
              </p14:xfrm>
            </p:contentPart>
          </mc:Choice>
          <mc:Fallback>
            <p:pic>
              <p:nvPicPr>
                <p:cNvPr id="55" name="Γραφή 54">
                  <a:extLst>
                    <a:ext uri="{FF2B5EF4-FFF2-40B4-BE49-F238E27FC236}">
                      <a16:creationId xmlns:a16="http://schemas.microsoft.com/office/drawing/2014/main" id="{17AB9D82-7C3F-2829-CE8E-34893658FB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00673" y="2628572"/>
                  <a:ext cx="245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2B90BBFB-9DB7-33EF-4809-1A27455B8F69}"/>
                    </a:ext>
                  </a:extLst>
                </p14:cNvPr>
                <p14:cNvContentPartPr/>
                <p14:nvPr/>
              </p14:nvContentPartPr>
              <p14:xfrm>
                <a:off x="5082473" y="1589252"/>
                <a:ext cx="425880" cy="1335960"/>
              </p14:xfrm>
            </p:contentPart>
          </mc:Choice>
          <mc:Fallback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2B90BBFB-9DB7-33EF-4809-1A27455B8F6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73473" y="1580612"/>
                  <a:ext cx="443520" cy="13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7" name="Γραφή 66">
                  <a:extLst>
                    <a:ext uri="{FF2B5EF4-FFF2-40B4-BE49-F238E27FC236}">
                      <a16:creationId xmlns:a16="http://schemas.microsoft.com/office/drawing/2014/main" id="{D5AD86A5-E723-2425-4388-287297823926}"/>
                    </a:ext>
                  </a:extLst>
                </p14:cNvPr>
                <p14:cNvContentPartPr/>
                <p14:nvPr/>
              </p14:nvContentPartPr>
              <p14:xfrm>
                <a:off x="5305673" y="2884532"/>
                <a:ext cx="27720" cy="52560"/>
              </p14:xfrm>
            </p:contentPart>
          </mc:Choice>
          <mc:Fallback>
            <p:pic>
              <p:nvPicPr>
                <p:cNvPr id="67" name="Γραφή 66">
                  <a:extLst>
                    <a:ext uri="{FF2B5EF4-FFF2-40B4-BE49-F238E27FC236}">
                      <a16:creationId xmlns:a16="http://schemas.microsoft.com/office/drawing/2014/main" id="{D5AD86A5-E723-2425-4388-28729782392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96673" y="2875532"/>
                  <a:ext cx="45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Γραφή 87">
                  <a:extLst>
                    <a:ext uri="{FF2B5EF4-FFF2-40B4-BE49-F238E27FC236}">
                      <a16:creationId xmlns:a16="http://schemas.microsoft.com/office/drawing/2014/main" id="{58108197-8A6E-ED69-1C29-969F19FC34BB}"/>
                    </a:ext>
                  </a:extLst>
                </p14:cNvPr>
                <p14:cNvContentPartPr/>
                <p14:nvPr/>
              </p14:nvContentPartPr>
              <p14:xfrm>
                <a:off x="5339513" y="2650892"/>
                <a:ext cx="156240" cy="201600"/>
              </p14:xfrm>
            </p:contentPart>
          </mc:Choice>
          <mc:Fallback>
            <p:pic>
              <p:nvPicPr>
                <p:cNvPr id="88" name="Γραφή 87">
                  <a:extLst>
                    <a:ext uri="{FF2B5EF4-FFF2-40B4-BE49-F238E27FC236}">
                      <a16:creationId xmlns:a16="http://schemas.microsoft.com/office/drawing/2014/main" id="{58108197-8A6E-ED69-1C29-969F19FC34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30873" y="2642252"/>
                  <a:ext cx="17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A319E9EB-9915-44BB-4C04-72E05389D5E0}"/>
                    </a:ext>
                  </a:extLst>
                </p14:cNvPr>
                <p14:cNvContentPartPr/>
                <p14:nvPr/>
              </p14:nvContentPartPr>
              <p14:xfrm>
                <a:off x="5311073" y="1635332"/>
                <a:ext cx="391320" cy="126792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A319E9EB-9915-44BB-4C04-72E05389D5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02073" y="1626692"/>
                  <a:ext cx="408960" cy="12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Γραφή 111">
                  <a:extLst>
                    <a:ext uri="{FF2B5EF4-FFF2-40B4-BE49-F238E27FC236}">
                      <a16:creationId xmlns:a16="http://schemas.microsoft.com/office/drawing/2014/main" id="{E5D1957F-8F59-E298-CF9C-8963D7E09375}"/>
                    </a:ext>
                  </a:extLst>
                </p14:cNvPr>
                <p14:cNvContentPartPr/>
                <p14:nvPr/>
              </p14:nvContentPartPr>
              <p14:xfrm>
                <a:off x="4441673" y="1335092"/>
                <a:ext cx="202320" cy="222120"/>
              </p14:xfrm>
            </p:contentPart>
          </mc:Choice>
          <mc:Fallback>
            <p:pic>
              <p:nvPicPr>
                <p:cNvPr id="112" name="Γραφή 111">
                  <a:extLst>
                    <a:ext uri="{FF2B5EF4-FFF2-40B4-BE49-F238E27FC236}">
                      <a16:creationId xmlns:a16="http://schemas.microsoft.com/office/drawing/2014/main" id="{E5D1957F-8F59-E298-CF9C-8963D7E093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33033" y="1326452"/>
                  <a:ext cx="219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Γραφή 112">
                  <a:extLst>
                    <a:ext uri="{FF2B5EF4-FFF2-40B4-BE49-F238E27FC236}">
                      <a16:creationId xmlns:a16="http://schemas.microsoft.com/office/drawing/2014/main" id="{454EB8E5-A9FF-92F6-ECD1-AB4B247D6EF3}"/>
                    </a:ext>
                  </a:extLst>
                </p14:cNvPr>
                <p14:cNvContentPartPr/>
                <p14:nvPr/>
              </p14:nvContentPartPr>
              <p14:xfrm>
                <a:off x="4732553" y="1462532"/>
                <a:ext cx="198360" cy="26640"/>
              </p14:xfrm>
            </p:contentPart>
          </mc:Choice>
          <mc:Fallback>
            <p:pic>
              <p:nvPicPr>
                <p:cNvPr id="113" name="Γραφή 112">
                  <a:extLst>
                    <a:ext uri="{FF2B5EF4-FFF2-40B4-BE49-F238E27FC236}">
                      <a16:creationId xmlns:a16="http://schemas.microsoft.com/office/drawing/2014/main" id="{454EB8E5-A9FF-92F6-ECD1-AB4B247D6E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23913" y="1453892"/>
                  <a:ext cx="21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8C178E0B-DB58-9699-BBE8-0689C345B348}"/>
                    </a:ext>
                  </a:extLst>
                </p14:cNvPr>
                <p14:cNvContentPartPr/>
                <p14:nvPr/>
              </p14:nvContentPartPr>
              <p14:xfrm>
                <a:off x="4722833" y="1419692"/>
                <a:ext cx="158040" cy="14040"/>
              </p14:xfrm>
            </p:contentPart>
          </mc:Choice>
          <mc:Fallback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8C178E0B-DB58-9699-BBE8-0689C345B3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14193" y="1410692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B16E96D8-C70C-4B62-D76A-2B33651887C5}"/>
                    </a:ext>
                  </a:extLst>
                </p14:cNvPr>
                <p14:cNvContentPartPr/>
                <p14:nvPr/>
              </p14:nvContentPartPr>
              <p14:xfrm>
                <a:off x="5011553" y="1199732"/>
                <a:ext cx="143280" cy="30384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B16E96D8-C70C-4B62-D76A-2B33651887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02553" y="1191092"/>
                  <a:ext cx="160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E1BD4688-C769-A66A-8DB4-95BE00267185}"/>
                    </a:ext>
                  </a:extLst>
                </p14:cNvPr>
                <p14:cNvContentPartPr/>
                <p14:nvPr/>
              </p14:nvContentPartPr>
              <p14:xfrm>
                <a:off x="4974113" y="1421852"/>
                <a:ext cx="163080" cy="36720"/>
              </p14:xfrm>
            </p:contentPart>
          </mc:Choice>
          <mc:Fallback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E1BD4688-C769-A66A-8DB4-95BE0026718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65473" y="1413212"/>
                  <a:ext cx="180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02E9E8CD-27DE-D3A3-A53B-E2E431716BAB}"/>
                    </a:ext>
                  </a:extLst>
                </p14:cNvPr>
                <p14:cNvContentPartPr/>
                <p14:nvPr/>
              </p14:nvContentPartPr>
              <p14:xfrm>
                <a:off x="5196233" y="1233212"/>
                <a:ext cx="93600" cy="214200"/>
              </p14:xfrm>
            </p:contentPart>
          </mc:Choice>
          <mc:Fallback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02E9E8CD-27DE-D3A3-A53B-E2E431716B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87233" y="1224572"/>
                  <a:ext cx="111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CD3D60A2-C2A2-ACC9-83F5-020B73FB110A}"/>
                    </a:ext>
                  </a:extLst>
                </p14:cNvPr>
                <p14:cNvContentPartPr/>
                <p14:nvPr/>
              </p14:nvContentPartPr>
              <p14:xfrm>
                <a:off x="5274713" y="1339412"/>
                <a:ext cx="94320" cy="83160"/>
              </p14:xfrm>
            </p:contentPart>
          </mc:Choice>
          <mc:Fallback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CD3D60A2-C2A2-ACC9-83F5-020B73FB11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66073" y="1330772"/>
                  <a:ext cx="111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69937F22-6E05-57B8-06C3-A079A7C76ECB}"/>
                    </a:ext>
                  </a:extLst>
                </p14:cNvPr>
                <p14:cNvContentPartPr/>
                <p14:nvPr/>
              </p14:nvContentPartPr>
              <p14:xfrm>
                <a:off x="5248073" y="1310252"/>
                <a:ext cx="92520" cy="13032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69937F22-6E05-57B8-06C3-A079A7C76E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39433" y="1301612"/>
                  <a:ext cx="110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8F805C3F-748E-FAE3-8630-A79FA79E6F5E}"/>
                    </a:ext>
                  </a:extLst>
                </p14:cNvPr>
                <p14:cNvContentPartPr/>
                <p14:nvPr/>
              </p14:nvContentPartPr>
              <p14:xfrm>
                <a:off x="5379113" y="1217372"/>
                <a:ext cx="47160" cy="18972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8F805C3F-748E-FAE3-8630-A79FA79E6F5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70113" y="1208732"/>
                  <a:ext cx="64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2809813C-9378-7D63-3D50-3778D30A4D06}"/>
                    </a:ext>
                  </a:extLst>
                </p14:cNvPr>
                <p14:cNvContentPartPr/>
                <p14:nvPr/>
              </p14:nvContentPartPr>
              <p14:xfrm>
                <a:off x="3791873" y="2123852"/>
                <a:ext cx="28800" cy="7380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2809813C-9378-7D63-3D50-3778D30A4D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83233" y="2115212"/>
                  <a:ext cx="46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0D3E2645-9267-6519-E378-0E57049A4835}"/>
                    </a:ext>
                  </a:extLst>
                </p14:cNvPr>
                <p14:cNvContentPartPr/>
                <p14:nvPr/>
              </p14:nvContentPartPr>
              <p14:xfrm>
                <a:off x="3802673" y="2162372"/>
                <a:ext cx="12240" cy="4932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0D3E2645-9267-6519-E378-0E57049A483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93673" y="2153372"/>
                  <a:ext cx="29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DBE4182D-616E-FBDA-61EB-186781352CFC}"/>
                    </a:ext>
                  </a:extLst>
                </p14:cNvPr>
                <p14:cNvContentPartPr/>
                <p14:nvPr/>
              </p14:nvContentPartPr>
              <p14:xfrm>
                <a:off x="3729953" y="2246252"/>
                <a:ext cx="111240" cy="14112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DBE4182D-616E-FBDA-61EB-186781352CF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20953" y="2237252"/>
                  <a:ext cx="128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18B802DA-BD99-DD57-020D-AFF351D0822E}"/>
                    </a:ext>
                  </a:extLst>
                </p14:cNvPr>
                <p14:cNvContentPartPr/>
                <p14:nvPr/>
              </p14:nvContentPartPr>
              <p14:xfrm>
                <a:off x="3716633" y="2244452"/>
                <a:ext cx="102600" cy="17064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18B802DA-BD99-DD57-020D-AFF351D0822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07633" y="2235812"/>
                  <a:ext cx="120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03B4E68C-260C-42CE-89F2-EAA41D878591}"/>
                    </a:ext>
                  </a:extLst>
                </p14:cNvPr>
                <p14:cNvContentPartPr/>
                <p14:nvPr/>
              </p14:nvContentPartPr>
              <p14:xfrm>
                <a:off x="3903473" y="2155532"/>
                <a:ext cx="42120" cy="6408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03B4E68C-260C-42CE-89F2-EAA41D8785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94473" y="2146892"/>
                  <a:ext cx="59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1E8B1B0D-E253-B5E4-470E-C28B55FABEEC}"/>
                    </a:ext>
                  </a:extLst>
                </p14:cNvPr>
                <p14:cNvContentPartPr/>
                <p14:nvPr/>
              </p14:nvContentPartPr>
              <p14:xfrm>
                <a:off x="3990233" y="2151572"/>
                <a:ext cx="12240" cy="7380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1E8B1B0D-E253-B5E4-470E-C28B55FABE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81593" y="2142932"/>
                  <a:ext cx="29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AF73FD60-B730-47BC-630F-E478FA502947}"/>
                    </a:ext>
                  </a:extLst>
                </p14:cNvPr>
                <p14:cNvContentPartPr/>
                <p14:nvPr/>
              </p14:nvContentPartPr>
              <p14:xfrm>
                <a:off x="3957113" y="2280092"/>
                <a:ext cx="108360" cy="10584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AF73FD60-B730-47BC-630F-E478FA5029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48113" y="2271092"/>
                  <a:ext cx="126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9915745B-109C-781F-5DE8-A2BF0BD81EA5}"/>
                    </a:ext>
                  </a:extLst>
                </p14:cNvPr>
                <p14:cNvContentPartPr/>
                <p14:nvPr/>
              </p14:nvContentPartPr>
              <p14:xfrm>
                <a:off x="3933353" y="2292692"/>
                <a:ext cx="196560" cy="16776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9915745B-109C-781F-5DE8-A2BF0BD81EA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24353" y="2284052"/>
                  <a:ext cx="214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C775D362-4098-AED5-2287-D606C8592B30}"/>
                    </a:ext>
                  </a:extLst>
                </p14:cNvPr>
                <p14:cNvContentPartPr/>
                <p14:nvPr/>
              </p14:nvContentPartPr>
              <p14:xfrm>
                <a:off x="4140353" y="2372612"/>
                <a:ext cx="89280" cy="1260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C775D362-4098-AED5-2287-D606C8592B3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31713" y="2363972"/>
                  <a:ext cx="10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C7C39F1C-9D3D-83B5-BA63-7251ACDFDF0C}"/>
                    </a:ext>
                  </a:extLst>
                </p14:cNvPr>
                <p14:cNvContentPartPr/>
                <p14:nvPr/>
              </p14:nvContentPartPr>
              <p14:xfrm>
                <a:off x="4154753" y="2314652"/>
                <a:ext cx="23040" cy="15120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C7C39F1C-9D3D-83B5-BA63-7251ACDFDF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45753" y="2305652"/>
                  <a:ext cx="4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76E22C9A-0A13-2139-F2E8-787740C628C5}"/>
                    </a:ext>
                  </a:extLst>
                </p14:cNvPr>
                <p14:cNvContentPartPr/>
                <p14:nvPr/>
              </p14:nvContentPartPr>
              <p14:xfrm>
                <a:off x="4181393" y="2277932"/>
                <a:ext cx="139680" cy="19044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76E22C9A-0A13-2139-F2E8-787740C628C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72393" y="2268932"/>
                  <a:ext cx="157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6352FF14-7F22-86F4-9023-8DC5DA8DD4D1}"/>
                    </a:ext>
                  </a:extLst>
                </p14:cNvPr>
                <p14:cNvContentPartPr/>
                <p14:nvPr/>
              </p14:nvContentPartPr>
              <p14:xfrm>
                <a:off x="4373633" y="2360732"/>
                <a:ext cx="77400" cy="7776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6352FF14-7F22-86F4-9023-8DC5DA8DD4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64633" y="2351732"/>
                  <a:ext cx="95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C8CF3B48-C6DB-60E4-3147-E7FE271051DE}"/>
                    </a:ext>
                  </a:extLst>
                </p14:cNvPr>
                <p14:cNvContentPartPr/>
                <p14:nvPr/>
              </p14:nvContentPartPr>
              <p14:xfrm>
                <a:off x="4371833" y="2353892"/>
                <a:ext cx="90000" cy="11052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C8CF3B48-C6DB-60E4-3147-E7FE271051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62833" y="2345252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CFD3871C-EBFD-A3EB-2EFA-A93BBE238A37}"/>
                    </a:ext>
                  </a:extLst>
                </p14:cNvPr>
                <p14:cNvContentPartPr/>
                <p14:nvPr/>
              </p14:nvContentPartPr>
              <p14:xfrm>
                <a:off x="3781073" y="2147612"/>
                <a:ext cx="255240" cy="4860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CFD3871C-EBFD-A3EB-2EFA-A93BBE238A3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72073" y="2138612"/>
                  <a:ext cx="272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29867F41-7908-76BA-13F0-B315758BCABA}"/>
                    </a:ext>
                  </a:extLst>
                </p14:cNvPr>
                <p14:cNvContentPartPr/>
                <p14:nvPr/>
              </p14:nvContentPartPr>
              <p14:xfrm>
                <a:off x="3856313" y="1532732"/>
                <a:ext cx="212400" cy="616320"/>
              </p14:xfrm>
            </p:contentPart>
          </mc:Choice>
          <mc:Fallback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29867F41-7908-76BA-13F0-B315758BCAB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47673" y="1524092"/>
                  <a:ext cx="2300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2612D57D-A8AA-3AC7-2F10-E6871C73878B}"/>
                    </a:ext>
                  </a:extLst>
                </p14:cNvPr>
                <p14:cNvContentPartPr/>
                <p14:nvPr/>
              </p14:nvContentPartPr>
              <p14:xfrm>
                <a:off x="3815633" y="1902092"/>
                <a:ext cx="118440" cy="90972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2612D57D-A8AA-3AC7-2F10-E6871C7387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06993" y="1893452"/>
                  <a:ext cx="13608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D7E5F7E1-7522-197E-35AB-AED248C58950}"/>
                    </a:ext>
                  </a:extLst>
                </p14:cNvPr>
                <p14:cNvContentPartPr/>
                <p14:nvPr/>
              </p14:nvContentPartPr>
              <p14:xfrm>
                <a:off x="4055033" y="1577372"/>
                <a:ext cx="13680" cy="12312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D7E5F7E1-7522-197E-35AB-AED248C589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46393" y="1568372"/>
                  <a:ext cx="31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31770D3C-76D9-8DD7-E64F-4B5B7B641E98}"/>
                    </a:ext>
                  </a:extLst>
                </p14:cNvPr>
                <p14:cNvContentPartPr/>
                <p14:nvPr/>
              </p14:nvContentPartPr>
              <p14:xfrm>
                <a:off x="4032353" y="1877972"/>
                <a:ext cx="23760" cy="12852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31770D3C-76D9-8DD7-E64F-4B5B7B641E9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23713" y="1869332"/>
                  <a:ext cx="41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67A4937C-A04C-C71D-0626-DC63E5306809}"/>
                    </a:ext>
                  </a:extLst>
                </p14:cNvPr>
                <p14:cNvContentPartPr/>
                <p14:nvPr/>
              </p14:nvContentPartPr>
              <p14:xfrm>
                <a:off x="3998873" y="2072732"/>
                <a:ext cx="43920" cy="41292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67A4937C-A04C-C71D-0626-DC63E530680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90233" y="2063732"/>
                  <a:ext cx="61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22171010-AB45-3DCD-536D-8B099B8543CE}"/>
                    </a:ext>
                  </a:extLst>
                </p14:cNvPr>
                <p14:cNvContentPartPr/>
                <p14:nvPr/>
              </p14:nvContentPartPr>
              <p14:xfrm>
                <a:off x="3954593" y="2581772"/>
                <a:ext cx="45720" cy="6984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22171010-AB45-3DCD-536D-8B099B8543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45593" y="2572772"/>
                  <a:ext cx="63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0621B742-818F-F3E3-87CB-224ED4C8BE33}"/>
                    </a:ext>
                  </a:extLst>
                </p14:cNvPr>
                <p14:cNvContentPartPr/>
                <p14:nvPr/>
              </p14:nvContentPartPr>
              <p14:xfrm>
                <a:off x="3911753" y="2718212"/>
                <a:ext cx="2160" cy="864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0621B742-818F-F3E3-87CB-224ED4C8BE3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03113" y="2709212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9" name="Γραφή 188">
                  <a:extLst>
                    <a:ext uri="{FF2B5EF4-FFF2-40B4-BE49-F238E27FC236}">
                      <a16:creationId xmlns:a16="http://schemas.microsoft.com/office/drawing/2014/main" id="{7ADED14C-4805-7FEE-BCA8-CDF5ACF8AE72}"/>
                    </a:ext>
                  </a:extLst>
                </p14:cNvPr>
                <p14:cNvContentPartPr/>
                <p14:nvPr/>
              </p14:nvContentPartPr>
              <p14:xfrm>
                <a:off x="3852353" y="1452812"/>
                <a:ext cx="3240" cy="2520"/>
              </p14:xfrm>
            </p:contentPart>
          </mc:Choice>
          <mc:Fallback>
            <p:pic>
              <p:nvPicPr>
                <p:cNvPr id="189" name="Γραφή 188">
                  <a:extLst>
                    <a:ext uri="{FF2B5EF4-FFF2-40B4-BE49-F238E27FC236}">
                      <a16:creationId xmlns:a16="http://schemas.microsoft.com/office/drawing/2014/main" id="{7ADED14C-4805-7FEE-BCA8-CDF5ACF8AE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3353" y="1443812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0" name="Γραφή 189">
                  <a:extLst>
                    <a:ext uri="{FF2B5EF4-FFF2-40B4-BE49-F238E27FC236}">
                      <a16:creationId xmlns:a16="http://schemas.microsoft.com/office/drawing/2014/main" id="{D27F9356-B55E-AD5A-AC49-25C387EDB2B7}"/>
                    </a:ext>
                  </a:extLst>
                </p14:cNvPr>
                <p14:cNvContentPartPr/>
                <p14:nvPr/>
              </p14:nvContentPartPr>
              <p14:xfrm>
                <a:off x="3456713" y="1419692"/>
                <a:ext cx="286920" cy="46440"/>
              </p14:xfrm>
            </p:contentPart>
          </mc:Choice>
          <mc:Fallback>
            <p:pic>
              <p:nvPicPr>
                <p:cNvPr id="190" name="Γραφή 189">
                  <a:extLst>
                    <a:ext uri="{FF2B5EF4-FFF2-40B4-BE49-F238E27FC236}">
                      <a16:creationId xmlns:a16="http://schemas.microsoft.com/office/drawing/2014/main" id="{D27F9356-B55E-AD5A-AC49-25C387EDB2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48073" y="1410692"/>
                  <a:ext cx="304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5" name="Γραφή 194">
                  <a:extLst>
                    <a:ext uri="{FF2B5EF4-FFF2-40B4-BE49-F238E27FC236}">
                      <a16:creationId xmlns:a16="http://schemas.microsoft.com/office/drawing/2014/main" id="{6998600E-FD08-C2B9-BF03-D577F3780D8B}"/>
                    </a:ext>
                  </a:extLst>
                </p14:cNvPr>
                <p14:cNvContentPartPr/>
                <p14:nvPr/>
              </p14:nvContentPartPr>
              <p14:xfrm>
                <a:off x="3786113" y="2198012"/>
                <a:ext cx="360" cy="7920"/>
              </p14:xfrm>
            </p:contentPart>
          </mc:Choice>
          <mc:Fallback>
            <p:pic>
              <p:nvPicPr>
                <p:cNvPr id="195" name="Γραφή 194">
                  <a:extLst>
                    <a:ext uri="{FF2B5EF4-FFF2-40B4-BE49-F238E27FC236}">
                      <a16:creationId xmlns:a16="http://schemas.microsoft.com/office/drawing/2014/main" id="{6998600E-FD08-C2B9-BF03-D577F3780D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77113" y="2189012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9B29DFD0-94D6-C2B1-5D93-03E0855537B9}"/>
                    </a:ext>
                  </a:extLst>
                </p14:cNvPr>
                <p14:cNvContentPartPr/>
                <p14:nvPr/>
              </p14:nvContentPartPr>
              <p14:xfrm>
                <a:off x="3117593" y="1112612"/>
                <a:ext cx="18000" cy="11952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9B29DFD0-94D6-C2B1-5D93-03E0855537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08593" y="1103972"/>
                  <a:ext cx="35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C397762E-12AD-7351-0BAE-77150F76D8CE}"/>
                    </a:ext>
                  </a:extLst>
                </p14:cNvPr>
                <p14:cNvContentPartPr/>
                <p14:nvPr/>
              </p14:nvContentPartPr>
              <p14:xfrm>
                <a:off x="3174473" y="1368932"/>
                <a:ext cx="59760" cy="19044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C397762E-12AD-7351-0BAE-77150F76D8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65473" y="1360292"/>
                  <a:ext cx="7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1" name="Γραφή 190">
                  <a:extLst>
                    <a:ext uri="{FF2B5EF4-FFF2-40B4-BE49-F238E27FC236}">
                      <a16:creationId xmlns:a16="http://schemas.microsoft.com/office/drawing/2014/main" id="{1255BD18-BFA4-135D-AAB0-3FAF23B3EFE9}"/>
                    </a:ext>
                  </a:extLst>
                </p14:cNvPr>
                <p14:cNvContentPartPr/>
                <p14:nvPr/>
              </p14:nvContentPartPr>
              <p14:xfrm>
                <a:off x="2882153" y="1434092"/>
                <a:ext cx="209880" cy="16200"/>
              </p14:xfrm>
            </p:contentPart>
          </mc:Choice>
          <mc:Fallback>
            <p:pic>
              <p:nvPicPr>
                <p:cNvPr id="191" name="Γραφή 190">
                  <a:extLst>
                    <a:ext uri="{FF2B5EF4-FFF2-40B4-BE49-F238E27FC236}">
                      <a16:creationId xmlns:a16="http://schemas.microsoft.com/office/drawing/2014/main" id="{1255BD18-BFA4-135D-AAB0-3FAF23B3EFE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73153" y="1425092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2" name="Γραφή 191">
                  <a:extLst>
                    <a:ext uri="{FF2B5EF4-FFF2-40B4-BE49-F238E27FC236}">
                      <a16:creationId xmlns:a16="http://schemas.microsoft.com/office/drawing/2014/main" id="{64549B6B-7ECA-01F6-9962-0877DA75C35D}"/>
                    </a:ext>
                  </a:extLst>
                </p14:cNvPr>
                <p14:cNvContentPartPr/>
                <p14:nvPr/>
              </p14:nvContentPartPr>
              <p14:xfrm>
                <a:off x="2080073" y="1375772"/>
                <a:ext cx="637920" cy="72360"/>
              </p14:xfrm>
            </p:contentPart>
          </mc:Choice>
          <mc:Fallback>
            <p:pic>
              <p:nvPicPr>
                <p:cNvPr id="192" name="Γραφή 191">
                  <a:extLst>
                    <a:ext uri="{FF2B5EF4-FFF2-40B4-BE49-F238E27FC236}">
                      <a16:creationId xmlns:a16="http://schemas.microsoft.com/office/drawing/2014/main" id="{64549B6B-7ECA-01F6-9962-0877DA75C3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71433" y="1367132"/>
                  <a:ext cx="655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7" name="Γραφή 196">
                  <a:extLst>
                    <a:ext uri="{FF2B5EF4-FFF2-40B4-BE49-F238E27FC236}">
                      <a16:creationId xmlns:a16="http://schemas.microsoft.com/office/drawing/2014/main" id="{8BCDF03D-F1C5-910E-CD74-6FE78528A1EA}"/>
                    </a:ext>
                  </a:extLst>
                </p14:cNvPr>
                <p14:cNvContentPartPr/>
                <p14:nvPr/>
              </p14:nvContentPartPr>
              <p14:xfrm>
                <a:off x="1623593" y="1239692"/>
                <a:ext cx="170280" cy="217800"/>
              </p14:xfrm>
            </p:contentPart>
          </mc:Choice>
          <mc:Fallback>
            <p:pic>
              <p:nvPicPr>
                <p:cNvPr id="197" name="Γραφή 196">
                  <a:extLst>
                    <a:ext uri="{FF2B5EF4-FFF2-40B4-BE49-F238E27FC236}">
                      <a16:creationId xmlns:a16="http://schemas.microsoft.com/office/drawing/2014/main" id="{8BCDF03D-F1C5-910E-CD74-6FE78528A1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14593" y="1231052"/>
                  <a:ext cx="187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8" name="Γραφή 197">
                  <a:extLst>
                    <a:ext uri="{FF2B5EF4-FFF2-40B4-BE49-F238E27FC236}">
                      <a16:creationId xmlns:a16="http://schemas.microsoft.com/office/drawing/2014/main" id="{07ED897B-5455-4297-DD20-71F377F01EB7}"/>
                    </a:ext>
                  </a:extLst>
                </p14:cNvPr>
                <p14:cNvContentPartPr/>
                <p14:nvPr/>
              </p14:nvContentPartPr>
              <p14:xfrm>
                <a:off x="1632593" y="1409972"/>
                <a:ext cx="181440" cy="5040"/>
              </p14:xfrm>
            </p:contentPart>
          </mc:Choice>
          <mc:Fallback>
            <p:pic>
              <p:nvPicPr>
                <p:cNvPr id="198" name="Γραφή 197">
                  <a:extLst>
                    <a:ext uri="{FF2B5EF4-FFF2-40B4-BE49-F238E27FC236}">
                      <a16:creationId xmlns:a16="http://schemas.microsoft.com/office/drawing/2014/main" id="{07ED897B-5455-4297-DD20-71F377F01E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23953" y="1400972"/>
                  <a:ext cx="19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9" name="Γραφή 198">
                  <a:extLst>
                    <a:ext uri="{FF2B5EF4-FFF2-40B4-BE49-F238E27FC236}">
                      <a16:creationId xmlns:a16="http://schemas.microsoft.com/office/drawing/2014/main" id="{4B49CDCD-6942-7DD9-4D9D-A2562D5A1C58}"/>
                    </a:ext>
                  </a:extLst>
                </p14:cNvPr>
                <p14:cNvContentPartPr/>
                <p14:nvPr/>
              </p14:nvContentPartPr>
              <p14:xfrm>
                <a:off x="1772993" y="1264892"/>
                <a:ext cx="109800" cy="192240"/>
              </p14:xfrm>
            </p:contentPart>
          </mc:Choice>
          <mc:Fallback>
            <p:pic>
              <p:nvPicPr>
                <p:cNvPr id="199" name="Γραφή 198">
                  <a:extLst>
                    <a:ext uri="{FF2B5EF4-FFF2-40B4-BE49-F238E27FC236}">
                      <a16:creationId xmlns:a16="http://schemas.microsoft.com/office/drawing/2014/main" id="{4B49CDCD-6942-7DD9-4D9D-A2562D5A1C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63993" y="1255892"/>
                  <a:ext cx="127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0" name="Γραφή 199">
                  <a:extLst>
                    <a:ext uri="{FF2B5EF4-FFF2-40B4-BE49-F238E27FC236}">
                      <a16:creationId xmlns:a16="http://schemas.microsoft.com/office/drawing/2014/main" id="{27AE78B6-9828-C0FD-09AF-122425A200EE}"/>
                    </a:ext>
                  </a:extLst>
                </p14:cNvPr>
                <p14:cNvContentPartPr/>
                <p14:nvPr/>
              </p14:nvContentPartPr>
              <p14:xfrm>
                <a:off x="1855433" y="1350932"/>
                <a:ext cx="101880" cy="76680"/>
              </p14:xfrm>
            </p:contentPart>
          </mc:Choice>
          <mc:Fallback>
            <p:pic>
              <p:nvPicPr>
                <p:cNvPr id="200" name="Γραφή 199">
                  <a:extLst>
                    <a:ext uri="{FF2B5EF4-FFF2-40B4-BE49-F238E27FC236}">
                      <a16:creationId xmlns:a16="http://schemas.microsoft.com/office/drawing/2014/main" id="{27AE78B6-9828-C0FD-09AF-122425A200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46793" y="1342292"/>
                  <a:ext cx="119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1" name="Γραφή 200">
                  <a:extLst>
                    <a:ext uri="{FF2B5EF4-FFF2-40B4-BE49-F238E27FC236}">
                      <a16:creationId xmlns:a16="http://schemas.microsoft.com/office/drawing/2014/main" id="{6280D277-BAC4-6769-D11C-18A8EDEBF0F8}"/>
                    </a:ext>
                  </a:extLst>
                </p14:cNvPr>
                <p14:cNvContentPartPr/>
                <p14:nvPr/>
              </p14:nvContentPartPr>
              <p14:xfrm>
                <a:off x="1874153" y="1297652"/>
                <a:ext cx="54720" cy="127440"/>
              </p14:xfrm>
            </p:contentPart>
          </mc:Choice>
          <mc:Fallback>
            <p:pic>
              <p:nvPicPr>
                <p:cNvPr id="201" name="Γραφή 200">
                  <a:extLst>
                    <a:ext uri="{FF2B5EF4-FFF2-40B4-BE49-F238E27FC236}">
                      <a16:creationId xmlns:a16="http://schemas.microsoft.com/office/drawing/2014/main" id="{6280D277-BAC4-6769-D11C-18A8EDEBF0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65153" y="1289012"/>
                  <a:ext cx="7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3" name="Γραφή 202">
                  <a:extLst>
                    <a:ext uri="{FF2B5EF4-FFF2-40B4-BE49-F238E27FC236}">
                      <a16:creationId xmlns:a16="http://schemas.microsoft.com/office/drawing/2014/main" id="{8936DCB6-FF9B-857A-B13A-5676B8004B87}"/>
                    </a:ext>
                  </a:extLst>
                </p14:cNvPr>
                <p14:cNvContentPartPr/>
                <p14:nvPr/>
              </p14:nvContentPartPr>
              <p14:xfrm>
                <a:off x="1946873" y="1169132"/>
                <a:ext cx="71640" cy="343440"/>
              </p14:xfrm>
            </p:contentPart>
          </mc:Choice>
          <mc:Fallback>
            <p:pic>
              <p:nvPicPr>
                <p:cNvPr id="203" name="Γραφή 202">
                  <a:extLst>
                    <a:ext uri="{FF2B5EF4-FFF2-40B4-BE49-F238E27FC236}">
                      <a16:creationId xmlns:a16="http://schemas.microsoft.com/office/drawing/2014/main" id="{8936DCB6-FF9B-857A-B13A-5676B8004B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38233" y="1160492"/>
                  <a:ext cx="89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5" name="Γραφή 204">
                  <a:extLst>
                    <a:ext uri="{FF2B5EF4-FFF2-40B4-BE49-F238E27FC236}">
                      <a16:creationId xmlns:a16="http://schemas.microsoft.com/office/drawing/2014/main" id="{491CD01D-5CD7-B1B2-EF35-4D9DD9E2218C}"/>
                    </a:ext>
                  </a:extLst>
                </p14:cNvPr>
                <p14:cNvContentPartPr/>
                <p14:nvPr/>
              </p14:nvContentPartPr>
              <p14:xfrm>
                <a:off x="9763553" y="2000012"/>
                <a:ext cx="182160" cy="291960"/>
              </p14:xfrm>
            </p:contentPart>
          </mc:Choice>
          <mc:Fallback>
            <p:pic>
              <p:nvPicPr>
                <p:cNvPr id="205" name="Γραφή 204">
                  <a:extLst>
                    <a:ext uri="{FF2B5EF4-FFF2-40B4-BE49-F238E27FC236}">
                      <a16:creationId xmlns:a16="http://schemas.microsoft.com/office/drawing/2014/main" id="{491CD01D-5CD7-B1B2-EF35-4D9DD9E221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54913" y="1991372"/>
                  <a:ext cx="199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6" name="Γραφή 205">
                  <a:extLst>
                    <a:ext uri="{FF2B5EF4-FFF2-40B4-BE49-F238E27FC236}">
                      <a16:creationId xmlns:a16="http://schemas.microsoft.com/office/drawing/2014/main" id="{86A31715-D8D8-C521-B759-A27E131D172B}"/>
                    </a:ext>
                  </a:extLst>
                </p14:cNvPr>
                <p14:cNvContentPartPr/>
                <p14:nvPr/>
              </p14:nvContentPartPr>
              <p14:xfrm>
                <a:off x="10028513" y="2074892"/>
                <a:ext cx="195840" cy="237240"/>
              </p14:xfrm>
            </p:contentPart>
          </mc:Choice>
          <mc:Fallback>
            <p:pic>
              <p:nvPicPr>
                <p:cNvPr id="206" name="Γραφή 205">
                  <a:extLst>
                    <a:ext uri="{FF2B5EF4-FFF2-40B4-BE49-F238E27FC236}">
                      <a16:creationId xmlns:a16="http://schemas.microsoft.com/office/drawing/2014/main" id="{86A31715-D8D8-C521-B759-A27E131D17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19513" y="2065892"/>
                  <a:ext cx="213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8" name="Γραφή 207">
                  <a:extLst>
                    <a:ext uri="{FF2B5EF4-FFF2-40B4-BE49-F238E27FC236}">
                      <a16:creationId xmlns:a16="http://schemas.microsoft.com/office/drawing/2014/main" id="{F4516D95-B56E-FCA0-B472-01AFCACB5027}"/>
                    </a:ext>
                  </a:extLst>
                </p14:cNvPr>
                <p14:cNvContentPartPr/>
                <p14:nvPr/>
              </p14:nvContentPartPr>
              <p14:xfrm>
                <a:off x="10191953" y="2034932"/>
                <a:ext cx="192960" cy="285120"/>
              </p14:xfrm>
            </p:contentPart>
          </mc:Choice>
          <mc:Fallback>
            <p:pic>
              <p:nvPicPr>
                <p:cNvPr id="208" name="Γραφή 207">
                  <a:extLst>
                    <a:ext uri="{FF2B5EF4-FFF2-40B4-BE49-F238E27FC236}">
                      <a16:creationId xmlns:a16="http://schemas.microsoft.com/office/drawing/2014/main" id="{F4516D95-B56E-FCA0-B472-01AFCACB50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82953" y="2026292"/>
                  <a:ext cx="210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9" name="Γραφή 208">
                  <a:extLst>
                    <a:ext uri="{FF2B5EF4-FFF2-40B4-BE49-F238E27FC236}">
                      <a16:creationId xmlns:a16="http://schemas.microsoft.com/office/drawing/2014/main" id="{3AEB9FDC-4F14-A025-D8BD-E04B5D706059}"/>
                    </a:ext>
                  </a:extLst>
                </p14:cNvPr>
                <p14:cNvContentPartPr/>
                <p14:nvPr/>
              </p14:nvContentPartPr>
              <p14:xfrm>
                <a:off x="10352873" y="2123852"/>
                <a:ext cx="112680" cy="113400"/>
              </p14:xfrm>
            </p:contentPart>
          </mc:Choice>
          <mc:Fallback>
            <p:pic>
              <p:nvPicPr>
                <p:cNvPr id="209" name="Γραφή 208">
                  <a:extLst>
                    <a:ext uri="{FF2B5EF4-FFF2-40B4-BE49-F238E27FC236}">
                      <a16:creationId xmlns:a16="http://schemas.microsoft.com/office/drawing/2014/main" id="{3AEB9FDC-4F14-A025-D8BD-E04B5D70605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43873" y="2115212"/>
                  <a:ext cx="130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0" name="Γραφή 209">
                  <a:extLst>
                    <a:ext uri="{FF2B5EF4-FFF2-40B4-BE49-F238E27FC236}">
                      <a16:creationId xmlns:a16="http://schemas.microsoft.com/office/drawing/2014/main" id="{AF23B8F1-505F-96A2-4B57-65C7B17A019E}"/>
                    </a:ext>
                  </a:extLst>
                </p14:cNvPr>
                <p14:cNvContentPartPr/>
                <p14:nvPr/>
              </p14:nvContentPartPr>
              <p14:xfrm>
                <a:off x="10350353" y="2115932"/>
                <a:ext cx="93960" cy="145440"/>
              </p14:xfrm>
            </p:contentPart>
          </mc:Choice>
          <mc:Fallback>
            <p:pic>
              <p:nvPicPr>
                <p:cNvPr id="210" name="Γραφή 209">
                  <a:extLst>
                    <a:ext uri="{FF2B5EF4-FFF2-40B4-BE49-F238E27FC236}">
                      <a16:creationId xmlns:a16="http://schemas.microsoft.com/office/drawing/2014/main" id="{AF23B8F1-505F-96A2-4B57-65C7B17A01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1713" y="2106932"/>
                  <a:ext cx="111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" name="Γραφή 210">
                  <a:extLst>
                    <a:ext uri="{FF2B5EF4-FFF2-40B4-BE49-F238E27FC236}">
                      <a16:creationId xmlns:a16="http://schemas.microsoft.com/office/drawing/2014/main" id="{1DC55EBB-9BA4-DA2E-A33E-FE01D4A77FE5}"/>
                    </a:ext>
                  </a:extLst>
                </p14:cNvPr>
                <p14:cNvContentPartPr/>
                <p14:nvPr/>
              </p14:nvContentPartPr>
              <p14:xfrm>
                <a:off x="10486073" y="1997132"/>
                <a:ext cx="89280" cy="387360"/>
              </p14:xfrm>
            </p:contentPart>
          </mc:Choice>
          <mc:Fallback>
            <p:pic>
              <p:nvPicPr>
                <p:cNvPr id="211" name="Γραφή 210">
                  <a:extLst>
                    <a:ext uri="{FF2B5EF4-FFF2-40B4-BE49-F238E27FC236}">
                      <a16:creationId xmlns:a16="http://schemas.microsoft.com/office/drawing/2014/main" id="{1DC55EBB-9BA4-DA2E-A33E-FE01D4A77F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77073" y="1988492"/>
                  <a:ext cx="106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3" name="Γραφή 212">
                  <a:extLst>
                    <a:ext uri="{FF2B5EF4-FFF2-40B4-BE49-F238E27FC236}">
                      <a16:creationId xmlns:a16="http://schemas.microsoft.com/office/drawing/2014/main" id="{434108AD-5694-97EB-A6B5-F39F7F777A90}"/>
                    </a:ext>
                  </a:extLst>
                </p14:cNvPr>
                <p14:cNvContentPartPr/>
                <p14:nvPr/>
              </p14:nvContentPartPr>
              <p14:xfrm>
                <a:off x="10636553" y="2272532"/>
                <a:ext cx="198360" cy="14760"/>
              </p14:xfrm>
            </p:contentPart>
          </mc:Choice>
          <mc:Fallback>
            <p:pic>
              <p:nvPicPr>
                <p:cNvPr id="213" name="Γραφή 212">
                  <a:extLst>
                    <a:ext uri="{FF2B5EF4-FFF2-40B4-BE49-F238E27FC236}">
                      <a16:creationId xmlns:a16="http://schemas.microsoft.com/office/drawing/2014/main" id="{434108AD-5694-97EB-A6B5-F39F7F777A9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27553" y="2263532"/>
                  <a:ext cx="21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4" name="Γραφή 213">
                  <a:extLst>
                    <a:ext uri="{FF2B5EF4-FFF2-40B4-BE49-F238E27FC236}">
                      <a16:creationId xmlns:a16="http://schemas.microsoft.com/office/drawing/2014/main" id="{876B8FD4-32EE-CF84-21A5-F68A50729239}"/>
                    </a:ext>
                  </a:extLst>
                </p14:cNvPr>
                <p14:cNvContentPartPr/>
                <p14:nvPr/>
              </p14:nvContentPartPr>
              <p14:xfrm>
                <a:off x="10630793" y="2198732"/>
                <a:ext cx="200520" cy="2520"/>
              </p14:xfrm>
            </p:contentPart>
          </mc:Choice>
          <mc:Fallback>
            <p:pic>
              <p:nvPicPr>
                <p:cNvPr id="214" name="Γραφή 213">
                  <a:extLst>
                    <a:ext uri="{FF2B5EF4-FFF2-40B4-BE49-F238E27FC236}">
                      <a16:creationId xmlns:a16="http://schemas.microsoft.com/office/drawing/2014/main" id="{876B8FD4-32EE-CF84-21A5-F68A5072923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22153" y="2189732"/>
                  <a:ext cx="218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143EF887-19B4-09CF-DD3C-EFE749F94C9E}"/>
                    </a:ext>
                  </a:extLst>
                </p14:cNvPr>
                <p14:cNvContentPartPr/>
                <p14:nvPr/>
              </p14:nvContentPartPr>
              <p14:xfrm>
                <a:off x="10904753" y="2127092"/>
                <a:ext cx="33120" cy="18864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143EF887-19B4-09CF-DD3C-EFE749F94C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96113" y="2118092"/>
                  <a:ext cx="5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7" name="Γραφή 216">
                  <a:extLst>
                    <a:ext uri="{FF2B5EF4-FFF2-40B4-BE49-F238E27FC236}">
                      <a16:creationId xmlns:a16="http://schemas.microsoft.com/office/drawing/2014/main" id="{BD34D5C4-BFA5-61D3-1EC1-D783F64904C2}"/>
                    </a:ext>
                  </a:extLst>
                </p14:cNvPr>
                <p14:cNvContentPartPr/>
                <p14:nvPr/>
              </p14:nvContentPartPr>
              <p14:xfrm>
                <a:off x="11016353" y="2052572"/>
                <a:ext cx="13320" cy="170640"/>
              </p14:xfrm>
            </p:contentPart>
          </mc:Choice>
          <mc:Fallback>
            <p:pic>
              <p:nvPicPr>
                <p:cNvPr id="217" name="Γραφή 216">
                  <a:extLst>
                    <a:ext uri="{FF2B5EF4-FFF2-40B4-BE49-F238E27FC236}">
                      <a16:creationId xmlns:a16="http://schemas.microsoft.com/office/drawing/2014/main" id="{BD34D5C4-BFA5-61D3-1EC1-D783F64904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07353" y="2043572"/>
                  <a:ext cx="3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8" name="Γραφή 217">
                  <a:extLst>
                    <a:ext uri="{FF2B5EF4-FFF2-40B4-BE49-F238E27FC236}">
                      <a16:creationId xmlns:a16="http://schemas.microsoft.com/office/drawing/2014/main" id="{9ACD8498-6C77-BCBD-9D81-A5183B70B57B}"/>
                    </a:ext>
                  </a:extLst>
                </p14:cNvPr>
                <p14:cNvContentPartPr/>
                <p14:nvPr/>
              </p14:nvContentPartPr>
              <p14:xfrm>
                <a:off x="10857593" y="2073092"/>
                <a:ext cx="275040" cy="18720"/>
              </p14:xfrm>
            </p:contentPart>
          </mc:Choice>
          <mc:Fallback>
            <p:pic>
              <p:nvPicPr>
                <p:cNvPr id="218" name="Γραφή 217">
                  <a:extLst>
                    <a:ext uri="{FF2B5EF4-FFF2-40B4-BE49-F238E27FC236}">
                      <a16:creationId xmlns:a16="http://schemas.microsoft.com/office/drawing/2014/main" id="{9ACD8498-6C77-BCBD-9D81-A5183B70B57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48953" y="2064092"/>
                  <a:ext cx="292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9" name="Γραφή 218">
                  <a:extLst>
                    <a:ext uri="{FF2B5EF4-FFF2-40B4-BE49-F238E27FC236}">
                      <a16:creationId xmlns:a16="http://schemas.microsoft.com/office/drawing/2014/main" id="{CC113DFC-C8C4-5438-1CA8-6DB74BD3D0BD}"/>
                    </a:ext>
                  </a:extLst>
                </p14:cNvPr>
                <p14:cNvContentPartPr/>
                <p14:nvPr/>
              </p14:nvContentPartPr>
              <p14:xfrm>
                <a:off x="11208953" y="1955732"/>
                <a:ext cx="118440" cy="285840"/>
              </p14:xfrm>
            </p:contentPart>
          </mc:Choice>
          <mc:Fallback>
            <p:pic>
              <p:nvPicPr>
                <p:cNvPr id="219" name="Γραφή 218">
                  <a:extLst>
                    <a:ext uri="{FF2B5EF4-FFF2-40B4-BE49-F238E27FC236}">
                      <a16:creationId xmlns:a16="http://schemas.microsoft.com/office/drawing/2014/main" id="{CC113DFC-C8C4-5438-1CA8-6DB74BD3D0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00313" y="1947092"/>
                  <a:ext cx="1360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20" name="Γραφή 219">
                  <a:extLst>
                    <a:ext uri="{FF2B5EF4-FFF2-40B4-BE49-F238E27FC236}">
                      <a16:creationId xmlns:a16="http://schemas.microsoft.com/office/drawing/2014/main" id="{F33C4517-70A6-A4CD-1A18-9D209A02E019}"/>
                    </a:ext>
                  </a:extLst>
                </p14:cNvPr>
                <p14:cNvContentPartPr/>
                <p14:nvPr/>
              </p14:nvContentPartPr>
              <p14:xfrm>
                <a:off x="11122913" y="2167052"/>
                <a:ext cx="194040" cy="14760"/>
              </p14:xfrm>
            </p:contentPart>
          </mc:Choice>
          <mc:Fallback>
            <p:pic>
              <p:nvPicPr>
                <p:cNvPr id="220" name="Γραφή 219">
                  <a:extLst>
                    <a:ext uri="{FF2B5EF4-FFF2-40B4-BE49-F238E27FC236}">
                      <a16:creationId xmlns:a16="http://schemas.microsoft.com/office/drawing/2014/main" id="{F33C4517-70A6-A4CD-1A18-9D209A02E0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13913" y="2158052"/>
                  <a:ext cx="21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1" name="Γραφή 220">
                  <a:extLst>
                    <a:ext uri="{FF2B5EF4-FFF2-40B4-BE49-F238E27FC236}">
                      <a16:creationId xmlns:a16="http://schemas.microsoft.com/office/drawing/2014/main" id="{AD382EB9-5188-5721-52C1-2842B568C356}"/>
                    </a:ext>
                  </a:extLst>
                </p14:cNvPr>
                <p14:cNvContentPartPr/>
                <p14:nvPr/>
              </p14:nvContentPartPr>
              <p14:xfrm>
                <a:off x="11345033" y="2000012"/>
                <a:ext cx="152280" cy="231480"/>
              </p14:xfrm>
            </p:contentPart>
          </mc:Choice>
          <mc:Fallback>
            <p:pic>
              <p:nvPicPr>
                <p:cNvPr id="221" name="Γραφή 220">
                  <a:extLst>
                    <a:ext uri="{FF2B5EF4-FFF2-40B4-BE49-F238E27FC236}">
                      <a16:creationId xmlns:a16="http://schemas.microsoft.com/office/drawing/2014/main" id="{AD382EB9-5188-5721-52C1-2842B568C3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36033" y="1991012"/>
                  <a:ext cx="169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2" name="Γραφή 221">
                  <a:extLst>
                    <a:ext uri="{FF2B5EF4-FFF2-40B4-BE49-F238E27FC236}">
                      <a16:creationId xmlns:a16="http://schemas.microsoft.com/office/drawing/2014/main" id="{AA507F5B-72E1-7A58-5A5F-612DDC7A47F6}"/>
                    </a:ext>
                  </a:extLst>
                </p14:cNvPr>
                <p14:cNvContentPartPr/>
                <p14:nvPr/>
              </p14:nvContentPartPr>
              <p14:xfrm>
                <a:off x="11482913" y="2089292"/>
                <a:ext cx="80640" cy="92160"/>
              </p14:xfrm>
            </p:contentPart>
          </mc:Choice>
          <mc:Fallback>
            <p:pic>
              <p:nvPicPr>
                <p:cNvPr id="222" name="Γραφή 221">
                  <a:extLst>
                    <a:ext uri="{FF2B5EF4-FFF2-40B4-BE49-F238E27FC236}">
                      <a16:creationId xmlns:a16="http://schemas.microsoft.com/office/drawing/2014/main" id="{AA507F5B-72E1-7A58-5A5F-612DDC7A47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474273" y="2080652"/>
                  <a:ext cx="98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D09169C0-67AA-4D69-33E9-4D67EC66379E}"/>
                    </a:ext>
                  </a:extLst>
                </p14:cNvPr>
                <p14:cNvContentPartPr/>
                <p14:nvPr/>
              </p14:nvContentPartPr>
              <p14:xfrm>
                <a:off x="11449433" y="2077772"/>
                <a:ext cx="81720" cy="10764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D09169C0-67AA-4D69-33E9-4D67EC6637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40793" y="2068772"/>
                  <a:ext cx="99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4" name="Γραφή 223">
                  <a:extLst>
                    <a:ext uri="{FF2B5EF4-FFF2-40B4-BE49-F238E27FC236}">
                      <a16:creationId xmlns:a16="http://schemas.microsoft.com/office/drawing/2014/main" id="{D2616775-F7F0-341A-FD8D-AA97BB4B2FA7}"/>
                    </a:ext>
                  </a:extLst>
                </p14:cNvPr>
                <p14:cNvContentPartPr/>
                <p14:nvPr/>
              </p14:nvContentPartPr>
              <p14:xfrm>
                <a:off x="11581193" y="2017652"/>
                <a:ext cx="9360" cy="282960"/>
              </p14:xfrm>
            </p:contentPart>
          </mc:Choice>
          <mc:Fallback>
            <p:pic>
              <p:nvPicPr>
                <p:cNvPr id="224" name="Γραφή 223">
                  <a:extLst>
                    <a:ext uri="{FF2B5EF4-FFF2-40B4-BE49-F238E27FC236}">
                      <a16:creationId xmlns:a16="http://schemas.microsoft.com/office/drawing/2014/main" id="{D2616775-F7F0-341A-FD8D-AA97BB4B2F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72193" y="2008652"/>
                  <a:ext cx="27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C80A0755-7530-B708-9B6A-5335E44524FE}"/>
                    </a:ext>
                  </a:extLst>
                </p14:cNvPr>
                <p14:cNvContentPartPr/>
                <p14:nvPr/>
              </p14:nvContentPartPr>
              <p14:xfrm>
                <a:off x="11456273" y="1706972"/>
                <a:ext cx="131760" cy="19584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C80A0755-7530-B708-9B6A-5335E44524F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47273" y="1697972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262A2B55-4C7D-0DEC-87D2-AD37FC6F33D4}"/>
                    </a:ext>
                  </a:extLst>
                </p14:cNvPr>
                <p14:cNvContentPartPr/>
                <p14:nvPr/>
              </p14:nvContentPartPr>
              <p14:xfrm>
                <a:off x="11585513" y="1937372"/>
                <a:ext cx="192960" cy="27504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262A2B55-4C7D-0DEC-87D2-AD37FC6F33D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576513" y="1928732"/>
                  <a:ext cx="210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7" name="Γραφή 226">
                  <a:extLst>
                    <a:ext uri="{FF2B5EF4-FFF2-40B4-BE49-F238E27FC236}">
                      <a16:creationId xmlns:a16="http://schemas.microsoft.com/office/drawing/2014/main" id="{926398AD-B0B3-AAF6-24B4-B40562D1BE65}"/>
                    </a:ext>
                  </a:extLst>
                </p14:cNvPr>
                <p14:cNvContentPartPr/>
                <p14:nvPr/>
              </p14:nvContentPartPr>
              <p14:xfrm>
                <a:off x="11864153" y="2055812"/>
                <a:ext cx="95760" cy="140760"/>
              </p14:xfrm>
            </p:contentPart>
          </mc:Choice>
          <mc:Fallback>
            <p:pic>
              <p:nvPicPr>
                <p:cNvPr id="227" name="Γραφή 226">
                  <a:extLst>
                    <a:ext uri="{FF2B5EF4-FFF2-40B4-BE49-F238E27FC236}">
                      <a16:creationId xmlns:a16="http://schemas.microsoft.com/office/drawing/2014/main" id="{926398AD-B0B3-AAF6-24B4-B40562D1BE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55153" y="2046812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8" name="Γραφή 227">
                  <a:extLst>
                    <a:ext uri="{FF2B5EF4-FFF2-40B4-BE49-F238E27FC236}">
                      <a16:creationId xmlns:a16="http://schemas.microsoft.com/office/drawing/2014/main" id="{F5894B63-9F55-1DFC-5F74-B7383DF60C07}"/>
                    </a:ext>
                  </a:extLst>
                </p14:cNvPr>
                <p14:cNvContentPartPr/>
                <p14:nvPr/>
              </p14:nvContentPartPr>
              <p14:xfrm>
                <a:off x="11855153" y="2059772"/>
                <a:ext cx="80640" cy="132480"/>
              </p14:xfrm>
            </p:contentPart>
          </mc:Choice>
          <mc:Fallback>
            <p:pic>
              <p:nvPicPr>
                <p:cNvPr id="228" name="Γραφή 227">
                  <a:extLst>
                    <a:ext uri="{FF2B5EF4-FFF2-40B4-BE49-F238E27FC236}">
                      <a16:creationId xmlns:a16="http://schemas.microsoft.com/office/drawing/2014/main" id="{F5894B63-9F55-1DFC-5F74-B7383DF60C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46153" y="2051132"/>
                  <a:ext cx="9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30" name="Γραφή 229">
                  <a:extLst>
                    <a:ext uri="{FF2B5EF4-FFF2-40B4-BE49-F238E27FC236}">
                      <a16:creationId xmlns:a16="http://schemas.microsoft.com/office/drawing/2014/main" id="{D19A6461-8848-2E76-440C-47AF8D66EC9E}"/>
                    </a:ext>
                  </a:extLst>
                </p14:cNvPr>
                <p14:cNvContentPartPr/>
                <p14:nvPr/>
              </p14:nvContentPartPr>
              <p14:xfrm>
                <a:off x="9768593" y="2534252"/>
                <a:ext cx="2404800" cy="76680"/>
              </p14:xfrm>
            </p:contentPart>
          </mc:Choice>
          <mc:Fallback>
            <p:pic>
              <p:nvPicPr>
                <p:cNvPr id="230" name="Γραφή 229">
                  <a:extLst>
                    <a:ext uri="{FF2B5EF4-FFF2-40B4-BE49-F238E27FC236}">
                      <a16:creationId xmlns:a16="http://schemas.microsoft.com/office/drawing/2014/main" id="{D19A6461-8848-2E76-440C-47AF8D66EC9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59953" y="2525252"/>
                  <a:ext cx="242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1" name="Γραφή 230">
                  <a:extLst>
                    <a:ext uri="{FF2B5EF4-FFF2-40B4-BE49-F238E27FC236}">
                      <a16:creationId xmlns:a16="http://schemas.microsoft.com/office/drawing/2014/main" id="{6A7EAC46-CD66-8945-B777-D96A4B7D8C7A}"/>
                    </a:ext>
                  </a:extLst>
                </p14:cNvPr>
                <p14:cNvContentPartPr/>
                <p14:nvPr/>
              </p14:nvContentPartPr>
              <p14:xfrm>
                <a:off x="9505073" y="1836572"/>
                <a:ext cx="106920" cy="624240"/>
              </p14:xfrm>
            </p:contentPart>
          </mc:Choice>
          <mc:Fallback>
            <p:pic>
              <p:nvPicPr>
                <p:cNvPr id="231" name="Γραφή 230">
                  <a:extLst>
                    <a:ext uri="{FF2B5EF4-FFF2-40B4-BE49-F238E27FC236}">
                      <a16:creationId xmlns:a16="http://schemas.microsoft.com/office/drawing/2014/main" id="{6A7EAC46-CD66-8945-B777-D96A4B7D8C7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96433" y="1827932"/>
                  <a:ext cx="1245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2" name="Γραφή 231">
                  <a:extLst>
                    <a:ext uri="{FF2B5EF4-FFF2-40B4-BE49-F238E27FC236}">
                      <a16:creationId xmlns:a16="http://schemas.microsoft.com/office/drawing/2014/main" id="{ECED6D00-E5ED-DE87-A02F-6763DCDD3A3D}"/>
                    </a:ext>
                  </a:extLst>
                </p14:cNvPr>
                <p14:cNvContentPartPr/>
                <p14:nvPr/>
              </p14:nvContentPartPr>
              <p14:xfrm>
                <a:off x="9769673" y="1513292"/>
                <a:ext cx="2286000" cy="146520"/>
              </p14:xfrm>
            </p:contentPart>
          </mc:Choice>
          <mc:Fallback>
            <p:pic>
              <p:nvPicPr>
                <p:cNvPr id="232" name="Γραφή 231">
                  <a:extLst>
                    <a:ext uri="{FF2B5EF4-FFF2-40B4-BE49-F238E27FC236}">
                      <a16:creationId xmlns:a16="http://schemas.microsoft.com/office/drawing/2014/main" id="{ECED6D00-E5ED-DE87-A02F-6763DCDD3A3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60673" y="1504292"/>
                  <a:ext cx="2303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3" name="Γραφή 232">
                  <a:extLst>
                    <a:ext uri="{FF2B5EF4-FFF2-40B4-BE49-F238E27FC236}">
                      <a16:creationId xmlns:a16="http://schemas.microsoft.com/office/drawing/2014/main" id="{B8AC0CF2-B9E4-5DE4-286C-534FF37D56CD}"/>
                    </a:ext>
                  </a:extLst>
                </p14:cNvPr>
                <p14:cNvContentPartPr/>
                <p14:nvPr/>
              </p14:nvContentPartPr>
              <p14:xfrm>
                <a:off x="11958113" y="1512212"/>
                <a:ext cx="95760" cy="923760"/>
              </p14:xfrm>
            </p:contentPart>
          </mc:Choice>
          <mc:Fallback>
            <p:pic>
              <p:nvPicPr>
                <p:cNvPr id="233" name="Γραφή 232">
                  <a:extLst>
                    <a:ext uri="{FF2B5EF4-FFF2-40B4-BE49-F238E27FC236}">
                      <a16:creationId xmlns:a16="http://schemas.microsoft.com/office/drawing/2014/main" id="{B8AC0CF2-B9E4-5DE4-286C-534FF37D56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949473" y="1503572"/>
                  <a:ext cx="11340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5" name="Γραφή 234">
                  <a:extLst>
                    <a:ext uri="{FF2B5EF4-FFF2-40B4-BE49-F238E27FC236}">
                      <a16:creationId xmlns:a16="http://schemas.microsoft.com/office/drawing/2014/main" id="{5F340622-DA01-A562-A316-76C82291A157}"/>
                    </a:ext>
                  </a:extLst>
                </p14:cNvPr>
                <p14:cNvContentPartPr/>
                <p14:nvPr/>
              </p14:nvContentPartPr>
              <p14:xfrm>
                <a:off x="7348673" y="2814332"/>
                <a:ext cx="311400" cy="493920"/>
              </p14:xfrm>
            </p:contentPart>
          </mc:Choice>
          <mc:Fallback>
            <p:pic>
              <p:nvPicPr>
                <p:cNvPr id="235" name="Γραφή 234">
                  <a:extLst>
                    <a:ext uri="{FF2B5EF4-FFF2-40B4-BE49-F238E27FC236}">
                      <a16:creationId xmlns:a16="http://schemas.microsoft.com/office/drawing/2014/main" id="{5F340622-DA01-A562-A316-76C82291A15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40033" y="2805692"/>
                  <a:ext cx="3290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6" name="Γραφή 235">
                  <a:extLst>
                    <a:ext uri="{FF2B5EF4-FFF2-40B4-BE49-F238E27FC236}">
                      <a16:creationId xmlns:a16="http://schemas.microsoft.com/office/drawing/2014/main" id="{313A0478-30B5-9ED6-F48C-B6E9C80D5B65}"/>
                    </a:ext>
                  </a:extLst>
                </p14:cNvPr>
                <p14:cNvContentPartPr/>
                <p14:nvPr/>
              </p14:nvContentPartPr>
              <p14:xfrm>
                <a:off x="7543073" y="2815772"/>
                <a:ext cx="156240" cy="9360"/>
              </p14:xfrm>
            </p:contentPart>
          </mc:Choice>
          <mc:Fallback>
            <p:pic>
              <p:nvPicPr>
                <p:cNvPr id="236" name="Γραφή 235">
                  <a:extLst>
                    <a:ext uri="{FF2B5EF4-FFF2-40B4-BE49-F238E27FC236}">
                      <a16:creationId xmlns:a16="http://schemas.microsoft.com/office/drawing/2014/main" id="{313A0478-30B5-9ED6-F48C-B6E9C80D5B6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34433" y="2806772"/>
                  <a:ext cx="17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7" name="Γραφή 236">
                  <a:extLst>
                    <a:ext uri="{FF2B5EF4-FFF2-40B4-BE49-F238E27FC236}">
                      <a16:creationId xmlns:a16="http://schemas.microsoft.com/office/drawing/2014/main" id="{78DEA61A-2E3D-F8B2-12C6-8633E0D0BC2E}"/>
                    </a:ext>
                  </a:extLst>
                </p14:cNvPr>
                <p14:cNvContentPartPr/>
                <p14:nvPr/>
              </p14:nvContentPartPr>
              <p14:xfrm>
                <a:off x="7260833" y="2750612"/>
                <a:ext cx="234000" cy="38880"/>
              </p14:xfrm>
            </p:contentPart>
          </mc:Choice>
          <mc:Fallback>
            <p:pic>
              <p:nvPicPr>
                <p:cNvPr id="237" name="Γραφή 236">
                  <a:extLst>
                    <a:ext uri="{FF2B5EF4-FFF2-40B4-BE49-F238E27FC236}">
                      <a16:creationId xmlns:a16="http://schemas.microsoft.com/office/drawing/2014/main" id="{78DEA61A-2E3D-F8B2-12C6-8633E0D0BC2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52193" y="2741612"/>
                  <a:ext cx="251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8" name="Γραφή 237">
                  <a:extLst>
                    <a:ext uri="{FF2B5EF4-FFF2-40B4-BE49-F238E27FC236}">
                      <a16:creationId xmlns:a16="http://schemas.microsoft.com/office/drawing/2014/main" id="{7CD05E00-A040-0EEE-04D0-CA4A29117871}"/>
                    </a:ext>
                  </a:extLst>
                </p14:cNvPr>
                <p14:cNvContentPartPr/>
                <p14:nvPr/>
              </p14:nvContentPartPr>
              <p14:xfrm>
                <a:off x="7846193" y="3110972"/>
                <a:ext cx="171720" cy="29880"/>
              </p14:xfrm>
            </p:contentPart>
          </mc:Choice>
          <mc:Fallback>
            <p:pic>
              <p:nvPicPr>
                <p:cNvPr id="238" name="Γραφή 237">
                  <a:extLst>
                    <a:ext uri="{FF2B5EF4-FFF2-40B4-BE49-F238E27FC236}">
                      <a16:creationId xmlns:a16="http://schemas.microsoft.com/office/drawing/2014/main" id="{7CD05E00-A040-0EEE-04D0-CA4A2911787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37553" y="3102332"/>
                  <a:ext cx="189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9" name="Γραφή 238">
                  <a:extLst>
                    <a:ext uri="{FF2B5EF4-FFF2-40B4-BE49-F238E27FC236}">
                      <a16:creationId xmlns:a16="http://schemas.microsoft.com/office/drawing/2014/main" id="{A5D2B232-FE32-6D6F-D05C-9FC1D203CCDA}"/>
                    </a:ext>
                  </a:extLst>
                </p14:cNvPr>
                <p14:cNvContentPartPr/>
                <p14:nvPr/>
              </p14:nvContentPartPr>
              <p14:xfrm>
                <a:off x="7864913" y="3029612"/>
                <a:ext cx="121680" cy="38880"/>
              </p14:xfrm>
            </p:contentPart>
          </mc:Choice>
          <mc:Fallback>
            <p:pic>
              <p:nvPicPr>
                <p:cNvPr id="239" name="Γραφή 238">
                  <a:extLst>
                    <a:ext uri="{FF2B5EF4-FFF2-40B4-BE49-F238E27FC236}">
                      <a16:creationId xmlns:a16="http://schemas.microsoft.com/office/drawing/2014/main" id="{A5D2B232-FE32-6D6F-D05C-9FC1D203CC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56273" y="3020612"/>
                  <a:ext cx="13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0" name="Γραφή 239">
                  <a:extLst>
                    <a:ext uri="{FF2B5EF4-FFF2-40B4-BE49-F238E27FC236}">
                      <a16:creationId xmlns:a16="http://schemas.microsoft.com/office/drawing/2014/main" id="{B069C17D-7292-2C24-E842-5E52D9E4466C}"/>
                    </a:ext>
                  </a:extLst>
                </p14:cNvPr>
                <p14:cNvContentPartPr/>
                <p14:nvPr/>
              </p14:nvContentPartPr>
              <p14:xfrm>
                <a:off x="8066153" y="2628212"/>
                <a:ext cx="276120" cy="789480"/>
              </p14:xfrm>
            </p:contentPart>
          </mc:Choice>
          <mc:Fallback>
            <p:pic>
              <p:nvPicPr>
                <p:cNvPr id="240" name="Γραφή 239">
                  <a:extLst>
                    <a:ext uri="{FF2B5EF4-FFF2-40B4-BE49-F238E27FC236}">
                      <a16:creationId xmlns:a16="http://schemas.microsoft.com/office/drawing/2014/main" id="{B069C17D-7292-2C24-E842-5E52D9E446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57153" y="2619212"/>
                  <a:ext cx="29376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41" name="Γραφή 240">
                  <a:extLst>
                    <a:ext uri="{FF2B5EF4-FFF2-40B4-BE49-F238E27FC236}">
                      <a16:creationId xmlns:a16="http://schemas.microsoft.com/office/drawing/2014/main" id="{1D391DEA-160C-AF2B-9BA4-26B954971645}"/>
                    </a:ext>
                  </a:extLst>
                </p14:cNvPr>
                <p14:cNvContentPartPr/>
                <p14:nvPr/>
              </p14:nvContentPartPr>
              <p14:xfrm>
                <a:off x="8424353" y="2814332"/>
                <a:ext cx="150840" cy="392040"/>
              </p14:xfrm>
            </p:contentPart>
          </mc:Choice>
          <mc:Fallback>
            <p:pic>
              <p:nvPicPr>
                <p:cNvPr id="241" name="Γραφή 240">
                  <a:extLst>
                    <a:ext uri="{FF2B5EF4-FFF2-40B4-BE49-F238E27FC236}">
                      <a16:creationId xmlns:a16="http://schemas.microsoft.com/office/drawing/2014/main" id="{1D391DEA-160C-AF2B-9BA4-26B9549716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15353" y="2805692"/>
                  <a:ext cx="1684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2" name="Γραφή 241">
                  <a:extLst>
                    <a:ext uri="{FF2B5EF4-FFF2-40B4-BE49-F238E27FC236}">
                      <a16:creationId xmlns:a16="http://schemas.microsoft.com/office/drawing/2014/main" id="{0B4D0ED3-021F-7DA3-F406-48B82A8036E3}"/>
                    </a:ext>
                  </a:extLst>
                </p14:cNvPr>
                <p14:cNvContentPartPr/>
                <p14:nvPr/>
              </p14:nvContentPartPr>
              <p14:xfrm>
                <a:off x="8630993" y="2948252"/>
                <a:ext cx="239040" cy="230040"/>
              </p14:xfrm>
            </p:contentPart>
          </mc:Choice>
          <mc:Fallback>
            <p:pic>
              <p:nvPicPr>
                <p:cNvPr id="242" name="Γραφή 241">
                  <a:extLst>
                    <a:ext uri="{FF2B5EF4-FFF2-40B4-BE49-F238E27FC236}">
                      <a16:creationId xmlns:a16="http://schemas.microsoft.com/office/drawing/2014/main" id="{0B4D0ED3-021F-7DA3-F406-48B82A8036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21993" y="2939612"/>
                  <a:ext cx="256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4" name="Γραφή 243">
                  <a:extLst>
                    <a:ext uri="{FF2B5EF4-FFF2-40B4-BE49-F238E27FC236}">
                      <a16:creationId xmlns:a16="http://schemas.microsoft.com/office/drawing/2014/main" id="{EA07AED4-1642-BFA6-3C9C-7A2E45B702C3}"/>
                    </a:ext>
                  </a:extLst>
                </p14:cNvPr>
                <p14:cNvContentPartPr/>
                <p14:nvPr/>
              </p14:nvContentPartPr>
              <p14:xfrm>
                <a:off x="8809193" y="2973092"/>
                <a:ext cx="115200" cy="255960"/>
              </p14:xfrm>
            </p:contentPart>
          </mc:Choice>
          <mc:Fallback>
            <p:pic>
              <p:nvPicPr>
                <p:cNvPr id="244" name="Γραφή 243">
                  <a:extLst>
                    <a:ext uri="{FF2B5EF4-FFF2-40B4-BE49-F238E27FC236}">
                      <a16:creationId xmlns:a16="http://schemas.microsoft.com/office/drawing/2014/main" id="{EA07AED4-1642-BFA6-3C9C-7A2E45B702C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0553" y="2964092"/>
                  <a:ext cx="132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75AAA193-D6CF-0930-575E-BDDCFEAAA7A9}"/>
                    </a:ext>
                  </a:extLst>
                </p14:cNvPr>
                <p14:cNvContentPartPr/>
                <p14:nvPr/>
              </p14:nvContentPartPr>
              <p14:xfrm>
                <a:off x="8949233" y="3057692"/>
                <a:ext cx="103320" cy="12132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75AAA193-D6CF-0930-575E-BDDCFEAAA7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40233" y="3049052"/>
                  <a:ext cx="12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6" name="Γραφή 245">
                  <a:extLst>
                    <a:ext uri="{FF2B5EF4-FFF2-40B4-BE49-F238E27FC236}">
                      <a16:creationId xmlns:a16="http://schemas.microsoft.com/office/drawing/2014/main" id="{99274141-3320-31DB-AF2C-5BDC0DF4721E}"/>
                    </a:ext>
                  </a:extLst>
                </p14:cNvPr>
                <p14:cNvContentPartPr/>
                <p14:nvPr/>
              </p14:nvContentPartPr>
              <p14:xfrm>
                <a:off x="8920433" y="3067412"/>
                <a:ext cx="100080" cy="143640"/>
              </p14:xfrm>
            </p:contentPart>
          </mc:Choice>
          <mc:Fallback>
            <p:pic>
              <p:nvPicPr>
                <p:cNvPr id="246" name="Γραφή 245">
                  <a:extLst>
                    <a:ext uri="{FF2B5EF4-FFF2-40B4-BE49-F238E27FC236}">
                      <a16:creationId xmlns:a16="http://schemas.microsoft.com/office/drawing/2014/main" id="{99274141-3320-31DB-AF2C-5BDC0DF4721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11793" y="3058412"/>
                  <a:ext cx="11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7" name="Γραφή 246">
                  <a:extLst>
                    <a:ext uri="{FF2B5EF4-FFF2-40B4-BE49-F238E27FC236}">
                      <a16:creationId xmlns:a16="http://schemas.microsoft.com/office/drawing/2014/main" id="{346785FB-DDBE-71DF-3CAE-581159AB63ED}"/>
                    </a:ext>
                  </a:extLst>
                </p14:cNvPr>
                <p14:cNvContentPartPr/>
                <p14:nvPr/>
              </p14:nvContentPartPr>
              <p14:xfrm>
                <a:off x="9138593" y="2955092"/>
                <a:ext cx="35640" cy="336600"/>
              </p14:xfrm>
            </p:contentPart>
          </mc:Choice>
          <mc:Fallback>
            <p:pic>
              <p:nvPicPr>
                <p:cNvPr id="247" name="Γραφή 246">
                  <a:extLst>
                    <a:ext uri="{FF2B5EF4-FFF2-40B4-BE49-F238E27FC236}">
                      <a16:creationId xmlns:a16="http://schemas.microsoft.com/office/drawing/2014/main" id="{346785FB-DDBE-71DF-3CAE-581159AB63E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29593" y="2946092"/>
                  <a:ext cx="53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9" name="Γραφή 248">
                  <a:extLst>
                    <a:ext uri="{FF2B5EF4-FFF2-40B4-BE49-F238E27FC236}">
                      <a16:creationId xmlns:a16="http://schemas.microsoft.com/office/drawing/2014/main" id="{F89B0D72-004C-892A-0B76-BE0C2E6FA2BD}"/>
                    </a:ext>
                  </a:extLst>
                </p14:cNvPr>
                <p14:cNvContentPartPr/>
                <p14:nvPr/>
              </p14:nvContentPartPr>
              <p14:xfrm>
                <a:off x="9313913" y="3199172"/>
                <a:ext cx="194400" cy="25200"/>
              </p14:xfrm>
            </p:contentPart>
          </mc:Choice>
          <mc:Fallback>
            <p:pic>
              <p:nvPicPr>
                <p:cNvPr id="249" name="Γραφή 248">
                  <a:extLst>
                    <a:ext uri="{FF2B5EF4-FFF2-40B4-BE49-F238E27FC236}">
                      <a16:creationId xmlns:a16="http://schemas.microsoft.com/office/drawing/2014/main" id="{F89B0D72-004C-892A-0B76-BE0C2E6FA2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05273" y="319053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50" name="Γραφή 249">
                  <a:extLst>
                    <a:ext uri="{FF2B5EF4-FFF2-40B4-BE49-F238E27FC236}">
                      <a16:creationId xmlns:a16="http://schemas.microsoft.com/office/drawing/2014/main" id="{94DEA4E0-8E90-AFA6-9733-D7BF400C17AB}"/>
                    </a:ext>
                  </a:extLst>
                </p14:cNvPr>
                <p14:cNvContentPartPr/>
                <p14:nvPr/>
              </p14:nvContentPartPr>
              <p14:xfrm>
                <a:off x="9286193" y="3098372"/>
                <a:ext cx="189720" cy="30600"/>
              </p14:xfrm>
            </p:contentPart>
          </mc:Choice>
          <mc:Fallback>
            <p:pic>
              <p:nvPicPr>
                <p:cNvPr id="250" name="Γραφή 249">
                  <a:extLst>
                    <a:ext uri="{FF2B5EF4-FFF2-40B4-BE49-F238E27FC236}">
                      <a16:creationId xmlns:a16="http://schemas.microsoft.com/office/drawing/2014/main" id="{94DEA4E0-8E90-AFA6-9733-D7BF400C17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77193" y="3089372"/>
                  <a:ext cx="207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85CA1039-BBB3-DBD7-B0CB-AE8A23C9D2B9}"/>
                    </a:ext>
                  </a:extLst>
                </p14:cNvPr>
                <p14:cNvContentPartPr/>
                <p14:nvPr/>
              </p14:nvContentPartPr>
              <p14:xfrm>
                <a:off x="9730793" y="2759612"/>
                <a:ext cx="106920" cy="81252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85CA1039-BBB3-DBD7-B0CB-AE8A23C9D2B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21793" y="2750972"/>
                  <a:ext cx="12456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F9AF88A1-3E4B-1AF7-6633-ED067BD33379}"/>
                    </a:ext>
                  </a:extLst>
                </p14:cNvPr>
                <p14:cNvContentPartPr/>
                <p14:nvPr/>
              </p14:nvContentPartPr>
              <p14:xfrm>
                <a:off x="8084513" y="3452612"/>
                <a:ext cx="212400" cy="24696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F9AF88A1-3E4B-1AF7-6633-ED067BD3337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75513" y="3443972"/>
                  <a:ext cx="230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1C72C946-38D4-0861-90E6-2B0755DD8757}"/>
                    </a:ext>
                  </a:extLst>
                </p14:cNvPr>
                <p14:cNvContentPartPr/>
                <p14:nvPr/>
              </p14:nvContentPartPr>
              <p14:xfrm>
                <a:off x="8250473" y="3678692"/>
                <a:ext cx="17280" cy="12564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1C72C946-38D4-0861-90E6-2B0755DD875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41473" y="3670052"/>
                  <a:ext cx="3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56" name="Γραφή 255">
                  <a:extLst>
                    <a:ext uri="{FF2B5EF4-FFF2-40B4-BE49-F238E27FC236}">
                      <a16:creationId xmlns:a16="http://schemas.microsoft.com/office/drawing/2014/main" id="{1CADFF86-362A-8CE6-0771-FAE69745C02B}"/>
                    </a:ext>
                  </a:extLst>
                </p14:cNvPr>
                <p14:cNvContentPartPr/>
                <p14:nvPr/>
              </p14:nvContentPartPr>
              <p14:xfrm>
                <a:off x="8387993" y="2416172"/>
                <a:ext cx="169560" cy="189720"/>
              </p14:xfrm>
            </p:contentPart>
          </mc:Choice>
          <mc:Fallback>
            <p:pic>
              <p:nvPicPr>
                <p:cNvPr id="256" name="Γραφή 255">
                  <a:extLst>
                    <a:ext uri="{FF2B5EF4-FFF2-40B4-BE49-F238E27FC236}">
                      <a16:creationId xmlns:a16="http://schemas.microsoft.com/office/drawing/2014/main" id="{1CADFF86-362A-8CE6-0771-FAE69745C02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78993" y="2407532"/>
                  <a:ext cx="187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57" name="Γραφή 256">
                  <a:extLst>
                    <a:ext uri="{FF2B5EF4-FFF2-40B4-BE49-F238E27FC236}">
                      <a16:creationId xmlns:a16="http://schemas.microsoft.com/office/drawing/2014/main" id="{E70C7A6F-A928-CBF8-94BB-50268E406A26}"/>
                    </a:ext>
                  </a:extLst>
                </p14:cNvPr>
                <p14:cNvContentPartPr/>
                <p14:nvPr/>
              </p14:nvContentPartPr>
              <p14:xfrm>
                <a:off x="8590673" y="2558372"/>
                <a:ext cx="144360" cy="96120"/>
              </p14:xfrm>
            </p:contentPart>
          </mc:Choice>
          <mc:Fallback>
            <p:pic>
              <p:nvPicPr>
                <p:cNvPr id="257" name="Γραφή 256">
                  <a:extLst>
                    <a:ext uri="{FF2B5EF4-FFF2-40B4-BE49-F238E27FC236}">
                      <a16:creationId xmlns:a16="http://schemas.microsoft.com/office/drawing/2014/main" id="{E70C7A6F-A928-CBF8-94BB-50268E406A2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81673" y="2549372"/>
                  <a:ext cx="162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4" name="Γραφή 273">
                  <a:extLst>
                    <a:ext uri="{FF2B5EF4-FFF2-40B4-BE49-F238E27FC236}">
                      <a16:creationId xmlns:a16="http://schemas.microsoft.com/office/drawing/2014/main" id="{3DE2A7C1-6E56-D877-6A48-04F851EB2004}"/>
                    </a:ext>
                  </a:extLst>
                </p14:cNvPr>
                <p14:cNvContentPartPr/>
                <p14:nvPr/>
              </p14:nvContentPartPr>
              <p14:xfrm>
                <a:off x="9674993" y="3637652"/>
                <a:ext cx="144360" cy="148680"/>
              </p14:xfrm>
            </p:contentPart>
          </mc:Choice>
          <mc:Fallback>
            <p:pic>
              <p:nvPicPr>
                <p:cNvPr id="274" name="Γραφή 273">
                  <a:extLst>
                    <a:ext uri="{FF2B5EF4-FFF2-40B4-BE49-F238E27FC236}">
                      <a16:creationId xmlns:a16="http://schemas.microsoft.com/office/drawing/2014/main" id="{3DE2A7C1-6E56-D877-6A48-04F851EB200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66353" y="3628652"/>
                  <a:ext cx="162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E070474E-A79F-C20C-2BE5-09FD29F64074}"/>
                    </a:ext>
                  </a:extLst>
                </p14:cNvPr>
                <p14:cNvContentPartPr/>
                <p14:nvPr/>
              </p14:nvContentPartPr>
              <p14:xfrm>
                <a:off x="9724313" y="3624692"/>
                <a:ext cx="117000" cy="18324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E070474E-A79F-C20C-2BE5-09FD29F640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15313" y="3615692"/>
                  <a:ext cx="134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81A7EC75-81E1-B6B3-DE18-97423E3B7361}"/>
                    </a:ext>
                  </a:extLst>
                </p14:cNvPr>
                <p14:cNvContentPartPr/>
                <p14:nvPr/>
              </p14:nvContentPartPr>
              <p14:xfrm>
                <a:off x="9867593" y="3692372"/>
                <a:ext cx="11160" cy="14220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81A7EC75-81E1-B6B3-DE18-97423E3B736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58593" y="3683732"/>
                  <a:ext cx="28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89A16D35-8619-E335-2DAB-7F470AB127B5}"/>
                    </a:ext>
                  </a:extLst>
                </p14:cNvPr>
                <p14:cNvContentPartPr/>
                <p14:nvPr/>
              </p14:nvContentPartPr>
              <p14:xfrm>
                <a:off x="9908633" y="3141932"/>
                <a:ext cx="33120" cy="14760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89A16D35-8619-E335-2DAB-7F470AB127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99633" y="3132932"/>
                  <a:ext cx="50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ACF884B0-5CFC-0D54-51DB-C66DB3FE5415}"/>
                    </a:ext>
                  </a:extLst>
                </p14:cNvPr>
                <p14:cNvContentPartPr/>
                <p14:nvPr/>
              </p14:nvContentPartPr>
              <p14:xfrm>
                <a:off x="9969113" y="3130772"/>
                <a:ext cx="12960" cy="16092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ACF884B0-5CFC-0D54-51DB-C66DB3FE54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60113" y="3121772"/>
                  <a:ext cx="3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62" name="Γραφή 261">
                  <a:extLst>
                    <a:ext uri="{FF2B5EF4-FFF2-40B4-BE49-F238E27FC236}">
                      <a16:creationId xmlns:a16="http://schemas.microsoft.com/office/drawing/2014/main" id="{C54B6E24-9D07-07F3-A93E-26C2AB2EF44D}"/>
                    </a:ext>
                  </a:extLst>
                </p14:cNvPr>
                <p14:cNvContentPartPr/>
                <p14:nvPr/>
              </p14:nvContentPartPr>
              <p14:xfrm>
                <a:off x="9852473" y="3106292"/>
                <a:ext cx="254160" cy="48600"/>
              </p14:xfrm>
            </p:contentPart>
          </mc:Choice>
          <mc:Fallback>
            <p:pic>
              <p:nvPicPr>
                <p:cNvPr id="262" name="Γραφή 261">
                  <a:extLst>
                    <a:ext uri="{FF2B5EF4-FFF2-40B4-BE49-F238E27FC236}">
                      <a16:creationId xmlns:a16="http://schemas.microsoft.com/office/drawing/2014/main" id="{C54B6E24-9D07-07F3-A93E-26C2AB2EF4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43833" y="3097652"/>
                  <a:ext cx="271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107B1EC5-7B4F-7DF4-5D8C-AB07EBB64750}"/>
                    </a:ext>
                  </a:extLst>
                </p14:cNvPr>
                <p14:cNvContentPartPr/>
                <p14:nvPr/>
              </p14:nvContentPartPr>
              <p14:xfrm>
                <a:off x="10162793" y="2925572"/>
                <a:ext cx="176400" cy="34956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107B1EC5-7B4F-7DF4-5D8C-AB07EBB6475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54153" y="2916572"/>
                  <a:ext cx="194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4" name="Γραφή 263">
                  <a:extLst>
                    <a:ext uri="{FF2B5EF4-FFF2-40B4-BE49-F238E27FC236}">
                      <a16:creationId xmlns:a16="http://schemas.microsoft.com/office/drawing/2014/main" id="{11B813AD-524F-8E02-F3BB-D55E8883B512}"/>
                    </a:ext>
                  </a:extLst>
                </p14:cNvPr>
                <p14:cNvContentPartPr/>
                <p14:nvPr/>
              </p14:nvContentPartPr>
              <p14:xfrm>
                <a:off x="10157033" y="3179372"/>
                <a:ext cx="240480" cy="9720"/>
              </p14:xfrm>
            </p:contentPart>
          </mc:Choice>
          <mc:Fallback>
            <p:pic>
              <p:nvPicPr>
                <p:cNvPr id="264" name="Γραφή 263">
                  <a:extLst>
                    <a:ext uri="{FF2B5EF4-FFF2-40B4-BE49-F238E27FC236}">
                      <a16:creationId xmlns:a16="http://schemas.microsoft.com/office/drawing/2014/main" id="{11B813AD-524F-8E02-F3BB-D55E8883B51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48393" y="3170372"/>
                  <a:ext cx="258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5" name="Γραφή 264">
                  <a:extLst>
                    <a:ext uri="{FF2B5EF4-FFF2-40B4-BE49-F238E27FC236}">
                      <a16:creationId xmlns:a16="http://schemas.microsoft.com/office/drawing/2014/main" id="{DC2F1049-9372-B10D-5ADD-383B5B0B056B}"/>
                    </a:ext>
                  </a:extLst>
                </p14:cNvPr>
                <p14:cNvContentPartPr/>
                <p14:nvPr/>
              </p14:nvContentPartPr>
              <p14:xfrm>
                <a:off x="10380233" y="2987852"/>
                <a:ext cx="174600" cy="235440"/>
              </p14:xfrm>
            </p:contentPart>
          </mc:Choice>
          <mc:Fallback>
            <p:pic>
              <p:nvPicPr>
                <p:cNvPr id="265" name="Γραφή 264">
                  <a:extLst>
                    <a:ext uri="{FF2B5EF4-FFF2-40B4-BE49-F238E27FC236}">
                      <a16:creationId xmlns:a16="http://schemas.microsoft.com/office/drawing/2014/main" id="{DC2F1049-9372-B10D-5ADD-383B5B0B056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71233" y="2978852"/>
                  <a:ext cx="192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6" name="Γραφή 265">
                  <a:extLst>
                    <a:ext uri="{FF2B5EF4-FFF2-40B4-BE49-F238E27FC236}">
                      <a16:creationId xmlns:a16="http://schemas.microsoft.com/office/drawing/2014/main" id="{E52AA117-1A00-DF3A-66CD-55A6311B17CB}"/>
                    </a:ext>
                  </a:extLst>
                </p14:cNvPr>
                <p14:cNvContentPartPr/>
                <p14:nvPr/>
              </p14:nvContentPartPr>
              <p14:xfrm>
                <a:off x="10503353" y="3122852"/>
                <a:ext cx="90000" cy="107640"/>
              </p14:xfrm>
            </p:contentPart>
          </mc:Choice>
          <mc:Fallback>
            <p:pic>
              <p:nvPicPr>
                <p:cNvPr id="266" name="Γραφή 265">
                  <a:extLst>
                    <a:ext uri="{FF2B5EF4-FFF2-40B4-BE49-F238E27FC236}">
                      <a16:creationId xmlns:a16="http://schemas.microsoft.com/office/drawing/2014/main" id="{E52AA117-1A00-DF3A-66CD-55A6311B17C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94713" y="3113852"/>
                  <a:ext cx="107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299CFD77-069D-1614-D099-1668C179F0F3}"/>
                    </a:ext>
                  </a:extLst>
                </p14:cNvPr>
                <p14:cNvContentPartPr/>
                <p14:nvPr/>
              </p14:nvContentPartPr>
              <p14:xfrm>
                <a:off x="10525313" y="3082172"/>
                <a:ext cx="37440" cy="15192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299CFD77-069D-1614-D099-1668C179F0F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16313" y="3073532"/>
                  <a:ext cx="5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8" name="Γραφή 267">
                  <a:extLst>
                    <a:ext uri="{FF2B5EF4-FFF2-40B4-BE49-F238E27FC236}">
                      <a16:creationId xmlns:a16="http://schemas.microsoft.com/office/drawing/2014/main" id="{F5275235-1559-FD73-1AE4-30FD93FD6855}"/>
                    </a:ext>
                  </a:extLst>
                </p14:cNvPr>
                <p14:cNvContentPartPr/>
                <p14:nvPr/>
              </p14:nvContentPartPr>
              <p14:xfrm>
                <a:off x="10657793" y="3006932"/>
                <a:ext cx="21960" cy="301320"/>
              </p14:xfrm>
            </p:contentPart>
          </mc:Choice>
          <mc:Fallback>
            <p:pic>
              <p:nvPicPr>
                <p:cNvPr id="268" name="Γραφή 267">
                  <a:extLst>
                    <a:ext uri="{FF2B5EF4-FFF2-40B4-BE49-F238E27FC236}">
                      <a16:creationId xmlns:a16="http://schemas.microsoft.com/office/drawing/2014/main" id="{F5275235-1559-FD73-1AE4-30FD93FD68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48793" y="2998292"/>
                  <a:ext cx="39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9" name="Γραφή 268">
                  <a:extLst>
                    <a:ext uri="{FF2B5EF4-FFF2-40B4-BE49-F238E27FC236}">
                      <a16:creationId xmlns:a16="http://schemas.microsoft.com/office/drawing/2014/main" id="{BEF99207-8CC6-3CC5-2A0F-26AB66254DFE}"/>
                    </a:ext>
                  </a:extLst>
                </p14:cNvPr>
                <p14:cNvContentPartPr/>
                <p14:nvPr/>
              </p14:nvContentPartPr>
              <p14:xfrm>
                <a:off x="10536113" y="2717492"/>
                <a:ext cx="231480" cy="138240"/>
              </p14:xfrm>
            </p:contentPart>
          </mc:Choice>
          <mc:Fallback>
            <p:pic>
              <p:nvPicPr>
                <p:cNvPr id="269" name="Γραφή 268">
                  <a:extLst>
                    <a:ext uri="{FF2B5EF4-FFF2-40B4-BE49-F238E27FC236}">
                      <a16:creationId xmlns:a16="http://schemas.microsoft.com/office/drawing/2014/main" id="{BEF99207-8CC6-3CC5-2A0F-26AB66254DF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27473" y="2708492"/>
                  <a:ext cx="249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0" name="Γραφή 269">
                  <a:extLst>
                    <a:ext uri="{FF2B5EF4-FFF2-40B4-BE49-F238E27FC236}">
                      <a16:creationId xmlns:a16="http://schemas.microsoft.com/office/drawing/2014/main" id="{F7E4EAD7-99B1-6D2F-4AE0-2B64F6550128}"/>
                    </a:ext>
                  </a:extLst>
                </p14:cNvPr>
                <p14:cNvContentPartPr/>
                <p14:nvPr/>
              </p14:nvContentPartPr>
              <p14:xfrm>
                <a:off x="10799273" y="2816492"/>
                <a:ext cx="216000" cy="405720"/>
              </p14:xfrm>
            </p:contentPart>
          </mc:Choice>
          <mc:Fallback>
            <p:pic>
              <p:nvPicPr>
                <p:cNvPr id="270" name="Γραφή 269">
                  <a:extLst>
                    <a:ext uri="{FF2B5EF4-FFF2-40B4-BE49-F238E27FC236}">
                      <a16:creationId xmlns:a16="http://schemas.microsoft.com/office/drawing/2014/main" id="{F7E4EAD7-99B1-6D2F-4AE0-2B64F655012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90273" y="2807852"/>
                  <a:ext cx="233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F0DD099D-DB3D-118B-9DE3-43A8F4F39E16}"/>
                    </a:ext>
                  </a:extLst>
                </p14:cNvPr>
                <p14:cNvContentPartPr/>
                <p14:nvPr/>
              </p14:nvContentPartPr>
              <p14:xfrm>
                <a:off x="11100233" y="3048332"/>
                <a:ext cx="98280" cy="17532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F0DD099D-DB3D-118B-9DE3-43A8F4F39E1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91233" y="3039692"/>
                  <a:ext cx="115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55177BA9-2B53-07D3-88C5-76F9EB8DF6BA}"/>
                    </a:ext>
                  </a:extLst>
                </p14:cNvPr>
                <p14:cNvContentPartPr/>
                <p14:nvPr/>
              </p14:nvContentPartPr>
              <p14:xfrm>
                <a:off x="11053073" y="3045452"/>
                <a:ext cx="111960" cy="12240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55177BA9-2B53-07D3-88C5-76F9EB8DF6B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44433" y="3036452"/>
                  <a:ext cx="129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BD00C552-E777-07BC-F3B7-1873ECDEF9A2}"/>
                    </a:ext>
                  </a:extLst>
                </p14:cNvPr>
                <p14:cNvContentPartPr/>
                <p14:nvPr/>
              </p14:nvContentPartPr>
              <p14:xfrm>
                <a:off x="9916913" y="2663132"/>
                <a:ext cx="74160" cy="10260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BD00C552-E777-07BC-F3B7-1873ECDEF9A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08273" y="2654132"/>
                  <a:ext cx="91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8" name="Γραφή 277">
                  <a:extLst>
                    <a:ext uri="{FF2B5EF4-FFF2-40B4-BE49-F238E27FC236}">
                      <a16:creationId xmlns:a16="http://schemas.microsoft.com/office/drawing/2014/main" id="{11CF4CEF-0315-4DB8-D6FC-2CBC8B6CE679}"/>
                    </a:ext>
                  </a:extLst>
                </p14:cNvPr>
                <p14:cNvContentPartPr/>
                <p14:nvPr/>
              </p14:nvContentPartPr>
              <p14:xfrm>
                <a:off x="9971633" y="2638652"/>
                <a:ext cx="48960" cy="150120"/>
              </p14:xfrm>
            </p:contentPart>
          </mc:Choice>
          <mc:Fallback>
            <p:pic>
              <p:nvPicPr>
                <p:cNvPr id="278" name="Γραφή 277">
                  <a:extLst>
                    <a:ext uri="{FF2B5EF4-FFF2-40B4-BE49-F238E27FC236}">
                      <a16:creationId xmlns:a16="http://schemas.microsoft.com/office/drawing/2014/main" id="{11CF4CEF-0315-4DB8-D6FC-2CBC8B6CE67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62633" y="2629652"/>
                  <a:ext cx="66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9" name="Γραφή 278">
                  <a:extLst>
                    <a:ext uri="{FF2B5EF4-FFF2-40B4-BE49-F238E27FC236}">
                      <a16:creationId xmlns:a16="http://schemas.microsoft.com/office/drawing/2014/main" id="{F1C08533-5623-1F49-DB05-FEEE45903078}"/>
                    </a:ext>
                  </a:extLst>
                </p14:cNvPr>
                <p14:cNvContentPartPr/>
                <p14:nvPr/>
              </p14:nvContentPartPr>
              <p14:xfrm>
                <a:off x="10070993" y="2673932"/>
                <a:ext cx="161280" cy="98280"/>
              </p14:xfrm>
            </p:contentPart>
          </mc:Choice>
          <mc:Fallback>
            <p:pic>
              <p:nvPicPr>
                <p:cNvPr id="279" name="Γραφή 278">
                  <a:extLst>
                    <a:ext uri="{FF2B5EF4-FFF2-40B4-BE49-F238E27FC236}">
                      <a16:creationId xmlns:a16="http://schemas.microsoft.com/office/drawing/2014/main" id="{F1C08533-5623-1F49-DB05-FEEE4590307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62353" y="2664932"/>
                  <a:ext cx="178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EB355C12-0F4D-DBDB-C698-7B00DC5EE8FD}"/>
                    </a:ext>
                  </a:extLst>
                </p14:cNvPr>
                <p14:cNvContentPartPr/>
                <p14:nvPr/>
              </p14:nvContentPartPr>
              <p14:xfrm>
                <a:off x="11333873" y="3113852"/>
                <a:ext cx="198360" cy="576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EB355C12-0F4D-DBDB-C698-7B00DC5EE8F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324873" y="3105212"/>
                  <a:ext cx="21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84" name="Γραφή 283">
                  <a:extLst>
                    <a:ext uri="{FF2B5EF4-FFF2-40B4-BE49-F238E27FC236}">
                      <a16:creationId xmlns:a16="http://schemas.microsoft.com/office/drawing/2014/main" id="{14BB2201-538B-27D3-D06F-D3D36A78AA1F}"/>
                    </a:ext>
                  </a:extLst>
                </p14:cNvPr>
                <p14:cNvContentPartPr/>
                <p14:nvPr/>
              </p14:nvContentPartPr>
              <p14:xfrm>
                <a:off x="11338193" y="2968412"/>
                <a:ext cx="266760" cy="26640"/>
              </p14:xfrm>
            </p:contentPart>
          </mc:Choice>
          <mc:Fallback>
            <p:pic>
              <p:nvPicPr>
                <p:cNvPr id="284" name="Γραφή 283">
                  <a:extLst>
                    <a:ext uri="{FF2B5EF4-FFF2-40B4-BE49-F238E27FC236}">
                      <a16:creationId xmlns:a16="http://schemas.microsoft.com/office/drawing/2014/main" id="{14BB2201-538B-27D3-D06F-D3D36A78AA1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29193" y="2959772"/>
                  <a:ext cx="284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A875602E-3470-110A-A1D4-DF46F50A2FE8}"/>
                    </a:ext>
                  </a:extLst>
                </p14:cNvPr>
                <p14:cNvContentPartPr/>
                <p14:nvPr/>
              </p14:nvContentPartPr>
              <p14:xfrm>
                <a:off x="11596313" y="2870132"/>
                <a:ext cx="237240" cy="31968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A875602E-3470-110A-A1D4-DF46F50A2FE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587313" y="2861492"/>
                  <a:ext cx="254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9739D2FC-8B72-15A2-95FD-A8B1A8498C90}"/>
                    </a:ext>
                  </a:extLst>
                </p14:cNvPr>
                <p14:cNvContentPartPr/>
                <p14:nvPr/>
              </p14:nvContentPartPr>
              <p14:xfrm>
                <a:off x="3907793" y="3945452"/>
                <a:ext cx="478800" cy="52128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9739D2FC-8B72-15A2-95FD-A8B1A8498C9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98793" y="3936452"/>
                  <a:ext cx="4964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0093C5CA-BFF7-BE6A-7298-F0868717084E}"/>
                    </a:ext>
                  </a:extLst>
                </p14:cNvPr>
                <p14:cNvContentPartPr/>
                <p14:nvPr/>
              </p14:nvContentPartPr>
              <p14:xfrm>
                <a:off x="4267073" y="3903332"/>
                <a:ext cx="172080" cy="3528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0093C5CA-BFF7-BE6A-7298-F086871708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58073" y="3894332"/>
                  <a:ext cx="189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9" name="Γραφή 288">
                  <a:extLst>
                    <a:ext uri="{FF2B5EF4-FFF2-40B4-BE49-F238E27FC236}">
                      <a16:creationId xmlns:a16="http://schemas.microsoft.com/office/drawing/2014/main" id="{2B73277A-1863-FCD6-480A-7D699D746407}"/>
                    </a:ext>
                  </a:extLst>
                </p14:cNvPr>
                <p14:cNvContentPartPr/>
                <p14:nvPr/>
              </p14:nvContentPartPr>
              <p14:xfrm>
                <a:off x="3829673" y="3871292"/>
                <a:ext cx="175320" cy="33120"/>
              </p14:xfrm>
            </p:contentPart>
          </mc:Choice>
          <mc:Fallback>
            <p:pic>
              <p:nvPicPr>
                <p:cNvPr id="289" name="Γραφή 288">
                  <a:extLst>
                    <a:ext uri="{FF2B5EF4-FFF2-40B4-BE49-F238E27FC236}">
                      <a16:creationId xmlns:a16="http://schemas.microsoft.com/office/drawing/2014/main" id="{2B73277A-1863-FCD6-480A-7D699D74640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21033" y="3862652"/>
                  <a:ext cx="192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91" name="Γραφή 290">
                  <a:extLst>
                    <a:ext uri="{FF2B5EF4-FFF2-40B4-BE49-F238E27FC236}">
                      <a16:creationId xmlns:a16="http://schemas.microsoft.com/office/drawing/2014/main" id="{C07070A5-BB1B-39D3-6B44-92A446461173}"/>
                    </a:ext>
                  </a:extLst>
                </p14:cNvPr>
                <p14:cNvContentPartPr/>
                <p14:nvPr/>
              </p14:nvContentPartPr>
              <p14:xfrm>
                <a:off x="4562993" y="4242812"/>
                <a:ext cx="299880" cy="19800"/>
              </p14:xfrm>
            </p:contentPart>
          </mc:Choice>
          <mc:Fallback>
            <p:pic>
              <p:nvPicPr>
                <p:cNvPr id="291" name="Γραφή 290">
                  <a:extLst>
                    <a:ext uri="{FF2B5EF4-FFF2-40B4-BE49-F238E27FC236}">
                      <a16:creationId xmlns:a16="http://schemas.microsoft.com/office/drawing/2014/main" id="{C07070A5-BB1B-39D3-6B44-92A4464611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3993" y="4234172"/>
                  <a:ext cx="317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92" name="Γραφή 291">
                  <a:extLst>
                    <a:ext uri="{FF2B5EF4-FFF2-40B4-BE49-F238E27FC236}">
                      <a16:creationId xmlns:a16="http://schemas.microsoft.com/office/drawing/2014/main" id="{8E21429A-D3BB-B784-7847-B15BC57C6756}"/>
                    </a:ext>
                  </a:extLst>
                </p14:cNvPr>
                <p14:cNvContentPartPr/>
                <p14:nvPr/>
              </p14:nvContentPartPr>
              <p14:xfrm>
                <a:off x="4559393" y="4090532"/>
                <a:ext cx="223920" cy="41760"/>
              </p14:xfrm>
            </p:contentPart>
          </mc:Choice>
          <mc:Fallback>
            <p:pic>
              <p:nvPicPr>
                <p:cNvPr id="292" name="Γραφή 291">
                  <a:extLst>
                    <a:ext uri="{FF2B5EF4-FFF2-40B4-BE49-F238E27FC236}">
                      <a16:creationId xmlns:a16="http://schemas.microsoft.com/office/drawing/2014/main" id="{8E21429A-D3BB-B784-7847-B15BC57C675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50753" y="4081892"/>
                  <a:ext cx="241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94" name="Γραφή 293">
                  <a:extLst>
                    <a:ext uri="{FF2B5EF4-FFF2-40B4-BE49-F238E27FC236}">
                      <a16:creationId xmlns:a16="http://schemas.microsoft.com/office/drawing/2014/main" id="{4C47D34A-2139-3491-891B-4AB0A7111D15}"/>
                    </a:ext>
                  </a:extLst>
                </p14:cNvPr>
                <p14:cNvContentPartPr/>
                <p14:nvPr/>
              </p14:nvContentPartPr>
              <p14:xfrm>
                <a:off x="5057273" y="3642692"/>
                <a:ext cx="179640" cy="906120"/>
              </p14:xfrm>
            </p:contentPart>
          </mc:Choice>
          <mc:Fallback>
            <p:pic>
              <p:nvPicPr>
                <p:cNvPr id="294" name="Γραφή 293">
                  <a:extLst>
                    <a:ext uri="{FF2B5EF4-FFF2-40B4-BE49-F238E27FC236}">
                      <a16:creationId xmlns:a16="http://schemas.microsoft.com/office/drawing/2014/main" id="{4C47D34A-2139-3491-891B-4AB0A7111D1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48273" y="3634052"/>
                  <a:ext cx="197280" cy="9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A4749BF7-1695-481F-C962-D6DCBDF0522A}"/>
                    </a:ext>
                  </a:extLst>
                </p14:cNvPr>
                <p14:cNvContentPartPr/>
                <p14:nvPr/>
              </p14:nvContentPartPr>
              <p14:xfrm>
                <a:off x="4968353" y="4656092"/>
                <a:ext cx="137520" cy="15624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A4749BF7-1695-481F-C962-D6DCBDF0522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59713" y="4647452"/>
                  <a:ext cx="155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AE67BA1C-2D2B-83E9-C2E3-DD6A4766E1F2}"/>
                    </a:ext>
                  </a:extLst>
                </p14:cNvPr>
                <p14:cNvContentPartPr/>
                <p14:nvPr/>
              </p14:nvContentPartPr>
              <p14:xfrm>
                <a:off x="5027753" y="4657532"/>
                <a:ext cx="82440" cy="17172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AE67BA1C-2D2B-83E9-C2E3-DD6A4766E1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18753" y="4648892"/>
                  <a:ext cx="100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97" name="Γραφή 296">
                  <a:extLst>
                    <a:ext uri="{FF2B5EF4-FFF2-40B4-BE49-F238E27FC236}">
                      <a16:creationId xmlns:a16="http://schemas.microsoft.com/office/drawing/2014/main" id="{E765EA1A-F29C-3C48-2CB7-84922CE91671}"/>
                    </a:ext>
                  </a:extLst>
                </p14:cNvPr>
                <p14:cNvContentPartPr/>
                <p14:nvPr/>
              </p14:nvContentPartPr>
              <p14:xfrm>
                <a:off x="5159513" y="4664372"/>
                <a:ext cx="43920" cy="204120"/>
              </p14:xfrm>
            </p:contentPart>
          </mc:Choice>
          <mc:Fallback>
            <p:pic>
              <p:nvPicPr>
                <p:cNvPr id="297" name="Γραφή 296">
                  <a:extLst>
                    <a:ext uri="{FF2B5EF4-FFF2-40B4-BE49-F238E27FC236}">
                      <a16:creationId xmlns:a16="http://schemas.microsoft.com/office/drawing/2014/main" id="{E765EA1A-F29C-3C48-2CB7-84922CE9167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150513" y="4655732"/>
                  <a:ext cx="6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8" name="Γραφή 297">
                  <a:extLst>
                    <a:ext uri="{FF2B5EF4-FFF2-40B4-BE49-F238E27FC236}">
                      <a16:creationId xmlns:a16="http://schemas.microsoft.com/office/drawing/2014/main" id="{FD7A0070-A983-7719-2448-52A7D21086C9}"/>
                    </a:ext>
                  </a:extLst>
                </p14:cNvPr>
                <p14:cNvContentPartPr/>
                <p14:nvPr/>
              </p14:nvContentPartPr>
              <p14:xfrm>
                <a:off x="5203793" y="3371612"/>
                <a:ext cx="162000" cy="134640"/>
              </p14:xfrm>
            </p:contentPart>
          </mc:Choice>
          <mc:Fallback>
            <p:pic>
              <p:nvPicPr>
                <p:cNvPr id="298" name="Γραφή 297">
                  <a:extLst>
                    <a:ext uri="{FF2B5EF4-FFF2-40B4-BE49-F238E27FC236}">
                      <a16:creationId xmlns:a16="http://schemas.microsoft.com/office/drawing/2014/main" id="{FD7A0070-A983-7719-2448-52A7D21086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95153" y="3362972"/>
                  <a:ext cx="179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9" name="Γραφή 298">
                  <a:extLst>
                    <a:ext uri="{FF2B5EF4-FFF2-40B4-BE49-F238E27FC236}">
                      <a16:creationId xmlns:a16="http://schemas.microsoft.com/office/drawing/2014/main" id="{97C50DD0-4D3F-4F0F-FE39-9B5AFE27DFA1}"/>
                    </a:ext>
                  </a:extLst>
                </p14:cNvPr>
                <p14:cNvContentPartPr/>
                <p14:nvPr/>
              </p14:nvContentPartPr>
              <p14:xfrm>
                <a:off x="5295593" y="3343172"/>
                <a:ext cx="78120" cy="172440"/>
              </p14:xfrm>
            </p:contentPart>
          </mc:Choice>
          <mc:Fallback>
            <p:pic>
              <p:nvPicPr>
                <p:cNvPr id="299" name="Γραφή 298">
                  <a:extLst>
                    <a:ext uri="{FF2B5EF4-FFF2-40B4-BE49-F238E27FC236}">
                      <a16:creationId xmlns:a16="http://schemas.microsoft.com/office/drawing/2014/main" id="{97C50DD0-4D3F-4F0F-FE39-9B5AFE27DFA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86593" y="3334172"/>
                  <a:ext cx="95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0" name="Γραφή 299">
                  <a:extLst>
                    <a:ext uri="{FF2B5EF4-FFF2-40B4-BE49-F238E27FC236}">
                      <a16:creationId xmlns:a16="http://schemas.microsoft.com/office/drawing/2014/main" id="{0A499271-47CD-0266-5D99-7F8527111CB7}"/>
                    </a:ext>
                  </a:extLst>
                </p14:cNvPr>
                <p14:cNvContentPartPr/>
                <p14:nvPr/>
              </p14:nvContentPartPr>
              <p14:xfrm>
                <a:off x="5446073" y="3409052"/>
                <a:ext cx="144360" cy="129960"/>
              </p14:xfrm>
            </p:contentPart>
          </mc:Choice>
          <mc:Fallback>
            <p:pic>
              <p:nvPicPr>
                <p:cNvPr id="300" name="Γραφή 299">
                  <a:extLst>
                    <a:ext uri="{FF2B5EF4-FFF2-40B4-BE49-F238E27FC236}">
                      <a16:creationId xmlns:a16="http://schemas.microsoft.com/office/drawing/2014/main" id="{0A499271-47CD-0266-5D99-7F8527111CB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37073" y="3400052"/>
                  <a:ext cx="162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05" name="Γραφή 304">
                  <a:extLst>
                    <a:ext uri="{FF2B5EF4-FFF2-40B4-BE49-F238E27FC236}">
                      <a16:creationId xmlns:a16="http://schemas.microsoft.com/office/drawing/2014/main" id="{13DDFF3E-72B8-60A2-16BF-FF6D2C0CC843}"/>
                    </a:ext>
                  </a:extLst>
                </p14:cNvPr>
                <p14:cNvContentPartPr/>
                <p14:nvPr/>
              </p14:nvContentPartPr>
              <p14:xfrm>
                <a:off x="5678993" y="3892172"/>
                <a:ext cx="180360" cy="420120"/>
              </p14:xfrm>
            </p:contentPart>
          </mc:Choice>
          <mc:Fallback>
            <p:pic>
              <p:nvPicPr>
                <p:cNvPr id="305" name="Γραφή 304">
                  <a:extLst>
                    <a:ext uri="{FF2B5EF4-FFF2-40B4-BE49-F238E27FC236}">
                      <a16:creationId xmlns:a16="http://schemas.microsoft.com/office/drawing/2014/main" id="{13DDFF3E-72B8-60A2-16BF-FF6D2C0CC84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670353" y="3883172"/>
                  <a:ext cx="198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06" name="Γραφή 305">
                  <a:extLst>
                    <a:ext uri="{FF2B5EF4-FFF2-40B4-BE49-F238E27FC236}">
                      <a16:creationId xmlns:a16="http://schemas.microsoft.com/office/drawing/2014/main" id="{3BB439CC-4C1B-6B3E-E1AE-42C912160923}"/>
                    </a:ext>
                  </a:extLst>
                </p14:cNvPr>
                <p14:cNvContentPartPr/>
                <p14:nvPr/>
              </p14:nvContentPartPr>
              <p14:xfrm>
                <a:off x="5618513" y="4149572"/>
                <a:ext cx="227520" cy="34920"/>
              </p14:xfrm>
            </p:contentPart>
          </mc:Choice>
          <mc:Fallback>
            <p:pic>
              <p:nvPicPr>
                <p:cNvPr id="306" name="Γραφή 305">
                  <a:extLst>
                    <a:ext uri="{FF2B5EF4-FFF2-40B4-BE49-F238E27FC236}">
                      <a16:creationId xmlns:a16="http://schemas.microsoft.com/office/drawing/2014/main" id="{3BB439CC-4C1B-6B3E-E1AE-42C91216092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09873" y="4140572"/>
                  <a:ext cx="245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07" name="Γραφή 306">
                  <a:extLst>
                    <a:ext uri="{FF2B5EF4-FFF2-40B4-BE49-F238E27FC236}">
                      <a16:creationId xmlns:a16="http://schemas.microsoft.com/office/drawing/2014/main" id="{DBE38F5D-C518-19BC-9F4F-C9ACFC13A603}"/>
                    </a:ext>
                  </a:extLst>
                </p14:cNvPr>
                <p14:cNvContentPartPr/>
                <p14:nvPr/>
              </p14:nvContentPartPr>
              <p14:xfrm>
                <a:off x="5867273" y="3953732"/>
                <a:ext cx="191520" cy="263160"/>
              </p14:xfrm>
            </p:contentPart>
          </mc:Choice>
          <mc:Fallback>
            <p:pic>
              <p:nvPicPr>
                <p:cNvPr id="307" name="Γραφή 306">
                  <a:extLst>
                    <a:ext uri="{FF2B5EF4-FFF2-40B4-BE49-F238E27FC236}">
                      <a16:creationId xmlns:a16="http://schemas.microsoft.com/office/drawing/2014/main" id="{DBE38F5D-C518-19BC-9F4F-C9ACFC13A60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858273" y="3945092"/>
                  <a:ext cx="209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08" name="Γραφή 307">
                  <a:extLst>
                    <a:ext uri="{FF2B5EF4-FFF2-40B4-BE49-F238E27FC236}">
                      <a16:creationId xmlns:a16="http://schemas.microsoft.com/office/drawing/2014/main" id="{F93CBDD6-3F7F-6F0C-DDD0-F3CA1C39F444}"/>
                    </a:ext>
                  </a:extLst>
                </p14:cNvPr>
                <p14:cNvContentPartPr/>
                <p14:nvPr/>
              </p14:nvContentPartPr>
              <p14:xfrm>
                <a:off x="5995793" y="4091612"/>
                <a:ext cx="117720" cy="126720"/>
              </p14:xfrm>
            </p:contentPart>
          </mc:Choice>
          <mc:Fallback>
            <p:pic>
              <p:nvPicPr>
                <p:cNvPr id="308" name="Γραφή 307">
                  <a:extLst>
                    <a:ext uri="{FF2B5EF4-FFF2-40B4-BE49-F238E27FC236}">
                      <a16:creationId xmlns:a16="http://schemas.microsoft.com/office/drawing/2014/main" id="{F93CBDD6-3F7F-6F0C-DDD0-F3CA1C39F44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86793" y="4082972"/>
                  <a:ext cx="135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09" name="Γραφή 308">
                  <a:extLst>
                    <a:ext uri="{FF2B5EF4-FFF2-40B4-BE49-F238E27FC236}">
                      <a16:creationId xmlns:a16="http://schemas.microsoft.com/office/drawing/2014/main" id="{A31DE0EA-9964-2152-FBCB-19D20B0AC133}"/>
                    </a:ext>
                  </a:extLst>
                </p14:cNvPr>
                <p14:cNvContentPartPr/>
                <p14:nvPr/>
              </p14:nvContentPartPr>
              <p14:xfrm>
                <a:off x="5977793" y="4042292"/>
                <a:ext cx="115200" cy="198720"/>
              </p14:xfrm>
            </p:contentPart>
          </mc:Choice>
          <mc:Fallback>
            <p:pic>
              <p:nvPicPr>
                <p:cNvPr id="309" name="Γραφή 308">
                  <a:extLst>
                    <a:ext uri="{FF2B5EF4-FFF2-40B4-BE49-F238E27FC236}">
                      <a16:creationId xmlns:a16="http://schemas.microsoft.com/office/drawing/2014/main" id="{A31DE0EA-9964-2152-FBCB-19D20B0AC13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69153" y="4033292"/>
                  <a:ext cx="132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10" name="Γραφή 309">
                  <a:extLst>
                    <a:ext uri="{FF2B5EF4-FFF2-40B4-BE49-F238E27FC236}">
                      <a16:creationId xmlns:a16="http://schemas.microsoft.com/office/drawing/2014/main" id="{FAF14754-56AB-7C18-EAA5-82DA786D0726}"/>
                    </a:ext>
                  </a:extLst>
                </p14:cNvPr>
                <p14:cNvContentPartPr/>
                <p14:nvPr/>
              </p14:nvContentPartPr>
              <p14:xfrm>
                <a:off x="6195953" y="3993332"/>
                <a:ext cx="35640" cy="322200"/>
              </p14:xfrm>
            </p:contentPart>
          </mc:Choice>
          <mc:Fallback>
            <p:pic>
              <p:nvPicPr>
                <p:cNvPr id="310" name="Γραφή 309">
                  <a:extLst>
                    <a:ext uri="{FF2B5EF4-FFF2-40B4-BE49-F238E27FC236}">
                      <a16:creationId xmlns:a16="http://schemas.microsoft.com/office/drawing/2014/main" id="{FAF14754-56AB-7C18-EAA5-82DA786D072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86953" y="3984332"/>
                  <a:ext cx="53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11" name="Γραφή 310">
                  <a:extLst>
                    <a:ext uri="{FF2B5EF4-FFF2-40B4-BE49-F238E27FC236}">
                      <a16:creationId xmlns:a16="http://schemas.microsoft.com/office/drawing/2014/main" id="{51BD6C04-A34D-9F05-6E4E-F9D9FBA0E43D}"/>
                    </a:ext>
                  </a:extLst>
                </p14:cNvPr>
                <p14:cNvContentPartPr/>
                <p14:nvPr/>
              </p14:nvContentPartPr>
              <p14:xfrm>
                <a:off x="5985713" y="3672932"/>
                <a:ext cx="185400" cy="178200"/>
              </p14:xfrm>
            </p:contentPart>
          </mc:Choice>
          <mc:Fallback>
            <p:pic>
              <p:nvPicPr>
                <p:cNvPr id="311" name="Γραφή 310">
                  <a:extLst>
                    <a:ext uri="{FF2B5EF4-FFF2-40B4-BE49-F238E27FC236}">
                      <a16:creationId xmlns:a16="http://schemas.microsoft.com/office/drawing/2014/main" id="{51BD6C04-A34D-9F05-6E4E-F9D9FBA0E43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76713" y="3663932"/>
                  <a:ext cx="203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12" name="Γραφή 311">
                  <a:extLst>
                    <a:ext uri="{FF2B5EF4-FFF2-40B4-BE49-F238E27FC236}">
                      <a16:creationId xmlns:a16="http://schemas.microsoft.com/office/drawing/2014/main" id="{8E5DF503-C20D-885B-6055-D39C91D4A637}"/>
                    </a:ext>
                  </a:extLst>
                </p14:cNvPr>
                <p14:cNvContentPartPr/>
                <p14:nvPr/>
              </p14:nvContentPartPr>
              <p14:xfrm>
                <a:off x="6472433" y="3801092"/>
                <a:ext cx="259200" cy="413640"/>
              </p14:xfrm>
            </p:contentPart>
          </mc:Choice>
          <mc:Fallback>
            <p:pic>
              <p:nvPicPr>
                <p:cNvPr id="312" name="Γραφή 311">
                  <a:extLst>
                    <a:ext uri="{FF2B5EF4-FFF2-40B4-BE49-F238E27FC236}">
                      <a16:creationId xmlns:a16="http://schemas.microsoft.com/office/drawing/2014/main" id="{8E5DF503-C20D-885B-6055-D39C91D4A6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63433" y="3792452"/>
                  <a:ext cx="2768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13" name="Γραφή 312">
                  <a:extLst>
                    <a:ext uri="{FF2B5EF4-FFF2-40B4-BE49-F238E27FC236}">
                      <a16:creationId xmlns:a16="http://schemas.microsoft.com/office/drawing/2014/main" id="{5BC935AF-AC78-B273-D82E-A53D736E64CE}"/>
                    </a:ext>
                  </a:extLst>
                </p14:cNvPr>
                <p14:cNvContentPartPr/>
                <p14:nvPr/>
              </p14:nvContentPartPr>
              <p14:xfrm>
                <a:off x="6855473" y="4004492"/>
                <a:ext cx="180360" cy="168480"/>
              </p14:xfrm>
            </p:contentPart>
          </mc:Choice>
          <mc:Fallback>
            <p:pic>
              <p:nvPicPr>
                <p:cNvPr id="313" name="Γραφή 312">
                  <a:extLst>
                    <a:ext uri="{FF2B5EF4-FFF2-40B4-BE49-F238E27FC236}">
                      <a16:creationId xmlns:a16="http://schemas.microsoft.com/office/drawing/2014/main" id="{5BC935AF-AC78-B273-D82E-A53D736E64C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846473" y="3995852"/>
                  <a:ext cx="198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14" name="Γραφή 313">
                  <a:extLst>
                    <a:ext uri="{FF2B5EF4-FFF2-40B4-BE49-F238E27FC236}">
                      <a16:creationId xmlns:a16="http://schemas.microsoft.com/office/drawing/2014/main" id="{8C940867-1636-002D-8DA4-09FF0FE53CA6}"/>
                    </a:ext>
                  </a:extLst>
                </p14:cNvPr>
                <p14:cNvContentPartPr/>
                <p14:nvPr/>
              </p14:nvContentPartPr>
              <p14:xfrm>
                <a:off x="6902273" y="3989732"/>
                <a:ext cx="121680" cy="217440"/>
              </p14:xfrm>
            </p:contentPart>
          </mc:Choice>
          <mc:Fallback>
            <p:pic>
              <p:nvPicPr>
                <p:cNvPr id="314" name="Γραφή 313">
                  <a:extLst>
                    <a:ext uri="{FF2B5EF4-FFF2-40B4-BE49-F238E27FC236}">
                      <a16:creationId xmlns:a16="http://schemas.microsoft.com/office/drawing/2014/main" id="{8C940867-1636-002D-8DA4-09FF0FE53CA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893273" y="3980732"/>
                  <a:ext cx="139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15" name="Γραφή 314">
                  <a:extLst>
                    <a:ext uri="{FF2B5EF4-FFF2-40B4-BE49-F238E27FC236}">
                      <a16:creationId xmlns:a16="http://schemas.microsoft.com/office/drawing/2014/main" id="{6723AA9A-BA0F-C122-3773-B0F279D807C5}"/>
                    </a:ext>
                  </a:extLst>
                </p14:cNvPr>
                <p14:cNvContentPartPr/>
                <p14:nvPr/>
              </p14:nvContentPartPr>
              <p14:xfrm>
                <a:off x="3601433" y="3362252"/>
                <a:ext cx="163800" cy="1547640"/>
              </p14:xfrm>
            </p:contentPart>
          </mc:Choice>
          <mc:Fallback>
            <p:pic>
              <p:nvPicPr>
                <p:cNvPr id="315" name="Γραφή 314">
                  <a:extLst>
                    <a:ext uri="{FF2B5EF4-FFF2-40B4-BE49-F238E27FC236}">
                      <a16:creationId xmlns:a16="http://schemas.microsoft.com/office/drawing/2014/main" id="{6723AA9A-BA0F-C122-3773-B0F279D807C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592793" y="3353252"/>
                  <a:ext cx="18144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16" name="Γραφή 315">
                  <a:extLst>
                    <a:ext uri="{FF2B5EF4-FFF2-40B4-BE49-F238E27FC236}">
                      <a16:creationId xmlns:a16="http://schemas.microsoft.com/office/drawing/2014/main" id="{EC45F463-6636-577C-FCAD-723E07ACCAB2}"/>
                    </a:ext>
                  </a:extLst>
                </p14:cNvPr>
                <p14:cNvContentPartPr/>
                <p14:nvPr/>
              </p14:nvContentPartPr>
              <p14:xfrm>
                <a:off x="3779273" y="4832132"/>
                <a:ext cx="4130280" cy="102600"/>
              </p14:xfrm>
            </p:contentPart>
          </mc:Choice>
          <mc:Fallback>
            <p:pic>
              <p:nvPicPr>
                <p:cNvPr id="316" name="Γραφή 315">
                  <a:extLst>
                    <a:ext uri="{FF2B5EF4-FFF2-40B4-BE49-F238E27FC236}">
                      <a16:creationId xmlns:a16="http://schemas.microsoft.com/office/drawing/2014/main" id="{EC45F463-6636-577C-FCAD-723E07ACCAB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70633" y="4823132"/>
                  <a:ext cx="4147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17" name="Γραφή 316">
                  <a:extLst>
                    <a:ext uri="{FF2B5EF4-FFF2-40B4-BE49-F238E27FC236}">
                      <a16:creationId xmlns:a16="http://schemas.microsoft.com/office/drawing/2014/main" id="{67D2570A-FEBA-6A54-1220-D834E668D1D7}"/>
                    </a:ext>
                  </a:extLst>
                </p14:cNvPr>
                <p14:cNvContentPartPr/>
                <p14:nvPr/>
              </p14:nvContentPartPr>
              <p14:xfrm>
                <a:off x="3884033" y="3322292"/>
                <a:ext cx="3390120" cy="924120"/>
              </p14:xfrm>
            </p:contentPart>
          </mc:Choice>
          <mc:Fallback>
            <p:pic>
              <p:nvPicPr>
                <p:cNvPr id="317" name="Γραφή 316">
                  <a:extLst>
                    <a:ext uri="{FF2B5EF4-FFF2-40B4-BE49-F238E27FC236}">
                      <a16:creationId xmlns:a16="http://schemas.microsoft.com/office/drawing/2014/main" id="{67D2570A-FEBA-6A54-1220-D834E668D1D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875393" y="3313292"/>
                  <a:ext cx="3407760" cy="9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19" name="Γραφή 318">
                  <a:extLst>
                    <a:ext uri="{FF2B5EF4-FFF2-40B4-BE49-F238E27FC236}">
                      <a16:creationId xmlns:a16="http://schemas.microsoft.com/office/drawing/2014/main" id="{0660A36E-CDA3-ADA4-8ACA-242ECFFBC0C6}"/>
                    </a:ext>
                  </a:extLst>
                </p14:cNvPr>
                <p14:cNvContentPartPr/>
                <p14:nvPr/>
              </p14:nvContentPartPr>
              <p14:xfrm>
                <a:off x="4906433" y="4010972"/>
                <a:ext cx="147600" cy="307080"/>
              </p14:xfrm>
            </p:contentPart>
          </mc:Choice>
          <mc:Fallback>
            <p:pic>
              <p:nvPicPr>
                <p:cNvPr id="319" name="Γραφή 318">
                  <a:extLst>
                    <a:ext uri="{FF2B5EF4-FFF2-40B4-BE49-F238E27FC236}">
                      <a16:creationId xmlns:a16="http://schemas.microsoft.com/office/drawing/2014/main" id="{0660A36E-CDA3-ADA4-8ACA-242ECFFBC0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97433" y="4001972"/>
                  <a:ext cx="165240" cy="3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961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9" name="Γραφή 58">
                <a:extLst>
                  <a:ext uri="{FF2B5EF4-FFF2-40B4-BE49-F238E27FC236}">
                    <a16:creationId xmlns:a16="http://schemas.microsoft.com/office/drawing/2014/main" id="{CD714CC7-0956-D80F-3F5A-9428FFFE3EAB}"/>
                  </a:ext>
                </a:extLst>
              </p14:cNvPr>
              <p14:cNvContentPartPr/>
              <p14:nvPr/>
            </p14:nvContentPartPr>
            <p14:xfrm>
              <a:off x="7698953" y="827492"/>
              <a:ext cx="7200" cy="3240"/>
            </p14:xfrm>
          </p:contentPart>
        </mc:Choice>
        <mc:Fallback>
          <p:pic>
            <p:nvPicPr>
              <p:cNvPr id="59" name="Γραφή 58">
                <a:extLst>
                  <a:ext uri="{FF2B5EF4-FFF2-40B4-BE49-F238E27FC236}">
                    <a16:creationId xmlns:a16="http://schemas.microsoft.com/office/drawing/2014/main" id="{CD714CC7-0956-D80F-3F5A-9428FFFE3E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0313" y="818852"/>
                <a:ext cx="24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9" name="Γραφή 78">
                <a:extLst>
                  <a:ext uri="{FF2B5EF4-FFF2-40B4-BE49-F238E27FC236}">
                    <a16:creationId xmlns:a16="http://schemas.microsoft.com/office/drawing/2014/main" id="{D0280EFC-12D0-AE05-A106-36B2EBB6799E}"/>
                  </a:ext>
                </a:extLst>
              </p14:cNvPr>
              <p14:cNvContentPartPr/>
              <p14:nvPr/>
            </p14:nvContentPartPr>
            <p14:xfrm>
              <a:off x="6666113" y="1897052"/>
              <a:ext cx="360" cy="360"/>
            </p14:xfrm>
          </p:contentPart>
        </mc:Choice>
        <mc:Fallback>
          <p:pic>
            <p:nvPicPr>
              <p:cNvPr id="79" name="Γραφή 78">
                <a:extLst>
                  <a:ext uri="{FF2B5EF4-FFF2-40B4-BE49-F238E27FC236}">
                    <a16:creationId xmlns:a16="http://schemas.microsoft.com/office/drawing/2014/main" id="{D0280EFC-12D0-AE05-A106-36B2EBB679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7113" y="18880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9" name="Γραφή 98">
                <a:extLst>
                  <a:ext uri="{FF2B5EF4-FFF2-40B4-BE49-F238E27FC236}">
                    <a16:creationId xmlns:a16="http://schemas.microsoft.com/office/drawing/2014/main" id="{6C82476F-E59C-8AB1-8CB0-9A106DDD9996}"/>
                  </a:ext>
                </a:extLst>
              </p14:cNvPr>
              <p14:cNvContentPartPr/>
              <p14:nvPr/>
            </p14:nvContentPartPr>
            <p14:xfrm>
              <a:off x="10078553" y="198572"/>
              <a:ext cx="921960" cy="508320"/>
            </p14:xfrm>
          </p:contentPart>
        </mc:Choice>
        <mc:Fallback>
          <p:pic>
            <p:nvPicPr>
              <p:cNvPr id="99" name="Γραφή 98">
                <a:extLst>
                  <a:ext uri="{FF2B5EF4-FFF2-40B4-BE49-F238E27FC236}">
                    <a16:creationId xmlns:a16="http://schemas.microsoft.com/office/drawing/2014/main" id="{6C82476F-E59C-8AB1-8CB0-9A106DDD99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69913" y="189932"/>
                <a:ext cx="9396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2" name="Γραφή 291">
                <a:extLst>
                  <a:ext uri="{FF2B5EF4-FFF2-40B4-BE49-F238E27FC236}">
                    <a16:creationId xmlns:a16="http://schemas.microsoft.com/office/drawing/2014/main" id="{37FF4DA9-0C43-EBED-508F-0323332D15D6}"/>
                  </a:ext>
                </a:extLst>
              </p14:cNvPr>
              <p14:cNvContentPartPr/>
              <p14:nvPr/>
            </p14:nvContentPartPr>
            <p14:xfrm>
              <a:off x="6624713" y="3955532"/>
              <a:ext cx="131040" cy="19080"/>
            </p14:xfrm>
          </p:contentPart>
        </mc:Choice>
        <mc:Fallback>
          <p:pic>
            <p:nvPicPr>
              <p:cNvPr id="292" name="Γραφή 291">
                <a:extLst>
                  <a:ext uri="{FF2B5EF4-FFF2-40B4-BE49-F238E27FC236}">
                    <a16:creationId xmlns:a16="http://schemas.microsoft.com/office/drawing/2014/main" id="{37FF4DA9-0C43-EBED-508F-0323332D15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6073" y="3946892"/>
                <a:ext cx="1486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Ομάδα 315">
            <a:extLst>
              <a:ext uri="{FF2B5EF4-FFF2-40B4-BE49-F238E27FC236}">
                <a16:creationId xmlns:a16="http://schemas.microsoft.com/office/drawing/2014/main" id="{BA80590B-E513-618A-AFC7-2FFFBC465D83}"/>
              </a:ext>
            </a:extLst>
          </p:cNvPr>
          <p:cNvGrpSpPr/>
          <p:nvPr/>
        </p:nvGrpSpPr>
        <p:grpSpPr>
          <a:xfrm>
            <a:off x="617033" y="125132"/>
            <a:ext cx="10521720" cy="4237920"/>
            <a:chOff x="617033" y="125132"/>
            <a:chExt cx="10521720" cy="423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Γραφή 1">
                  <a:extLst>
                    <a:ext uri="{FF2B5EF4-FFF2-40B4-BE49-F238E27FC236}">
                      <a16:creationId xmlns:a16="http://schemas.microsoft.com/office/drawing/2014/main" id="{46BC29C3-0752-EBE6-87FE-C31CAED83B34}"/>
                    </a:ext>
                  </a:extLst>
                </p14:cNvPr>
                <p14:cNvContentPartPr/>
                <p14:nvPr/>
              </p14:nvContentPartPr>
              <p14:xfrm>
                <a:off x="1105913" y="326732"/>
                <a:ext cx="195480" cy="368640"/>
              </p14:xfrm>
            </p:contentPart>
          </mc:Choice>
          <mc:Fallback>
            <p:pic>
              <p:nvPicPr>
                <p:cNvPr id="2" name="Γραφή 1">
                  <a:extLst>
                    <a:ext uri="{FF2B5EF4-FFF2-40B4-BE49-F238E27FC236}">
                      <a16:creationId xmlns:a16="http://schemas.microsoft.com/office/drawing/2014/main" id="{46BC29C3-0752-EBE6-87FE-C31CAED83B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7273" y="317732"/>
                  <a:ext cx="2131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Γραφή 2">
                  <a:extLst>
                    <a:ext uri="{FF2B5EF4-FFF2-40B4-BE49-F238E27FC236}">
                      <a16:creationId xmlns:a16="http://schemas.microsoft.com/office/drawing/2014/main" id="{8799BB19-B5A3-8606-429C-6B74ADCD1206}"/>
                    </a:ext>
                  </a:extLst>
                </p14:cNvPr>
                <p14:cNvContentPartPr/>
                <p14:nvPr/>
              </p14:nvContentPartPr>
              <p14:xfrm>
                <a:off x="998273" y="323132"/>
                <a:ext cx="37080" cy="106560"/>
              </p14:xfrm>
            </p:contentPart>
          </mc:Choice>
          <mc:Fallback>
            <p:pic>
              <p:nvPicPr>
                <p:cNvPr id="3" name="Γραφή 2">
                  <a:extLst>
                    <a:ext uri="{FF2B5EF4-FFF2-40B4-BE49-F238E27FC236}">
                      <a16:creationId xmlns:a16="http://schemas.microsoft.com/office/drawing/2014/main" id="{8799BB19-B5A3-8606-429C-6B74ADCD12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9633" y="314492"/>
                  <a:ext cx="54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C66EF04C-81B6-00CF-59E1-E640895AD8D0}"/>
                    </a:ext>
                  </a:extLst>
                </p14:cNvPr>
                <p14:cNvContentPartPr/>
                <p14:nvPr/>
              </p14:nvContentPartPr>
              <p14:xfrm>
                <a:off x="1319033" y="440852"/>
                <a:ext cx="142560" cy="34560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C66EF04C-81B6-00CF-59E1-E640895AD8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10033" y="431852"/>
                  <a:ext cx="160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0B898D02-C6A8-BF38-2AB9-BE0AACC64507}"/>
                    </a:ext>
                  </a:extLst>
                </p14:cNvPr>
                <p14:cNvContentPartPr/>
                <p14:nvPr/>
              </p14:nvContentPartPr>
              <p14:xfrm>
                <a:off x="1514513" y="520052"/>
                <a:ext cx="80640" cy="15408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0B898D02-C6A8-BF38-2AB9-BE0AACC645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5873" y="511412"/>
                  <a:ext cx="9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059E1012-6F19-F26A-EAC6-BAF1FFA97F69}"/>
                    </a:ext>
                  </a:extLst>
                </p14:cNvPr>
                <p14:cNvContentPartPr/>
                <p14:nvPr/>
              </p14:nvContentPartPr>
              <p14:xfrm>
                <a:off x="1574993" y="473252"/>
                <a:ext cx="263160" cy="17712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059E1012-6F19-F26A-EAC6-BAF1FFA97F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65993" y="464252"/>
                  <a:ext cx="28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6A4074CE-4126-3CBE-3D91-C19882AF9863}"/>
                    </a:ext>
                  </a:extLst>
                </p14:cNvPr>
                <p14:cNvContentPartPr/>
                <p14:nvPr/>
              </p14:nvContentPartPr>
              <p14:xfrm>
                <a:off x="1881353" y="477212"/>
                <a:ext cx="193320" cy="22968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6A4074CE-4126-3CBE-3D91-C19882AF98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2353" y="468212"/>
                  <a:ext cx="210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A64038EA-DFA9-166B-815A-7ECA43743DA4}"/>
                    </a:ext>
                  </a:extLst>
                </p14:cNvPr>
                <p14:cNvContentPartPr/>
                <p14:nvPr/>
              </p14:nvContentPartPr>
              <p14:xfrm>
                <a:off x="2508833" y="400892"/>
                <a:ext cx="231840" cy="32184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A64038EA-DFA9-166B-815A-7ECA43743D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00193" y="392252"/>
                  <a:ext cx="249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806D330E-EC3D-B535-EFB2-257C2D9120BC}"/>
                    </a:ext>
                  </a:extLst>
                </p14:cNvPr>
                <p14:cNvContentPartPr/>
                <p14:nvPr/>
              </p14:nvContentPartPr>
              <p14:xfrm>
                <a:off x="2804033" y="473252"/>
                <a:ext cx="243720" cy="323280"/>
              </p14:xfrm>
            </p:contentPart>
          </mc:Choice>
          <mc:Fallback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806D330E-EC3D-B535-EFB2-257C2D9120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5033" y="464612"/>
                  <a:ext cx="261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52B498AC-1A1F-5A5C-DA58-858215372406}"/>
                    </a:ext>
                  </a:extLst>
                </p14:cNvPr>
                <p14:cNvContentPartPr/>
                <p14:nvPr/>
              </p14:nvContentPartPr>
              <p14:xfrm>
                <a:off x="3121553" y="491252"/>
                <a:ext cx="230760" cy="23184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52B498AC-1A1F-5A5C-DA58-8582153724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2913" y="482612"/>
                  <a:ext cx="248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Γραφή 11">
                  <a:extLst>
                    <a:ext uri="{FF2B5EF4-FFF2-40B4-BE49-F238E27FC236}">
                      <a16:creationId xmlns:a16="http://schemas.microsoft.com/office/drawing/2014/main" id="{215B7C80-7958-2CFB-F477-41D583072CDE}"/>
                    </a:ext>
                  </a:extLst>
                </p14:cNvPr>
                <p14:cNvContentPartPr/>
                <p14:nvPr/>
              </p14:nvContentPartPr>
              <p14:xfrm>
                <a:off x="3290033" y="385052"/>
                <a:ext cx="12240" cy="54720"/>
              </p14:xfrm>
            </p:contentPart>
          </mc:Choice>
          <mc:Fallback>
            <p:pic>
              <p:nvPicPr>
                <p:cNvPr id="12" name="Γραφή 11">
                  <a:extLst>
                    <a:ext uri="{FF2B5EF4-FFF2-40B4-BE49-F238E27FC236}">
                      <a16:creationId xmlns:a16="http://schemas.microsoft.com/office/drawing/2014/main" id="{215B7C80-7958-2CFB-F477-41D583072C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81393" y="376052"/>
                  <a:ext cx="29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180EAD6B-6E4E-57E3-E6B6-49A3DD8FEE1D}"/>
                    </a:ext>
                  </a:extLst>
                </p14:cNvPr>
                <p14:cNvContentPartPr/>
                <p14:nvPr/>
              </p14:nvContentPartPr>
              <p14:xfrm>
                <a:off x="3470393" y="509252"/>
                <a:ext cx="178920" cy="37908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180EAD6B-6E4E-57E3-E6B6-49A3DD8FEE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61753" y="500612"/>
                  <a:ext cx="1965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B41C147E-C120-D08F-53F9-1C9DB7F83A62}"/>
                    </a:ext>
                  </a:extLst>
                </p14:cNvPr>
                <p14:cNvContentPartPr/>
                <p14:nvPr/>
              </p14:nvContentPartPr>
              <p14:xfrm>
                <a:off x="3680633" y="483332"/>
                <a:ext cx="120240" cy="18108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B41C147E-C120-D08F-53F9-1C9DB7F83A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71633" y="474332"/>
                  <a:ext cx="137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D4E005FA-6692-33F4-174A-64621F7FDAD1}"/>
                    </a:ext>
                  </a:extLst>
                </p14:cNvPr>
                <p14:cNvContentPartPr/>
                <p14:nvPr/>
              </p14:nvContentPartPr>
              <p14:xfrm>
                <a:off x="3792593" y="531212"/>
                <a:ext cx="47520" cy="168480"/>
              </p14:xfrm>
            </p:contentPart>
          </mc:Choice>
          <mc:Fallback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D4E005FA-6692-33F4-174A-64621F7FDA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83593" y="522572"/>
                  <a:ext cx="65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92E37E08-93A0-8CD6-4F01-579F573C1826}"/>
                    </a:ext>
                  </a:extLst>
                </p14:cNvPr>
                <p14:cNvContentPartPr/>
                <p14:nvPr/>
              </p14:nvContentPartPr>
              <p14:xfrm>
                <a:off x="3965753" y="475412"/>
                <a:ext cx="126720" cy="253800"/>
              </p14:xfrm>
            </p:contentPart>
          </mc:Choice>
          <mc:Fallback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92E37E08-93A0-8CD6-4F01-579F573C18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7113" y="466772"/>
                  <a:ext cx="144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BCE78363-68CC-27B9-D874-DE0146579245}"/>
                    </a:ext>
                  </a:extLst>
                </p14:cNvPr>
                <p14:cNvContentPartPr/>
                <p14:nvPr/>
              </p14:nvContentPartPr>
              <p14:xfrm>
                <a:off x="1159193" y="832172"/>
                <a:ext cx="2389320" cy="7632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BCE78363-68CC-27B9-D874-DE01465792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0553" y="823532"/>
                  <a:ext cx="2406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A1312BA6-EB41-81DF-4FFB-1DCF5687206D}"/>
                    </a:ext>
                  </a:extLst>
                </p14:cNvPr>
                <p14:cNvContentPartPr/>
                <p14:nvPr/>
              </p14:nvContentPartPr>
              <p14:xfrm>
                <a:off x="4397393" y="390812"/>
                <a:ext cx="131400" cy="32184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A1312BA6-EB41-81DF-4FFB-1DCF568720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88753" y="382172"/>
                  <a:ext cx="149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8022FE85-E6A1-F17E-8E8B-5E94188E6B1E}"/>
                    </a:ext>
                  </a:extLst>
                </p14:cNvPr>
                <p14:cNvContentPartPr/>
                <p14:nvPr/>
              </p14:nvContentPartPr>
              <p14:xfrm>
                <a:off x="4607993" y="445172"/>
                <a:ext cx="33120" cy="263880"/>
              </p14:xfrm>
            </p:contentPart>
          </mc:Choice>
          <mc:Fallback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8022FE85-E6A1-F17E-8E8B-5E94188E6B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8993" y="436532"/>
                  <a:ext cx="50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1548E3C2-927C-617A-2F6B-6AC4565095E0}"/>
                    </a:ext>
                  </a:extLst>
                </p14:cNvPr>
                <p14:cNvContentPartPr/>
                <p14:nvPr/>
              </p14:nvContentPartPr>
              <p14:xfrm>
                <a:off x="4632833" y="507092"/>
                <a:ext cx="127440" cy="109800"/>
              </p14:xfrm>
            </p:contentPart>
          </mc:Choice>
          <mc:Fallback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1548E3C2-927C-617A-2F6B-6AC4565095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3833" y="498092"/>
                  <a:ext cx="145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D8CC50AA-3245-BF37-7A26-A133886ADE89}"/>
                    </a:ext>
                  </a:extLst>
                </p14:cNvPr>
                <p14:cNvContentPartPr/>
                <p14:nvPr/>
              </p14:nvContentPartPr>
              <p14:xfrm>
                <a:off x="4773593" y="469292"/>
                <a:ext cx="210240" cy="21600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D8CC50AA-3245-BF37-7A26-A133886ADE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4593" y="460652"/>
                  <a:ext cx="227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5" name="Γραφή 44">
                  <a:extLst>
                    <a:ext uri="{FF2B5EF4-FFF2-40B4-BE49-F238E27FC236}">
                      <a16:creationId xmlns:a16="http://schemas.microsoft.com/office/drawing/2014/main" id="{DB84BB61-23F2-69D4-4090-D09B81C72A8F}"/>
                    </a:ext>
                  </a:extLst>
                </p14:cNvPr>
                <p14:cNvContentPartPr/>
                <p14:nvPr/>
              </p14:nvContentPartPr>
              <p14:xfrm>
                <a:off x="4922993" y="321692"/>
                <a:ext cx="39600" cy="56160"/>
              </p14:xfrm>
            </p:contentPart>
          </mc:Choice>
          <mc:Fallback>
            <p:pic>
              <p:nvPicPr>
                <p:cNvPr id="45" name="Γραφή 44">
                  <a:extLst>
                    <a:ext uri="{FF2B5EF4-FFF2-40B4-BE49-F238E27FC236}">
                      <a16:creationId xmlns:a16="http://schemas.microsoft.com/office/drawing/2014/main" id="{DB84BB61-23F2-69D4-4090-D09B81C72A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4353" y="312692"/>
                  <a:ext cx="57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EF25A7B9-605C-CD63-FAB5-AA578E5520C0}"/>
                    </a:ext>
                  </a:extLst>
                </p14:cNvPr>
                <p14:cNvContentPartPr/>
                <p14:nvPr/>
              </p14:nvContentPartPr>
              <p14:xfrm>
                <a:off x="5032793" y="511412"/>
                <a:ext cx="127800" cy="173520"/>
              </p14:xfrm>
            </p:contentPart>
          </mc:Choice>
          <mc:Fallback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EF25A7B9-605C-CD63-FAB5-AA578E5520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24153" y="502772"/>
                  <a:ext cx="145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19E2D7EF-73BF-59DC-A886-1318076033C8}"/>
                    </a:ext>
                  </a:extLst>
                </p14:cNvPr>
                <p14:cNvContentPartPr/>
                <p14:nvPr/>
              </p14:nvContentPartPr>
              <p14:xfrm>
                <a:off x="5173193" y="495932"/>
                <a:ext cx="122400" cy="18072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19E2D7EF-73BF-59DC-A886-1318076033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64193" y="486932"/>
                  <a:ext cx="140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0A3FA0A0-C25B-3CAB-DAAB-4A098D464890}"/>
                    </a:ext>
                  </a:extLst>
                </p14:cNvPr>
                <p14:cNvContentPartPr/>
                <p14:nvPr/>
              </p14:nvContentPartPr>
              <p14:xfrm>
                <a:off x="5357153" y="487292"/>
                <a:ext cx="130680" cy="27108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0A3FA0A0-C25B-3CAB-DAAB-4A098D4648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8153" y="478652"/>
                  <a:ext cx="148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F10FD5FE-3C7C-A3E7-0C2A-6D5F5DED5AE4}"/>
                    </a:ext>
                  </a:extLst>
                </p14:cNvPr>
                <p14:cNvContentPartPr/>
                <p14:nvPr/>
              </p14:nvContentPartPr>
              <p14:xfrm>
                <a:off x="5603393" y="467132"/>
                <a:ext cx="211680" cy="268200"/>
              </p14:xfrm>
            </p:contentPart>
          </mc:Choice>
          <mc:Fallback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F10FD5FE-3C7C-A3E7-0C2A-6D5F5DED5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94393" y="458492"/>
                  <a:ext cx="22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DAC9B0D2-6A7C-F38D-7916-913B2E8DCAE0}"/>
                    </a:ext>
                  </a:extLst>
                </p14:cNvPr>
                <p14:cNvContentPartPr/>
                <p14:nvPr/>
              </p14:nvContentPartPr>
              <p14:xfrm>
                <a:off x="5913353" y="646772"/>
                <a:ext cx="21240" cy="22320"/>
              </p14:xfrm>
            </p:contentPart>
          </mc:Choice>
          <mc:Fallback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DAC9B0D2-6A7C-F38D-7916-913B2E8DCA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04713" y="637772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Γραφή 50">
                  <a:extLst>
                    <a:ext uri="{FF2B5EF4-FFF2-40B4-BE49-F238E27FC236}">
                      <a16:creationId xmlns:a16="http://schemas.microsoft.com/office/drawing/2014/main" id="{36F99979-BD92-057B-40AA-CF630FB66857}"/>
                    </a:ext>
                  </a:extLst>
                </p14:cNvPr>
                <p14:cNvContentPartPr/>
                <p14:nvPr/>
              </p14:nvContentPartPr>
              <p14:xfrm>
                <a:off x="4411433" y="808772"/>
                <a:ext cx="1056600" cy="20880"/>
              </p14:xfrm>
            </p:contentPart>
          </mc:Choice>
          <mc:Fallback>
            <p:pic>
              <p:nvPicPr>
                <p:cNvPr id="51" name="Γραφή 50">
                  <a:extLst>
                    <a:ext uri="{FF2B5EF4-FFF2-40B4-BE49-F238E27FC236}">
                      <a16:creationId xmlns:a16="http://schemas.microsoft.com/office/drawing/2014/main" id="{36F99979-BD92-057B-40AA-CF630FB668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2433" y="800132"/>
                  <a:ext cx="107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2B40E5A0-A0F7-7705-91CB-A3B71BBEFB99}"/>
                    </a:ext>
                  </a:extLst>
                </p14:cNvPr>
                <p14:cNvContentPartPr/>
                <p14:nvPr/>
              </p14:nvContentPartPr>
              <p14:xfrm>
                <a:off x="8104673" y="858452"/>
                <a:ext cx="6120" cy="1080"/>
              </p14:xfrm>
            </p:contentPart>
          </mc:Choice>
          <mc:Fallback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2B40E5A0-A0F7-7705-91CB-A3B71BBEFB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95673" y="849812"/>
                  <a:ext cx="23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7" name="Γραφή 66">
                  <a:extLst>
                    <a:ext uri="{FF2B5EF4-FFF2-40B4-BE49-F238E27FC236}">
                      <a16:creationId xmlns:a16="http://schemas.microsoft.com/office/drawing/2014/main" id="{ED082599-E0EF-0303-5F3C-1F5594B2ABF3}"/>
                    </a:ext>
                  </a:extLst>
                </p14:cNvPr>
                <p14:cNvContentPartPr/>
                <p14:nvPr/>
              </p14:nvContentPartPr>
              <p14:xfrm>
                <a:off x="8081273" y="869972"/>
                <a:ext cx="3600" cy="1080"/>
              </p14:xfrm>
            </p:contentPart>
          </mc:Choice>
          <mc:Fallback>
            <p:pic>
              <p:nvPicPr>
                <p:cNvPr id="67" name="Γραφή 66">
                  <a:extLst>
                    <a:ext uri="{FF2B5EF4-FFF2-40B4-BE49-F238E27FC236}">
                      <a16:creationId xmlns:a16="http://schemas.microsoft.com/office/drawing/2014/main" id="{ED082599-E0EF-0303-5F3C-1F5594B2AB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72273" y="860972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6C77DCC5-CCFE-5F10-956E-4564B02014B6}"/>
                    </a:ext>
                  </a:extLst>
                </p14:cNvPr>
                <p14:cNvContentPartPr/>
                <p14:nvPr/>
              </p14:nvContentPartPr>
              <p14:xfrm>
                <a:off x="6640913" y="1764932"/>
                <a:ext cx="4497840" cy="81720"/>
              </p14:xfrm>
            </p:contentPart>
          </mc:Choice>
          <mc:Fallback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6C77DCC5-CCFE-5F10-956E-4564B02014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31913" y="1756292"/>
                  <a:ext cx="451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BE06992D-1697-A2C1-AEA9-FCD14E7C326D}"/>
                    </a:ext>
                  </a:extLst>
                </p14:cNvPr>
                <p14:cNvContentPartPr/>
                <p14:nvPr/>
              </p14:nvContentPartPr>
              <p14:xfrm>
                <a:off x="8606513" y="125132"/>
                <a:ext cx="87480" cy="156492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BE06992D-1697-A2C1-AEA9-FCD14E7C32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97873" y="116132"/>
                  <a:ext cx="105120" cy="15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7" name="Γραφή 86">
                  <a:extLst>
                    <a:ext uri="{FF2B5EF4-FFF2-40B4-BE49-F238E27FC236}">
                      <a16:creationId xmlns:a16="http://schemas.microsoft.com/office/drawing/2014/main" id="{495D1530-81E9-B094-02B4-09335385B3B9}"/>
                    </a:ext>
                  </a:extLst>
                </p14:cNvPr>
                <p14:cNvContentPartPr/>
                <p14:nvPr/>
              </p14:nvContentPartPr>
              <p14:xfrm>
                <a:off x="8532353" y="1764212"/>
                <a:ext cx="149040" cy="1468080"/>
              </p14:xfrm>
            </p:contentPart>
          </mc:Choice>
          <mc:Fallback>
            <p:pic>
              <p:nvPicPr>
                <p:cNvPr id="87" name="Γραφή 86">
                  <a:extLst>
                    <a:ext uri="{FF2B5EF4-FFF2-40B4-BE49-F238E27FC236}">
                      <a16:creationId xmlns:a16="http://schemas.microsoft.com/office/drawing/2014/main" id="{495D1530-81E9-B094-02B4-09335385B3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23713" y="1755572"/>
                  <a:ext cx="166680" cy="14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EC7C4172-F006-EDAC-4260-C1B670A22864}"/>
                    </a:ext>
                  </a:extLst>
                </p14:cNvPr>
                <p14:cNvContentPartPr/>
                <p14:nvPr/>
              </p14:nvContentPartPr>
              <p14:xfrm>
                <a:off x="7380713" y="557852"/>
                <a:ext cx="1253160" cy="128196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EC7C4172-F006-EDAC-4260-C1B670A228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71713" y="549212"/>
                  <a:ext cx="1270800" cy="12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9EE9A6B7-8218-1AEA-5CAE-9C07ED97D4C0}"/>
                    </a:ext>
                  </a:extLst>
                </p14:cNvPr>
                <p14:cNvContentPartPr/>
                <p14:nvPr/>
              </p14:nvContentPartPr>
              <p14:xfrm>
                <a:off x="8635673" y="549212"/>
                <a:ext cx="1217880" cy="124164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9EE9A6B7-8218-1AEA-5CAE-9C07ED97D4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27033" y="540572"/>
                  <a:ext cx="1235520" cy="12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A3A4FFE0-7984-8F87-79AC-D2C3E8F49671}"/>
                    </a:ext>
                  </a:extLst>
                </p14:cNvPr>
                <p14:cNvContentPartPr/>
                <p14:nvPr/>
              </p14:nvContentPartPr>
              <p14:xfrm>
                <a:off x="9525593" y="415292"/>
                <a:ext cx="219240" cy="40824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A3A4FFE0-7984-8F87-79AC-D2C3E8F496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16953" y="406292"/>
                  <a:ext cx="236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EF9FDB3E-F09F-38D9-A973-B5636840F992}"/>
                    </a:ext>
                  </a:extLst>
                </p14:cNvPr>
                <p14:cNvContentPartPr/>
                <p14:nvPr/>
              </p14:nvContentPartPr>
              <p14:xfrm>
                <a:off x="9841673" y="612572"/>
                <a:ext cx="128160" cy="2448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EF9FDB3E-F09F-38D9-A973-B5636840F9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32673" y="603932"/>
                  <a:ext cx="14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EE70F203-59CC-9FBA-3F96-E57688207760}"/>
                    </a:ext>
                  </a:extLst>
                </p14:cNvPr>
                <p14:cNvContentPartPr/>
                <p14:nvPr/>
              </p14:nvContentPartPr>
              <p14:xfrm>
                <a:off x="9796313" y="547052"/>
                <a:ext cx="147960" cy="1692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EE70F203-59CC-9FBA-3F96-E576882077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87673" y="538412"/>
                  <a:ext cx="165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F79BF2C3-EA01-B00D-4AC6-7CC756A421A7}"/>
                    </a:ext>
                  </a:extLst>
                </p14:cNvPr>
                <p14:cNvContentPartPr/>
                <p14:nvPr/>
              </p14:nvContentPartPr>
              <p14:xfrm>
                <a:off x="9758153" y="1986332"/>
                <a:ext cx="232200" cy="14328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F79BF2C3-EA01-B00D-4AC6-7CC756A421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49153" y="1977332"/>
                  <a:ext cx="24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940993CF-7FA7-D917-44E3-F040C616C3AF}"/>
                    </a:ext>
                  </a:extLst>
                </p14:cNvPr>
                <p14:cNvContentPartPr/>
                <p14:nvPr/>
              </p14:nvContentPartPr>
              <p14:xfrm>
                <a:off x="10275473" y="385052"/>
                <a:ext cx="178560" cy="321480"/>
              </p14:xfrm>
            </p:contentPart>
          </mc:Choice>
          <mc:Fallback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940993CF-7FA7-D917-44E3-F040C616C3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6833" y="376412"/>
                  <a:ext cx="196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F547235C-2059-A48D-2DBF-B2394F5B83AF}"/>
                    </a:ext>
                  </a:extLst>
                </p14:cNvPr>
                <p14:cNvContentPartPr/>
                <p14:nvPr/>
              </p14:nvContentPartPr>
              <p14:xfrm>
                <a:off x="10495073" y="299732"/>
                <a:ext cx="105840" cy="207720"/>
              </p14:xfrm>
            </p:contentPart>
          </mc:Choice>
          <mc:Fallback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F547235C-2059-A48D-2DBF-B2394F5B83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86433" y="291092"/>
                  <a:ext cx="123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460FAEBC-E0D2-3FB9-0FD9-FCFB80E390B2}"/>
                    </a:ext>
                  </a:extLst>
                </p14:cNvPr>
                <p14:cNvContentPartPr/>
                <p14:nvPr/>
              </p14:nvContentPartPr>
              <p14:xfrm>
                <a:off x="10541153" y="599972"/>
                <a:ext cx="180360" cy="7200"/>
              </p14:xfrm>
            </p:contentPart>
          </mc:Choice>
          <mc:Fallback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460FAEBC-E0D2-3FB9-0FD9-FCFB80E390B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32153" y="590972"/>
                  <a:ext cx="19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2D611FA4-B96A-2AFA-77D6-2FD227ECD297}"/>
                    </a:ext>
                  </a:extLst>
                </p14:cNvPr>
                <p14:cNvContentPartPr/>
                <p14:nvPr/>
              </p14:nvContentPartPr>
              <p14:xfrm>
                <a:off x="10752833" y="497372"/>
                <a:ext cx="204480" cy="21096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2D611FA4-B96A-2AFA-77D6-2FD227ECD2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4193" y="488732"/>
                  <a:ext cx="222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BBE8C6F1-AED3-45DC-86E3-4258404E63EF}"/>
                    </a:ext>
                  </a:extLst>
                </p14:cNvPr>
                <p14:cNvContentPartPr/>
                <p14:nvPr/>
              </p14:nvContentPartPr>
              <p14:xfrm>
                <a:off x="10726553" y="489092"/>
                <a:ext cx="195840" cy="207000"/>
              </p14:xfrm>
            </p:contentPart>
          </mc:Choice>
          <mc:Fallback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BBE8C6F1-AED3-45DC-86E3-4258404E63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17553" y="480452"/>
                  <a:ext cx="213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7E51711A-3866-9E35-0DA3-06516E88709A}"/>
                    </a:ext>
                  </a:extLst>
                </p14:cNvPr>
                <p14:cNvContentPartPr/>
                <p14:nvPr/>
              </p14:nvContentPartPr>
              <p14:xfrm>
                <a:off x="10950833" y="343652"/>
                <a:ext cx="168120" cy="20160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7E51711A-3866-9E35-0DA3-06516E88709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2193" y="335012"/>
                  <a:ext cx="185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57AF01CF-2E40-7752-880A-C921C5F3F048}"/>
                    </a:ext>
                  </a:extLst>
                </p14:cNvPr>
                <p14:cNvContentPartPr/>
                <p14:nvPr/>
              </p14:nvContentPartPr>
              <p14:xfrm>
                <a:off x="11084033" y="682772"/>
                <a:ext cx="29520" cy="1836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57AF01CF-2E40-7752-880A-C921C5F3F0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75393" y="674132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CF1FD66C-67ED-4EEB-9924-9A7676F3FFE1}"/>
                    </a:ext>
                  </a:extLst>
                </p14:cNvPr>
                <p14:cNvContentPartPr/>
                <p14:nvPr/>
              </p14:nvContentPartPr>
              <p14:xfrm>
                <a:off x="6833153" y="2005412"/>
                <a:ext cx="272880" cy="2556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CF1FD66C-67ED-4EEB-9924-9A7676F3FF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24513" y="1996412"/>
                  <a:ext cx="290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FA892EF3-9A90-9709-49E1-179511306E8F}"/>
                    </a:ext>
                  </a:extLst>
                </p14:cNvPr>
                <p14:cNvContentPartPr/>
                <p14:nvPr/>
              </p14:nvContentPartPr>
              <p14:xfrm>
                <a:off x="7157153" y="1945292"/>
                <a:ext cx="223200" cy="16776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FA892EF3-9A90-9709-49E1-179511306E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48153" y="1936292"/>
                  <a:ext cx="240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Γραφή 68">
                  <a:extLst>
                    <a:ext uri="{FF2B5EF4-FFF2-40B4-BE49-F238E27FC236}">
                      <a16:creationId xmlns:a16="http://schemas.microsoft.com/office/drawing/2014/main" id="{1D50F212-E5CE-FDB0-5561-8ECAD10790CD}"/>
                    </a:ext>
                  </a:extLst>
                </p14:cNvPr>
                <p14:cNvContentPartPr/>
                <p14:nvPr/>
              </p14:nvContentPartPr>
              <p14:xfrm>
                <a:off x="6634073" y="1888052"/>
                <a:ext cx="360" cy="360"/>
              </p14:xfrm>
            </p:contentPart>
          </mc:Choice>
          <mc:Fallback>
            <p:pic>
              <p:nvPicPr>
                <p:cNvPr id="69" name="Γραφή 68">
                  <a:extLst>
                    <a:ext uri="{FF2B5EF4-FFF2-40B4-BE49-F238E27FC236}">
                      <a16:creationId xmlns:a16="http://schemas.microsoft.com/office/drawing/2014/main" id="{1D50F212-E5CE-FDB0-5561-8ECAD10790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5433" y="1879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4FBE9759-C6A5-9784-C2B5-1E53F7AB1E8F}"/>
                    </a:ext>
                  </a:extLst>
                </p14:cNvPr>
                <p14:cNvContentPartPr/>
                <p14:nvPr/>
              </p14:nvContentPartPr>
              <p14:xfrm>
                <a:off x="6572153" y="1882652"/>
                <a:ext cx="62280" cy="576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4FBE9759-C6A5-9784-C2B5-1E53F7AB1E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3153" y="1873652"/>
                  <a:ext cx="7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571895B3-BF00-4A37-3984-670A41E0ABB5}"/>
                    </a:ext>
                  </a:extLst>
                </p14:cNvPr>
                <p14:cNvContentPartPr/>
                <p14:nvPr/>
              </p14:nvContentPartPr>
              <p14:xfrm>
                <a:off x="617033" y="1532012"/>
                <a:ext cx="377280" cy="56052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571895B3-BF00-4A37-3984-670A41E0AB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393" y="1523012"/>
                  <a:ext cx="3949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1" name="Γραφή 110">
                  <a:extLst>
                    <a:ext uri="{FF2B5EF4-FFF2-40B4-BE49-F238E27FC236}">
                      <a16:creationId xmlns:a16="http://schemas.microsoft.com/office/drawing/2014/main" id="{FF9BC4CC-40BA-66FF-AE88-9EACFEF5AAE0}"/>
                    </a:ext>
                  </a:extLst>
                </p14:cNvPr>
                <p14:cNvContentPartPr/>
                <p14:nvPr/>
              </p14:nvContentPartPr>
              <p14:xfrm>
                <a:off x="1142273" y="1884812"/>
                <a:ext cx="227520" cy="25200"/>
              </p14:xfrm>
            </p:contentPart>
          </mc:Choice>
          <mc:Fallback>
            <p:pic>
              <p:nvPicPr>
                <p:cNvPr id="111" name="Γραφή 110">
                  <a:extLst>
                    <a:ext uri="{FF2B5EF4-FFF2-40B4-BE49-F238E27FC236}">
                      <a16:creationId xmlns:a16="http://schemas.microsoft.com/office/drawing/2014/main" id="{FF9BC4CC-40BA-66FF-AE88-9EACFEF5AA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3633" y="1876172"/>
                  <a:ext cx="245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2" name="Γραφή 111">
                  <a:extLst>
                    <a:ext uri="{FF2B5EF4-FFF2-40B4-BE49-F238E27FC236}">
                      <a16:creationId xmlns:a16="http://schemas.microsoft.com/office/drawing/2014/main" id="{6634BE64-2C27-217F-C9BE-252C57D4DC17}"/>
                    </a:ext>
                  </a:extLst>
                </p14:cNvPr>
                <p14:cNvContentPartPr/>
                <p14:nvPr/>
              </p14:nvContentPartPr>
              <p14:xfrm>
                <a:off x="1144073" y="1759892"/>
                <a:ext cx="240840" cy="24480"/>
              </p14:xfrm>
            </p:contentPart>
          </mc:Choice>
          <mc:Fallback>
            <p:pic>
              <p:nvPicPr>
                <p:cNvPr id="112" name="Γραφή 111">
                  <a:extLst>
                    <a:ext uri="{FF2B5EF4-FFF2-40B4-BE49-F238E27FC236}">
                      <a16:creationId xmlns:a16="http://schemas.microsoft.com/office/drawing/2014/main" id="{6634BE64-2C27-217F-C9BE-252C57D4DC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5433" y="1750892"/>
                  <a:ext cx="25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DBF67CF3-0A4B-4BDD-D9CA-BD842BFED29B}"/>
                    </a:ext>
                  </a:extLst>
                </p14:cNvPr>
                <p14:cNvContentPartPr/>
                <p14:nvPr/>
              </p14:nvContentPartPr>
              <p14:xfrm>
                <a:off x="1517033" y="1718492"/>
                <a:ext cx="9720" cy="212760"/>
              </p14:xfrm>
            </p:contentPart>
          </mc:Choice>
          <mc:Fallback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DBF67CF3-0A4B-4BDD-D9CA-BD842BFED2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08393" y="1709492"/>
                  <a:ext cx="27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BA380D0D-C7B5-E072-FEC2-59A8DE84CB10}"/>
                    </a:ext>
                  </a:extLst>
                </p14:cNvPr>
                <p14:cNvContentPartPr/>
                <p14:nvPr/>
              </p14:nvContentPartPr>
              <p14:xfrm>
                <a:off x="1611353" y="1703732"/>
                <a:ext cx="11160" cy="22176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BA380D0D-C7B5-E072-FEC2-59A8DE84CB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02353" y="1695092"/>
                  <a:ext cx="28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9EB47EF2-0BE6-69B3-6573-92166340D01F}"/>
                    </a:ext>
                  </a:extLst>
                </p14:cNvPr>
                <p14:cNvContentPartPr/>
                <p14:nvPr/>
              </p14:nvContentPartPr>
              <p14:xfrm>
                <a:off x="1364393" y="1664492"/>
                <a:ext cx="420120" cy="45000"/>
              </p14:xfrm>
            </p:contentPart>
          </mc:Choice>
          <mc:Fallback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9EB47EF2-0BE6-69B3-6573-92166340D0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55753" y="1655852"/>
                  <a:ext cx="437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421DDC6F-4428-3902-60AC-F958C111F274}"/>
                    </a:ext>
                  </a:extLst>
                </p14:cNvPr>
                <p14:cNvContentPartPr/>
                <p14:nvPr/>
              </p14:nvContentPartPr>
              <p14:xfrm>
                <a:off x="1790993" y="1393412"/>
                <a:ext cx="134640" cy="807120"/>
              </p14:xfrm>
            </p:contentPart>
          </mc:Choice>
          <mc:Fallback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421DDC6F-4428-3902-60AC-F958C111F2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81993" y="1384412"/>
                  <a:ext cx="15228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B04280F5-815F-4846-7F34-CFAFEC74CC9E}"/>
                    </a:ext>
                  </a:extLst>
                </p14:cNvPr>
                <p14:cNvContentPartPr/>
                <p14:nvPr/>
              </p14:nvContentPartPr>
              <p14:xfrm>
                <a:off x="1973153" y="1503212"/>
                <a:ext cx="239760" cy="44496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B04280F5-815F-4846-7F34-CFAFEC74CC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64513" y="1494572"/>
                  <a:ext cx="257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56003CF6-9980-D954-C596-A496686D4675}"/>
                    </a:ext>
                  </a:extLst>
                </p14:cNvPr>
                <p14:cNvContentPartPr/>
                <p14:nvPr/>
              </p14:nvContentPartPr>
              <p14:xfrm>
                <a:off x="2264393" y="1511852"/>
                <a:ext cx="934560" cy="5652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56003CF6-9980-D954-C596-A496686D46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55753" y="1503212"/>
                  <a:ext cx="952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C5B46CC3-89CB-8EA4-126E-2D65064815C8}"/>
                    </a:ext>
                  </a:extLst>
                </p14:cNvPr>
                <p14:cNvContentPartPr/>
                <p14:nvPr/>
              </p14:nvContentPartPr>
              <p14:xfrm>
                <a:off x="2242073" y="1684292"/>
                <a:ext cx="129240" cy="21780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C5B46CC3-89CB-8EA4-126E-2D65064815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33433" y="1675652"/>
                  <a:ext cx="146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612E009E-2EFB-EE1E-DDE8-848C6A2C9DC9}"/>
                    </a:ext>
                  </a:extLst>
                </p14:cNvPr>
                <p14:cNvContentPartPr/>
                <p14:nvPr/>
              </p14:nvContentPartPr>
              <p14:xfrm>
                <a:off x="2384273" y="1572332"/>
                <a:ext cx="173160" cy="17784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612E009E-2EFB-EE1E-DDE8-848C6A2C9D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75273" y="1563692"/>
                  <a:ext cx="190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F5AF9321-1278-BB37-1D89-729B525B09D4}"/>
                    </a:ext>
                  </a:extLst>
                </p14:cNvPr>
                <p14:cNvContentPartPr/>
                <p14:nvPr/>
              </p14:nvContentPartPr>
              <p14:xfrm>
                <a:off x="2545193" y="1875092"/>
                <a:ext cx="156960" cy="4788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F5AF9321-1278-BB37-1D89-729B525B09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36193" y="1866092"/>
                  <a:ext cx="174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67EEC263-A279-E462-C4E2-C31ABCB77169}"/>
                    </a:ext>
                  </a:extLst>
                </p14:cNvPr>
                <p14:cNvContentPartPr/>
                <p14:nvPr/>
              </p14:nvContentPartPr>
              <p14:xfrm>
                <a:off x="2776313" y="1739012"/>
                <a:ext cx="267480" cy="13680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67EEC263-A279-E462-C4E2-C31ABCB771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67313" y="1730372"/>
                  <a:ext cx="285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F77D7089-4E66-224F-60C0-20F298BC8804}"/>
                    </a:ext>
                  </a:extLst>
                </p14:cNvPr>
                <p14:cNvContentPartPr/>
                <p14:nvPr/>
              </p14:nvContentPartPr>
              <p14:xfrm>
                <a:off x="2836433" y="1699772"/>
                <a:ext cx="181800" cy="19332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F77D7089-4E66-224F-60C0-20F298BC88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7433" y="1691132"/>
                  <a:ext cx="199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08DD36F9-B1DE-B5CB-B0EF-28A81E9FC8CB}"/>
                    </a:ext>
                  </a:extLst>
                </p14:cNvPr>
                <p14:cNvContentPartPr/>
                <p14:nvPr/>
              </p14:nvContentPartPr>
              <p14:xfrm>
                <a:off x="3013553" y="1585652"/>
                <a:ext cx="190080" cy="18000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08DD36F9-B1DE-B5CB-B0EF-28A81E9FC8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04553" y="1576652"/>
                  <a:ext cx="20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DFE3FB9B-8E6C-B113-2D84-503E7D2E0617}"/>
                    </a:ext>
                  </a:extLst>
                </p14:cNvPr>
                <p14:cNvContentPartPr/>
                <p14:nvPr/>
              </p14:nvContentPartPr>
              <p14:xfrm>
                <a:off x="1694873" y="2308532"/>
                <a:ext cx="180360" cy="3276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DFE3FB9B-8E6C-B113-2D84-503E7D2E06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85873" y="2299892"/>
                  <a:ext cx="19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BD790A61-6867-FEE2-AB84-F84D3233BE26}"/>
                    </a:ext>
                  </a:extLst>
                </p14:cNvPr>
                <p14:cNvContentPartPr/>
                <p14:nvPr/>
              </p14:nvContentPartPr>
              <p14:xfrm>
                <a:off x="1902233" y="2239412"/>
                <a:ext cx="212400" cy="18072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BD790A61-6867-FEE2-AB84-F84D3233BE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93593" y="2230412"/>
                  <a:ext cx="230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66E6C176-3BB0-F559-B2DA-61E592CB8786}"/>
                    </a:ext>
                  </a:extLst>
                </p14:cNvPr>
                <p14:cNvContentPartPr/>
                <p14:nvPr/>
              </p14:nvContentPartPr>
              <p14:xfrm>
                <a:off x="1861193" y="1102172"/>
                <a:ext cx="181440" cy="18072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66E6C176-3BB0-F559-B2DA-61E592CB87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52193" y="1093172"/>
                  <a:ext cx="199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AF3CDBF7-912A-0E53-B2E8-F8A3557FE92B}"/>
                    </a:ext>
                  </a:extLst>
                </p14:cNvPr>
                <p14:cNvContentPartPr/>
                <p14:nvPr/>
              </p14:nvContentPartPr>
              <p14:xfrm>
                <a:off x="3317393" y="1495652"/>
                <a:ext cx="290520" cy="44136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AF3CDBF7-912A-0E53-B2E8-F8A3557FE9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08753" y="1487012"/>
                  <a:ext cx="3081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7616D560-4933-AD11-BB2E-AB3FEC8D9E14}"/>
                    </a:ext>
                  </a:extLst>
                </p14:cNvPr>
                <p14:cNvContentPartPr/>
                <p14:nvPr/>
              </p14:nvContentPartPr>
              <p14:xfrm>
                <a:off x="3687113" y="1744772"/>
                <a:ext cx="143640" cy="18936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7616D560-4933-AD11-BB2E-AB3FEC8D9E1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78473" y="1736132"/>
                  <a:ext cx="161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0F1083B3-7A3D-7797-B6F0-7C3AFEA88239}"/>
                    </a:ext>
                  </a:extLst>
                </p14:cNvPr>
                <p14:cNvContentPartPr/>
                <p14:nvPr/>
              </p14:nvContentPartPr>
              <p14:xfrm>
                <a:off x="3565793" y="1722092"/>
                <a:ext cx="266040" cy="31248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0F1083B3-7A3D-7797-B6F0-7C3AFEA882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56793" y="1713092"/>
                  <a:ext cx="283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3DFBB627-C58C-A075-E81F-F61C414B7FD9}"/>
                    </a:ext>
                  </a:extLst>
                </p14:cNvPr>
                <p14:cNvContentPartPr/>
                <p14:nvPr/>
              </p14:nvContentPartPr>
              <p14:xfrm>
                <a:off x="1874153" y="1413212"/>
                <a:ext cx="151920" cy="50760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3DFBB627-C58C-A075-E81F-F61C414B7F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65153" y="1404572"/>
                  <a:ext cx="1695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6433B130-9EDD-2E2E-E886-EB7812E7DEA5}"/>
                    </a:ext>
                  </a:extLst>
                </p14:cNvPr>
                <p14:cNvContentPartPr/>
                <p14:nvPr/>
              </p14:nvContentPartPr>
              <p14:xfrm>
                <a:off x="3170153" y="1384052"/>
                <a:ext cx="124560" cy="611280"/>
              </p14:xfrm>
            </p:contentPart>
          </mc:Choice>
          <mc:Fallback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6433B130-9EDD-2E2E-E886-EB7812E7DEA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61513" y="1375412"/>
                  <a:ext cx="1422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64BAFB5E-CE98-10BC-422B-D18234DE2277}"/>
                    </a:ext>
                  </a:extLst>
                </p14:cNvPr>
                <p14:cNvContentPartPr/>
                <p14:nvPr/>
              </p14:nvContentPartPr>
              <p14:xfrm>
                <a:off x="3222353" y="1179932"/>
                <a:ext cx="214920" cy="22860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64BAFB5E-CE98-10BC-422B-D18234DE22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13353" y="1171292"/>
                  <a:ext cx="23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A90EC667-602E-D6FB-D772-F7F1889987EA}"/>
                    </a:ext>
                  </a:extLst>
                </p14:cNvPr>
                <p14:cNvContentPartPr/>
                <p14:nvPr/>
              </p14:nvContentPartPr>
              <p14:xfrm>
                <a:off x="3988433" y="1937732"/>
                <a:ext cx="281520" cy="576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A90EC667-602E-D6FB-D772-F7F1889987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79433" y="1928732"/>
                  <a:ext cx="299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C3F83E2E-0844-D843-5504-300CCABC23DC}"/>
                    </a:ext>
                  </a:extLst>
                </p14:cNvPr>
                <p14:cNvContentPartPr/>
                <p14:nvPr/>
              </p14:nvContentPartPr>
              <p14:xfrm>
                <a:off x="3965393" y="1769612"/>
                <a:ext cx="287640" cy="5076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C3F83E2E-0844-D843-5504-300CCABC23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56753" y="1760972"/>
                  <a:ext cx="305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EEC9A85E-14B2-0634-4086-ED810D505586}"/>
                    </a:ext>
                  </a:extLst>
                </p14:cNvPr>
                <p14:cNvContentPartPr/>
                <p14:nvPr/>
              </p14:nvContentPartPr>
              <p14:xfrm>
                <a:off x="4385873" y="1695452"/>
                <a:ext cx="50400" cy="24156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EEC9A85E-14B2-0634-4086-ED810D5055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7233" y="1686452"/>
                  <a:ext cx="68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4C4EC973-0A79-71E7-FC1D-6DB9E774E847}"/>
                    </a:ext>
                  </a:extLst>
                </p14:cNvPr>
                <p14:cNvContentPartPr/>
                <p14:nvPr/>
              </p14:nvContentPartPr>
              <p14:xfrm>
                <a:off x="4455713" y="1701572"/>
                <a:ext cx="32040" cy="22500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4C4EC973-0A79-71E7-FC1D-6DB9E774E8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46713" y="1692932"/>
                  <a:ext cx="49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0" name="Γραφή 149">
                  <a:extLst>
                    <a:ext uri="{FF2B5EF4-FFF2-40B4-BE49-F238E27FC236}">
                      <a16:creationId xmlns:a16="http://schemas.microsoft.com/office/drawing/2014/main" id="{5536A9EA-0AB1-8DB4-489A-CBC218820D59}"/>
                    </a:ext>
                  </a:extLst>
                </p14:cNvPr>
                <p14:cNvContentPartPr/>
                <p14:nvPr/>
              </p14:nvContentPartPr>
              <p14:xfrm>
                <a:off x="4328993" y="1659452"/>
                <a:ext cx="258480" cy="36720"/>
              </p14:xfrm>
            </p:contentPart>
          </mc:Choice>
          <mc:Fallback>
            <p:pic>
              <p:nvPicPr>
                <p:cNvPr id="150" name="Γραφή 149">
                  <a:extLst>
                    <a:ext uri="{FF2B5EF4-FFF2-40B4-BE49-F238E27FC236}">
                      <a16:creationId xmlns:a16="http://schemas.microsoft.com/office/drawing/2014/main" id="{5536A9EA-0AB1-8DB4-489A-CBC218820D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19993" y="1650452"/>
                  <a:ext cx="276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9D0E8034-30CA-F56D-3726-11CDA72DA835}"/>
                    </a:ext>
                  </a:extLst>
                </p14:cNvPr>
                <p14:cNvContentPartPr/>
                <p14:nvPr/>
              </p14:nvContentPartPr>
              <p14:xfrm>
                <a:off x="4627433" y="1339772"/>
                <a:ext cx="84960" cy="77688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9D0E8034-30CA-F56D-3726-11CDA72DA8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18793" y="1330772"/>
                  <a:ext cx="10260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46DA8F0B-8151-4B8D-AF61-8A7323816B95}"/>
                    </a:ext>
                  </a:extLst>
                </p14:cNvPr>
                <p14:cNvContentPartPr/>
                <p14:nvPr/>
              </p14:nvContentPartPr>
              <p14:xfrm>
                <a:off x="4380113" y="2240852"/>
                <a:ext cx="196560" cy="396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46DA8F0B-8151-4B8D-AF61-8A7323816B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71473" y="2231852"/>
                  <a:ext cx="214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2D2C2F7B-18E0-FCE7-E843-CA504473ECAE}"/>
                    </a:ext>
                  </a:extLst>
                </p14:cNvPr>
                <p14:cNvContentPartPr/>
                <p14:nvPr/>
              </p14:nvContentPartPr>
              <p14:xfrm>
                <a:off x="4597193" y="2220332"/>
                <a:ext cx="172080" cy="99720"/>
              </p14:xfrm>
            </p:contentPart>
          </mc:Choice>
          <mc:Fallback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2D2C2F7B-18E0-FCE7-E843-CA504473EC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88193" y="2211692"/>
                  <a:ext cx="189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B34BD37F-26DD-A9D6-135E-AEDE617B34A7}"/>
                    </a:ext>
                  </a:extLst>
                </p14:cNvPr>
                <p14:cNvContentPartPr/>
                <p14:nvPr/>
              </p14:nvContentPartPr>
              <p14:xfrm>
                <a:off x="4795913" y="1031252"/>
                <a:ext cx="203760" cy="22428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B34BD37F-26DD-A9D6-135E-AEDE617B34A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87273" y="1022612"/>
                  <a:ext cx="221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6" name="Γραφή 155">
                  <a:extLst>
                    <a:ext uri="{FF2B5EF4-FFF2-40B4-BE49-F238E27FC236}">
                      <a16:creationId xmlns:a16="http://schemas.microsoft.com/office/drawing/2014/main" id="{6A26B622-CEA8-720A-1EF4-9EECF2A66090}"/>
                    </a:ext>
                  </a:extLst>
                </p14:cNvPr>
                <p14:cNvContentPartPr/>
                <p14:nvPr/>
              </p14:nvContentPartPr>
              <p14:xfrm>
                <a:off x="4786553" y="1651892"/>
                <a:ext cx="182520" cy="203760"/>
              </p14:xfrm>
            </p:contentPart>
          </mc:Choice>
          <mc:Fallback>
            <p:pic>
              <p:nvPicPr>
                <p:cNvPr id="156" name="Γραφή 155">
                  <a:extLst>
                    <a:ext uri="{FF2B5EF4-FFF2-40B4-BE49-F238E27FC236}">
                      <a16:creationId xmlns:a16="http://schemas.microsoft.com/office/drawing/2014/main" id="{6A26B622-CEA8-720A-1EF4-9EECF2A660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77553" y="1643252"/>
                  <a:ext cx="200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7" name="Γραφή 156">
                  <a:extLst>
                    <a:ext uri="{FF2B5EF4-FFF2-40B4-BE49-F238E27FC236}">
                      <a16:creationId xmlns:a16="http://schemas.microsoft.com/office/drawing/2014/main" id="{5A19992F-C3FF-975F-11A2-2A6C0F276B3D}"/>
                    </a:ext>
                  </a:extLst>
                </p14:cNvPr>
                <p14:cNvContentPartPr/>
                <p14:nvPr/>
              </p14:nvContentPartPr>
              <p14:xfrm>
                <a:off x="4909673" y="1467212"/>
                <a:ext cx="155520" cy="146520"/>
              </p14:xfrm>
            </p:contentPart>
          </mc:Choice>
          <mc:Fallback>
            <p:pic>
              <p:nvPicPr>
                <p:cNvPr id="157" name="Γραφή 156">
                  <a:extLst>
                    <a:ext uri="{FF2B5EF4-FFF2-40B4-BE49-F238E27FC236}">
                      <a16:creationId xmlns:a16="http://schemas.microsoft.com/office/drawing/2014/main" id="{5A19992F-C3FF-975F-11A2-2A6C0F276B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01033" y="1458212"/>
                  <a:ext cx="173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8" name="Γραφή 157">
                  <a:extLst>
                    <a:ext uri="{FF2B5EF4-FFF2-40B4-BE49-F238E27FC236}">
                      <a16:creationId xmlns:a16="http://schemas.microsoft.com/office/drawing/2014/main" id="{4964C4C4-AF7E-7222-7D8A-9C8095B4F466}"/>
                    </a:ext>
                  </a:extLst>
                </p14:cNvPr>
                <p14:cNvContentPartPr/>
                <p14:nvPr/>
              </p14:nvContentPartPr>
              <p14:xfrm>
                <a:off x="5067353" y="1786172"/>
                <a:ext cx="193680" cy="21600"/>
              </p14:xfrm>
            </p:contentPart>
          </mc:Choice>
          <mc:Fallback>
            <p:pic>
              <p:nvPicPr>
                <p:cNvPr id="158" name="Γραφή 157">
                  <a:extLst>
                    <a:ext uri="{FF2B5EF4-FFF2-40B4-BE49-F238E27FC236}">
                      <a16:creationId xmlns:a16="http://schemas.microsoft.com/office/drawing/2014/main" id="{4964C4C4-AF7E-7222-7D8A-9C8095B4F4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58713" y="1777172"/>
                  <a:ext cx="211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2454389C-C06A-978A-D8C3-C666E396D5C9}"/>
                    </a:ext>
                  </a:extLst>
                </p14:cNvPr>
                <p14:cNvContentPartPr/>
                <p14:nvPr/>
              </p14:nvContentPartPr>
              <p14:xfrm>
                <a:off x="5237273" y="1664852"/>
                <a:ext cx="197280" cy="16092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2454389C-C06A-978A-D8C3-C666E396D5C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28273" y="1655852"/>
                  <a:ext cx="214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A0089CCA-F4D5-AEF7-DE8A-B727BBD73F21}"/>
                    </a:ext>
                  </a:extLst>
                </p14:cNvPr>
                <p14:cNvContentPartPr/>
                <p14:nvPr/>
              </p14:nvContentPartPr>
              <p14:xfrm>
                <a:off x="5266793" y="1650092"/>
                <a:ext cx="145080" cy="196920"/>
              </p14:xfrm>
            </p:contentPart>
          </mc:Choice>
          <mc:Fallback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A0089CCA-F4D5-AEF7-DE8A-B727BBD73F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58153" y="1641092"/>
                  <a:ext cx="162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1" name="Γραφή 160">
                  <a:extLst>
                    <a:ext uri="{FF2B5EF4-FFF2-40B4-BE49-F238E27FC236}">
                      <a16:creationId xmlns:a16="http://schemas.microsoft.com/office/drawing/2014/main" id="{2F4EE062-21AB-AE56-F4CE-159D29E03794}"/>
                    </a:ext>
                  </a:extLst>
                </p14:cNvPr>
                <p14:cNvContentPartPr/>
                <p14:nvPr/>
              </p14:nvContentPartPr>
              <p14:xfrm>
                <a:off x="5382353" y="1451372"/>
                <a:ext cx="161280" cy="129960"/>
              </p14:xfrm>
            </p:contentPart>
          </mc:Choice>
          <mc:Fallback>
            <p:pic>
              <p:nvPicPr>
                <p:cNvPr id="161" name="Γραφή 160">
                  <a:extLst>
                    <a:ext uri="{FF2B5EF4-FFF2-40B4-BE49-F238E27FC236}">
                      <a16:creationId xmlns:a16="http://schemas.microsoft.com/office/drawing/2014/main" id="{2F4EE062-21AB-AE56-F4CE-159D29E037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73353" y="1442372"/>
                  <a:ext cx="178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6495A907-D52A-F1D7-A9C7-C1530BB735E4}"/>
                    </a:ext>
                  </a:extLst>
                </p14:cNvPr>
                <p14:cNvContentPartPr/>
                <p14:nvPr/>
              </p14:nvContentPartPr>
              <p14:xfrm>
                <a:off x="4712753" y="1489892"/>
                <a:ext cx="91800" cy="470880"/>
              </p14:xfrm>
            </p:contentPart>
          </mc:Choice>
          <mc:Fallback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6495A907-D52A-F1D7-A9C7-C1530BB735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04113" y="1480892"/>
                  <a:ext cx="1094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60286E10-C826-45B6-0F03-21D1C280065F}"/>
                    </a:ext>
                  </a:extLst>
                </p14:cNvPr>
                <p14:cNvContentPartPr/>
                <p14:nvPr/>
              </p14:nvContentPartPr>
              <p14:xfrm>
                <a:off x="5570993" y="1583132"/>
                <a:ext cx="59400" cy="369000"/>
              </p14:xfrm>
            </p:contentPart>
          </mc:Choice>
          <mc:Fallback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60286E10-C826-45B6-0F03-21D1C28006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61993" y="1574492"/>
                  <a:ext cx="77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F7E0F0AC-4447-D4BE-EF7D-4FA279DD24AA}"/>
                    </a:ext>
                  </a:extLst>
                </p14:cNvPr>
                <p14:cNvContentPartPr/>
                <p14:nvPr/>
              </p14:nvContentPartPr>
              <p14:xfrm>
                <a:off x="5650193" y="1479812"/>
                <a:ext cx="200880" cy="403200"/>
              </p14:xfrm>
            </p:contentPart>
          </mc:Choice>
          <mc:Fallback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F7E0F0AC-4447-D4BE-EF7D-4FA279DD24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41193" y="1471172"/>
                  <a:ext cx="2185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5" name="Γραφή 164">
                  <a:extLst>
                    <a:ext uri="{FF2B5EF4-FFF2-40B4-BE49-F238E27FC236}">
                      <a16:creationId xmlns:a16="http://schemas.microsoft.com/office/drawing/2014/main" id="{7458999E-8C40-1FA7-3CD9-EC23D83C0A7F}"/>
                    </a:ext>
                  </a:extLst>
                </p14:cNvPr>
                <p14:cNvContentPartPr/>
                <p14:nvPr/>
              </p14:nvContentPartPr>
              <p14:xfrm>
                <a:off x="5918393" y="1661972"/>
                <a:ext cx="96840" cy="154440"/>
              </p14:xfrm>
            </p:contentPart>
          </mc:Choice>
          <mc:Fallback>
            <p:pic>
              <p:nvPicPr>
                <p:cNvPr id="165" name="Γραφή 164">
                  <a:extLst>
                    <a:ext uri="{FF2B5EF4-FFF2-40B4-BE49-F238E27FC236}">
                      <a16:creationId xmlns:a16="http://schemas.microsoft.com/office/drawing/2014/main" id="{7458999E-8C40-1FA7-3CD9-EC23D83C0A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09753" y="1653332"/>
                  <a:ext cx="114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6" name="Γραφή 165">
                  <a:extLst>
                    <a:ext uri="{FF2B5EF4-FFF2-40B4-BE49-F238E27FC236}">
                      <a16:creationId xmlns:a16="http://schemas.microsoft.com/office/drawing/2014/main" id="{4E833961-7464-CEA7-BFE3-69C2F132F1AD}"/>
                    </a:ext>
                  </a:extLst>
                </p14:cNvPr>
                <p14:cNvContentPartPr/>
                <p14:nvPr/>
              </p14:nvContentPartPr>
              <p14:xfrm>
                <a:off x="5886713" y="1606532"/>
                <a:ext cx="146880" cy="311760"/>
              </p14:xfrm>
            </p:contentPart>
          </mc:Choice>
          <mc:Fallback>
            <p:pic>
              <p:nvPicPr>
                <p:cNvPr id="166" name="Γραφή 165">
                  <a:extLst>
                    <a:ext uri="{FF2B5EF4-FFF2-40B4-BE49-F238E27FC236}">
                      <a16:creationId xmlns:a16="http://schemas.microsoft.com/office/drawing/2014/main" id="{4E833961-7464-CEA7-BFE3-69C2F132F1A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77713" y="1597892"/>
                  <a:ext cx="1645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8" name="Γραφή 167">
                  <a:extLst>
                    <a:ext uri="{FF2B5EF4-FFF2-40B4-BE49-F238E27FC236}">
                      <a16:creationId xmlns:a16="http://schemas.microsoft.com/office/drawing/2014/main" id="{3CD9F325-D8E0-CBE2-319D-0567F73BDFAA}"/>
                    </a:ext>
                  </a:extLst>
                </p14:cNvPr>
                <p14:cNvContentPartPr/>
                <p14:nvPr/>
              </p14:nvContentPartPr>
              <p14:xfrm>
                <a:off x="1105553" y="3064172"/>
                <a:ext cx="199440" cy="41040"/>
              </p14:xfrm>
            </p:contentPart>
          </mc:Choice>
          <mc:Fallback>
            <p:pic>
              <p:nvPicPr>
                <p:cNvPr id="168" name="Γραφή 167">
                  <a:extLst>
                    <a:ext uri="{FF2B5EF4-FFF2-40B4-BE49-F238E27FC236}">
                      <a16:creationId xmlns:a16="http://schemas.microsoft.com/office/drawing/2014/main" id="{3CD9F325-D8E0-CBE2-319D-0567F73BDFA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6913" y="3055172"/>
                  <a:ext cx="21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2AE6DB35-0992-BF1A-0442-812215E6A792}"/>
                    </a:ext>
                  </a:extLst>
                </p14:cNvPr>
                <p14:cNvContentPartPr/>
                <p14:nvPr/>
              </p14:nvContentPartPr>
              <p14:xfrm>
                <a:off x="1058753" y="3208172"/>
                <a:ext cx="204840" cy="1908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2AE6DB35-0992-BF1A-0442-812215E6A7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9753" y="3199532"/>
                  <a:ext cx="22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CA554EA0-0A1E-E5BA-A42E-29A82014103C}"/>
                    </a:ext>
                  </a:extLst>
                </p14:cNvPr>
                <p14:cNvContentPartPr/>
                <p14:nvPr/>
              </p14:nvContentPartPr>
              <p14:xfrm>
                <a:off x="1530353" y="3013772"/>
                <a:ext cx="11520" cy="21132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CA554EA0-0A1E-E5BA-A42E-29A8201410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21713" y="3004772"/>
                  <a:ext cx="29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48FB49DE-509D-9362-4F78-C70C837FC8CC}"/>
                    </a:ext>
                  </a:extLst>
                </p14:cNvPr>
                <p14:cNvContentPartPr/>
                <p14:nvPr/>
              </p14:nvContentPartPr>
              <p14:xfrm>
                <a:off x="1573913" y="3056612"/>
                <a:ext cx="360" cy="17064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48FB49DE-509D-9362-4F78-C70C837FC8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65273" y="3047972"/>
                  <a:ext cx="18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3" name="Γραφή 172">
                  <a:extLst>
                    <a:ext uri="{FF2B5EF4-FFF2-40B4-BE49-F238E27FC236}">
                      <a16:creationId xmlns:a16="http://schemas.microsoft.com/office/drawing/2014/main" id="{D8C07BD8-D2D7-02F9-1E95-32EA6B9C8A15}"/>
                    </a:ext>
                  </a:extLst>
                </p14:cNvPr>
                <p14:cNvContentPartPr/>
                <p14:nvPr/>
              </p14:nvContentPartPr>
              <p14:xfrm>
                <a:off x="1382753" y="3043292"/>
                <a:ext cx="239400" cy="9360"/>
              </p14:xfrm>
            </p:contentPart>
          </mc:Choice>
          <mc:Fallback>
            <p:pic>
              <p:nvPicPr>
                <p:cNvPr id="173" name="Γραφή 172">
                  <a:extLst>
                    <a:ext uri="{FF2B5EF4-FFF2-40B4-BE49-F238E27FC236}">
                      <a16:creationId xmlns:a16="http://schemas.microsoft.com/office/drawing/2014/main" id="{D8C07BD8-D2D7-02F9-1E95-32EA6B9C8A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74113" y="3034652"/>
                  <a:ext cx="257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77D8F9BF-00FA-964B-635C-14DFF01705F4}"/>
                    </a:ext>
                  </a:extLst>
                </p14:cNvPr>
                <p14:cNvContentPartPr/>
                <p14:nvPr/>
              </p14:nvContentPartPr>
              <p14:xfrm>
                <a:off x="1734833" y="2884172"/>
                <a:ext cx="66600" cy="489600"/>
              </p14:xfrm>
            </p:contentPart>
          </mc:Choice>
          <mc:Fallback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77D8F9BF-00FA-964B-635C-14DFF01705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26193" y="2875172"/>
                  <a:ext cx="842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F19D4C4B-5725-B5A4-D6FB-6CDE36274D70}"/>
                    </a:ext>
                  </a:extLst>
                </p14:cNvPr>
                <p14:cNvContentPartPr/>
                <p14:nvPr/>
              </p14:nvContentPartPr>
              <p14:xfrm>
                <a:off x="1585073" y="3445052"/>
                <a:ext cx="217440" cy="25200"/>
              </p14:xfrm>
            </p:contentPart>
          </mc:Choice>
          <mc:Fallback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F19D4C4B-5725-B5A4-D6FB-6CDE36274D7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76073" y="3436412"/>
                  <a:ext cx="23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6" name="Γραφή 175">
                  <a:extLst>
                    <a:ext uri="{FF2B5EF4-FFF2-40B4-BE49-F238E27FC236}">
                      <a16:creationId xmlns:a16="http://schemas.microsoft.com/office/drawing/2014/main" id="{4DEDE903-B153-45F1-EE3E-AAC82585E70B}"/>
                    </a:ext>
                  </a:extLst>
                </p14:cNvPr>
                <p14:cNvContentPartPr/>
                <p14:nvPr/>
              </p14:nvContentPartPr>
              <p14:xfrm>
                <a:off x="1744553" y="3436052"/>
                <a:ext cx="186840" cy="123840"/>
              </p14:xfrm>
            </p:contentPart>
          </mc:Choice>
          <mc:Fallback>
            <p:pic>
              <p:nvPicPr>
                <p:cNvPr id="176" name="Γραφή 175">
                  <a:extLst>
                    <a:ext uri="{FF2B5EF4-FFF2-40B4-BE49-F238E27FC236}">
                      <a16:creationId xmlns:a16="http://schemas.microsoft.com/office/drawing/2014/main" id="{4DEDE903-B153-45F1-EE3E-AAC82585E70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35553" y="3427412"/>
                  <a:ext cx="20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7" name="Γραφή 176">
                  <a:extLst>
                    <a:ext uri="{FF2B5EF4-FFF2-40B4-BE49-F238E27FC236}">
                      <a16:creationId xmlns:a16="http://schemas.microsoft.com/office/drawing/2014/main" id="{926E0EA4-803A-457D-D328-991AC4A8C3D7}"/>
                    </a:ext>
                  </a:extLst>
                </p14:cNvPr>
                <p14:cNvContentPartPr/>
                <p14:nvPr/>
              </p14:nvContentPartPr>
              <p14:xfrm>
                <a:off x="1807913" y="2708132"/>
                <a:ext cx="196560" cy="201960"/>
              </p14:xfrm>
            </p:contentPart>
          </mc:Choice>
          <mc:Fallback>
            <p:pic>
              <p:nvPicPr>
                <p:cNvPr id="177" name="Γραφή 176">
                  <a:extLst>
                    <a:ext uri="{FF2B5EF4-FFF2-40B4-BE49-F238E27FC236}">
                      <a16:creationId xmlns:a16="http://schemas.microsoft.com/office/drawing/2014/main" id="{926E0EA4-803A-457D-D328-991AC4A8C3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98913" y="2699132"/>
                  <a:ext cx="214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988FA3C1-1DD2-7A70-2568-27C945D22A4E}"/>
                    </a:ext>
                  </a:extLst>
                </p14:cNvPr>
                <p14:cNvContentPartPr/>
                <p14:nvPr/>
              </p14:nvContentPartPr>
              <p14:xfrm>
                <a:off x="1955873" y="3158492"/>
                <a:ext cx="151560" cy="126000"/>
              </p14:xfrm>
            </p:contentPart>
          </mc:Choice>
          <mc:Fallback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988FA3C1-1DD2-7A70-2568-27C945D22A4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46873" y="3149492"/>
                  <a:ext cx="16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0" name="Γραφή 179">
                  <a:extLst>
                    <a:ext uri="{FF2B5EF4-FFF2-40B4-BE49-F238E27FC236}">
                      <a16:creationId xmlns:a16="http://schemas.microsoft.com/office/drawing/2014/main" id="{BE637C74-5067-FEF9-4910-8DCFC7961E41}"/>
                    </a:ext>
                  </a:extLst>
                </p14:cNvPr>
                <p14:cNvContentPartPr/>
                <p14:nvPr/>
              </p14:nvContentPartPr>
              <p14:xfrm>
                <a:off x="2136233" y="2871932"/>
                <a:ext cx="189720" cy="166320"/>
              </p14:xfrm>
            </p:contentPart>
          </mc:Choice>
          <mc:Fallback>
            <p:pic>
              <p:nvPicPr>
                <p:cNvPr id="180" name="Γραφή 179">
                  <a:extLst>
                    <a:ext uri="{FF2B5EF4-FFF2-40B4-BE49-F238E27FC236}">
                      <a16:creationId xmlns:a16="http://schemas.microsoft.com/office/drawing/2014/main" id="{BE637C74-5067-FEF9-4910-8DCFC7961E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27593" y="2863292"/>
                  <a:ext cx="207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2" name="Γραφή 181">
                  <a:extLst>
                    <a:ext uri="{FF2B5EF4-FFF2-40B4-BE49-F238E27FC236}">
                      <a16:creationId xmlns:a16="http://schemas.microsoft.com/office/drawing/2014/main" id="{47D0A636-7411-03AB-67C2-C5A8280C90B2}"/>
                    </a:ext>
                  </a:extLst>
                </p14:cNvPr>
                <p14:cNvContentPartPr/>
                <p14:nvPr/>
              </p14:nvContentPartPr>
              <p14:xfrm>
                <a:off x="2305073" y="2823692"/>
                <a:ext cx="144000" cy="373680"/>
              </p14:xfrm>
            </p:contentPart>
          </mc:Choice>
          <mc:Fallback>
            <p:pic>
              <p:nvPicPr>
                <p:cNvPr id="182" name="Γραφή 181">
                  <a:extLst>
                    <a:ext uri="{FF2B5EF4-FFF2-40B4-BE49-F238E27FC236}">
                      <a16:creationId xmlns:a16="http://schemas.microsoft.com/office/drawing/2014/main" id="{47D0A636-7411-03AB-67C2-C5A8280C90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96433" y="2815052"/>
                  <a:ext cx="1616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3" name="Γραφή 182">
                  <a:extLst>
                    <a:ext uri="{FF2B5EF4-FFF2-40B4-BE49-F238E27FC236}">
                      <a16:creationId xmlns:a16="http://schemas.microsoft.com/office/drawing/2014/main" id="{54EEA42B-7E7A-4727-7831-977125957F88}"/>
                    </a:ext>
                  </a:extLst>
                </p14:cNvPr>
                <p14:cNvContentPartPr/>
                <p14:nvPr/>
              </p14:nvContentPartPr>
              <p14:xfrm>
                <a:off x="2495873" y="3051572"/>
                <a:ext cx="151200" cy="138240"/>
              </p14:xfrm>
            </p:contentPart>
          </mc:Choice>
          <mc:Fallback>
            <p:pic>
              <p:nvPicPr>
                <p:cNvPr id="183" name="Γραφή 182">
                  <a:extLst>
                    <a:ext uri="{FF2B5EF4-FFF2-40B4-BE49-F238E27FC236}">
                      <a16:creationId xmlns:a16="http://schemas.microsoft.com/office/drawing/2014/main" id="{54EEA42B-7E7A-4727-7831-977125957F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86873" y="3042932"/>
                  <a:ext cx="168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4" name="Γραφή 183">
                  <a:extLst>
                    <a:ext uri="{FF2B5EF4-FFF2-40B4-BE49-F238E27FC236}">
                      <a16:creationId xmlns:a16="http://schemas.microsoft.com/office/drawing/2014/main" id="{BD74D911-4751-F498-C6D5-C73AE175D6DC}"/>
                    </a:ext>
                  </a:extLst>
                </p14:cNvPr>
                <p14:cNvContentPartPr/>
                <p14:nvPr/>
              </p14:nvContentPartPr>
              <p14:xfrm>
                <a:off x="2535113" y="3044732"/>
                <a:ext cx="118440" cy="231840"/>
              </p14:xfrm>
            </p:contentPart>
          </mc:Choice>
          <mc:Fallback>
            <p:pic>
              <p:nvPicPr>
                <p:cNvPr id="184" name="Γραφή 183">
                  <a:extLst>
                    <a:ext uri="{FF2B5EF4-FFF2-40B4-BE49-F238E27FC236}">
                      <a16:creationId xmlns:a16="http://schemas.microsoft.com/office/drawing/2014/main" id="{BD74D911-4751-F498-C6D5-C73AE175D6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26113" y="3035732"/>
                  <a:ext cx="136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5" name="Γραφή 184">
                  <a:extLst>
                    <a:ext uri="{FF2B5EF4-FFF2-40B4-BE49-F238E27FC236}">
                      <a16:creationId xmlns:a16="http://schemas.microsoft.com/office/drawing/2014/main" id="{872FE700-DF26-1690-AA68-82E9FBCD0BED}"/>
                    </a:ext>
                  </a:extLst>
                </p14:cNvPr>
                <p14:cNvContentPartPr/>
                <p14:nvPr/>
              </p14:nvContentPartPr>
              <p14:xfrm>
                <a:off x="2823113" y="3129332"/>
                <a:ext cx="227520" cy="40680"/>
              </p14:xfrm>
            </p:contentPart>
          </mc:Choice>
          <mc:Fallback>
            <p:pic>
              <p:nvPicPr>
                <p:cNvPr id="185" name="Γραφή 184">
                  <a:extLst>
                    <a:ext uri="{FF2B5EF4-FFF2-40B4-BE49-F238E27FC236}">
                      <a16:creationId xmlns:a16="http://schemas.microsoft.com/office/drawing/2014/main" id="{872FE700-DF26-1690-AA68-82E9FBCD0BE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14473" y="3120692"/>
                  <a:ext cx="245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6" name="Γραφή 185">
                  <a:extLst>
                    <a:ext uri="{FF2B5EF4-FFF2-40B4-BE49-F238E27FC236}">
                      <a16:creationId xmlns:a16="http://schemas.microsoft.com/office/drawing/2014/main" id="{301C6934-6662-348A-B6A0-7A9EFDBEF540}"/>
                    </a:ext>
                  </a:extLst>
                </p14:cNvPr>
                <p14:cNvContentPartPr/>
                <p14:nvPr/>
              </p14:nvContentPartPr>
              <p14:xfrm>
                <a:off x="3185273" y="3032132"/>
                <a:ext cx="35640" cy="164520"/>
              </p14:xfrm>
            </p:contentPart>
          </mc:Choice>
          <mc:Fallback>
            <p:pic>
              <p:nvPicPr>
                <p:cNvPr id="186" name="Γραφή 185">
                  <a:extLst>
                    <a:ext uri="{FF2B5EF4-FFF2-40B4-BE49-F238E27FC236}">
                      <a16:creationId xmlns:a16="http://schemas.microsoft.com/office/drawing/2014/main" id="{301C6934-6662-348A-B6A0-7A9EFDBEF5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76633" y="3023492"/>
                  <a:ext cx="53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7" name="Γραφή 186">
                  <a:extLst>
                    <a:ext uri="{FF2B5EF4-FFF2-40B4-BE49-F238E27FC236}">
                      <a16:creationId xmlns:a16="http://schemas.microsoft.com/office/drawing/2014/main" id="{D3606A1B-3237-1676-B152-D56130E7C0C1}"/>
                    </a:ext>
                  </a:extLst>
                </p14:cNvPr>
                <p14:cNvContentPartPr/>
                <p14:nvPr/>
              </p14:nvContentPartPr>
              <p14:xfrm>
                <a:off x="3295073" y="3000812"/>
                <a:ext cx="4680" cy="151920"/>
              </p14:xfrm>
            </p:contentPart>
          </mc:Choice>
          <mc:Fallback>
            <p:pic>
              <p:nvPicPr>
                <p:cNvPr id="187" name="Γραφή 186">
                  <a:extLst>
                    <a:ext uri="{FF2B5EF4-FFF2-40B4-BE49-F238E27FC236}">
                      <a16:creationId xmlns:a16="http://schemas.microsoft.com/office/drawing/2014/main" id="{D3606A1B-3237-1676-B152-D56130E7C0C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86433" y="2992172"/>
                  <a:ext cx="22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8" name="Γραφή 187">
                  <a:extLst>
                    <a:ext uri="{FF2B5EF4-FFF2-40B4-BE49-F238E27FC236}">
                      <a16:creationId xmlns:a16="http://schemas.microsoft.com/office/drawing/2014/main" id="{4E0481EA-4231-00C8-622B-4B6F42C3C6A2}"/>
                    </a:ext>
                  </a:extLst>
                </p14:cNvPr>
                <p14:cNvContentPartPr/>
                <p14:nvPr/>
              </p14:nvContentPartPr>
              <p14:xfrm>
                <a:off x="3155033" y="3001532"/>
                <a:ext cx="277560" cy="7200"/>
              </p14:xfrm>
            </p:contentPart>
          </mc:Choice>
          <mc:Fallback>
            <p:pic>
              <p:nvPicPr>
                <p:cNvPr id="188" name="Γραφή 187">
                  <a:extLst>
                    <a:ext uri="{FF2B5EF4-FFF2-40B4-BE49-F238E27FC236}">
                      <a16:creationId xmlns:a16="http://schemas.microsoft.com/office/drawing/2014/main" id="{4E0481EA-4231-00C8-622B-4B6F42C3C6A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46393" y="2992892"/>
                  <a:ext cx="29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9" name="Γραφή 188">
                  <a:extLst>
                    <a:ext uri="{FF2B5EF4-FFF2-40B4-BE49-F238E27FC236}">
                      <a16:creationId xmlns:a16="http://schemas.microsoft.com/office/drawing/2014/main" id="{DDA3F6E0-4CAD-9225-4519-89D7A689E12D}"/>
                    </a:ext>
                  </a:extLst>
                </p14:cNvPr>
                <p14:cNvContentPartPr/>
                <p14:nvPr/>
              </p14:nvContentPartPr>
              <p14:xfrm>
                <a:off x="3527633" y="2647652"/>
                <a:ext cx="154440" cy="668160"/>
              </p14:xfrm>
            </p:contentPart>
          </mc:Choice>
          <mc:Fallback>
            <p:pic>
              <p:nvPicPr>
                <p:cNvPr id="189" name="Γραφή 188">
                  <a:extLst>
                    <a:ext uri="{FF2B5EF4-FFF2-40B4-BE49-F238E27FC236}">
                      <a16:creationId xmlns:a16="http://schemas.microsoft.com/office/drawing/2014/main" id="{DDA3F6E0-4CAD-9225-4519-89D7A689E1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18633" y="2639012"/>
                  <a:ext cx="17208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0" name="Γραφή 189">
                  <a:extLst>
                    <a:ext uri="{FF2B5EF4-FFF2-40B4-BE49-F238E27FC236}">
                      <a16:creationId xmlns:a16="http://schemas.microsoft.com/office/drawing/2014/main" id="{97BD7E18-7918-480D-60A1-30438EBEEFFF}"/>
                    </a:ext>
                  </a:extLst>
                </p14:cNvPr>
                <p14:cNvContentPartPr/>
                <p14:nvPr/>
              </p14:nvContentPartPr>
              <p14:xfrm>
                <a:off x="3390473" y="3422372"/>
                <a:ext cx="218880" cy="37440"/>
              </p14:xfrm>
            </p:contentPart>
          </mc:Choice>
          <mc:Fallback>
            <p:pic>
              <p:nvPicPr>
                <p:cNvPr id="190" name="Γραφή 189">
                  <a:extLst>
                    <a:ext uri="{FF2B5EF4-FFF2-40B4-BE49-F238E27FC236}">
                      <a16:creationId xmlns:a16="http://schemas.microsoft.com/office/drawing/2014/main" id="{97BD7E18-7918-480D-60A1-30438EBEEFF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81833" y="3413732"/>
                  <a:ext cx="236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1" name="Γραφή 190">
                  <a:extLst>
                    <a:ext uri="{FF2B5EF4-FFF2-40B4-BE49-F238E27FC236}">
                      <a16:creationId xmlns:a16="http://schemas.microsoft.com/office/drawing/2014/main" id="{4019E2A7-45E6-D691-6B3C-D0195E32C401}"/>
                    </a:ext>
                  </a:extLst>
                </p14:cNvPr>
                <p14:cNvContentPartPr/>
                <p14:nvPr/>
              </p14:nvContentPartPr>
              <p14:xfrm>
                <a:off x="3635273" y="3429932"/>
                <a:ext cx="172800" cy="124920"/>
              </p14:xfrm>
            </p:contentPart>
          </mc:Choice>
          <mc:Fallback>
            <p:pic>
              <p:nvPicPr>
                <p:cNvPr id="191" name="Γραφή 190">
                  <a:extLst>
                    <a:ext uri="{FF2B5EF4-FFF2-40B4-BE49-F238E27FC236}">
                      <a16:creationId xmlns:a16="http://schemas.microsoft.com/office/drawing/2014/main" id="{4019E2A7-45E6-D691-6B3C-D0195E32C4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26633" y="3421292"/>
                  <a:ext cx="190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3" name="Γραφή 192">
                  <a:extLst>
                    <a:ext uri="{FF2B5EF4-FFF2-40B4-BE49-F238E27FC236}">
                      <a16:creationId xmlns:a16="http://schemas.microsoft.com/office/drawing/2014/main" id="{D467532C-5D7D-3C9D-96AC-2F7B910D9B0E}"/>
                    </a:ext>
                  </a:extLst>
                </p14:cNvPr>
                <p14:cNvContentPartPr/>
                <p14:nvPr/>
              </p14:nvContentPartPr>
              <p14:xfrm>
                <a:off x="3691433" y="2403572"/>
                <a:ext cx="209880" cy="240120"/>
              </p14:xfrm>
            </p:contentPart>
          </mc:Choice>
          <mc:Fallback>
            <p:pic>
              <p:nvPicPr>
                <p:cNvPr id="193" name="Γραφή 192">
                  <a:extLst>
                    <a:ext uri="{FF2B5EF4-FFF2-40B4-BE49-F238E27FC236}">
                      <a16:creationId xmlns:a16="http://schemas.microsoft.com/office/drawing/2014/main" id="{D467532C-5D7D-3C9D-96AC-2F7B910D9B0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82433" y="2394932"/>
                  <a:ext cx="227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4" name="Γραφή 193">
                  <a:extLst>
                    <a:ext uri="{FF2B5EF4-FFF2-40B4-BE49-F238E27FC236}">
                      <a16:creationId xmlns:a16="http://schemas.microsoft.com/office/drawing/2014/main" id="{1FFBAB84-3767-BD7B-857C-584299BCD95B}"/>
                    </a:ext>
                  </a:extLst>
                </p14:cNvPr>
                <p14:cNvContentPartPr/>
                <p14:nvPr/>
              </p14:nvContentPartPr>
              <p14:xfrm>
                <a:off x="3855593" y="2887052"/>
                <a:ext cx="202680" cy="183600"/>
              </p14:xfrm>
            </p:contentPart>
          </mc:Choice>
          <mc:Fallback>
            <p:pic>
              <p:nvPicPr>
                <p:cNvPr id="194" name="Γραφή 193">
                  <a:extLst>
                    <a:ext uri="{FF2B5EF4-FFF2-40B4-BE49-F238E27FC236}">
                      <a16:creationId xmlns:a16="http://schemas.microsoft.com/office/drawing/2014/main" id="{1FFBAB84-3767-BD7B-857C-584299BCD9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46953" y="2878412"/>
                  <a:ext cx="220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5" name="Γραφή 194">
                  <a:extLst>
                    <a:ext uri="{FF2B5EF4-FFF2-40B4-BE49-F238E27FC236}">
                      <a16:creationId xmlns:a16="http://schemas.microsoft.com/office/drawing/2014/main" id="{A344D8DA-49B0-2F23-A5A8-D748E1604A1B}"/>
                    </a:ext>
                  </a:extLst>
                </p14:cNvPr>
                <p14:cNvContentPartPr/>
                <p14:nvPr/>
              </p14:nvContentPartPr>
              <p14:xfrm>
                <a:off x="3860633" y="2871212"/>
                <a:ext cx="155520" cy="263160"/>
              </p14:xfrm>
            </p:contentPart>
          </mc:Choice>
          <mc:Fallback>
            <p:pic>
              <p:nvPicPr>
                <p:cNvPr id="195" name="Γραφή 194">
                  <a:extLst>
                    <a:ext uri="{FF2B5EF4-FFF2-40B4-BE49-F238E27FC236}">
                      <a16:creationId xmlns:a16="http://schemas.microsoft.com/office/drawing/2014/main" id="{A344D8DA-49B0-2F23-A5A8-D748E1604A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51993" y="2862572"/>
                  <a:ext cx="173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6" name="Γραφή 195">
                  <a:extLst>
                    <a:ext uri="{FF2B5EF4-FFF2-40B4-BE49-F238E27FC236}">
                      <a16:creationId xmlns:a16="http://schemas.microsoft.com/office/drawing/2014/main" id="{0410B7E6-F9DE-96D5-FF61-E8AF1A84C7D9}"/>
                    </a:ext>
                  </a:extLst>
                </p14:cNvPr>
                <p14:cNvContentPartPr/>
                <p14:nvPr/>
              </p14:nvContentPartPr>
              <p14:xfrm>
                <a:off x="4019753" y="2668172"/>
                <a:ext cx="187200" cy="150480"/>
              </p14:xfrm>
            </p:contentPart>
          </mc:Choice>
          <mc:Fallback>
            <p:pic>
              <p:nvPicPr>
                <p:cNvPr id="196" name="Γραφή 195">
                  <a:extLst>
                    <a:ext uri="{FF2B5EF4-FFF2-40B4-BE49-F238E27FC236}">
                      <a16:creationId xmlns:a16="http://schemas.microsoft.com/office/drawing/2014/main" id="{0410B7E6-F9DE-96D5-FF61-E8AF1A84C7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11113" y="2659532"/>
                  <a:ext cx="204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7" name="Γραφή 196">
                  <a:extLst>
                    <a:ext uri="{FF2B5EF4-FFF2-40B4-BE49-F238E27FC236}">
                      <a16:creationId xmlns:a16="http://schemas.microsoft.com/office/drawing/2014/main" id="{0967EB9E-D4FF-9661-0840-760BAFAB95D2}"/>
                    </a:ext>
                  </a:extLst>
                </p14:cNvPr>
                <p14:cNvContentPartPr/>
                <p14:nvPr/>
              </p14:nvContentPartPr>
              <p14:xfrm>
                <a:off x="4183913" y="2732612"/>
                <a:ext cx="207360" cy="321480"/>
              </p14:xfrm>
            </p:contentPart>
          </mc:Choice>
          <mc:Fallback>
            <p:pic>
              <p:nvPicPr>
                <p:cNvPr id="197" name="Γραφή 196">
                  <a:extLst>
                    <a:ext uri="{FF2B5EF4-FFF2-40B4-BE49-F238E27FC236}">
                      <a16:creationId xmlns:a16="http://schemas.microsoft.com/office/drawing/2014/main" id="{0967EB9E-D4FF-9661-0840-760BAFAB95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75273" y="2723612"/>
                  <a:ext cx="225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8" name="Γραφή 197">
                  <a:extLst>
                    <a:ext uri="{FF2B5EF4-FFF2-40B4-BE49-F238E27FC236}">
                      <a16:creationId xmlns:a16="http://schemas.microsoft.com/office/drawing/2014/main" id="{5B5CCFEF-D1C9-475C-73B7-D911C4224AFA}"/>
                    </a:ext>
                  </a:extLst>
                </p14:cNvPr>
                <p14:cNvContentPartPr/>
                <p14:nvPr/>
              </p14:nvContentPartPr>
              <p14:xfrm>
                <a:off x="4472273" y="2939972"/>
                <a:ext cx="121320" cy="176040"/>
              </p14:xfrm>
            </p:contentPart>
          </mc:Choice>
          <mc:Fallback>
            <p:pic>
              <p:nvPicPr>
                <p:cNvPr id="198" name="Γραφή 197">
                  <a:extLst>
                    <a:ext uri="{FF2B5EF4-FFF2-40B4-BE49-F238E27FC236}">
                      <a16:creationId xmlns:a16="http://schemas.microsoft.com/office/drawing/2014/main" id="{5B5CCFEF-D1C9-475C-73B7-D911C4224A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63633" y="2930972"/>
                  <a:ext cx="138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Γραφή 198">
                  <a:extLst>
                    <a:ext uri="{FF2B5EF4-FFF2-40B4-BE49-F238E27FC236}">
                      <a16:creationId xmlns:a16="http://schemas.microsoft.com/office/drawing/2014/main" id="{1A0E8B0E-72F1-7F98-80E6-C267C96FA74A}"/>
                    </a:ext>
                  </a:extLst>
                </p14:cNvPr>
                <p14:cNvContentPartPr/>
                <p14:nvPr/>
              </p14:nvContentPartPr>
              <p14:xfrm>
                <a:off x="4488113" y="2948972"/>
                <a:ext cx="106920" cy="160200"/>
              </p14:xfrm>
            </p:contentPart>
          </mc:Choice>
          <mc:Fallback>
            <p:pic>
              <p:nvPicPr>
                <p:cNvPr id="199" name="Γραφή 198">
                  <a:extLst>
                    <a:ext uri="{FF2B5EF4-FFF2-40B4-BE49-F238E27FC236}">
                      <a16:creationId xmlns:a16="http://schemas.microsoft.com/office/drawing/2014/main" id="{1A0E8B0E-72F1-7F98-80E6-C267C96FA7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9473" y="2939972"/>
                  <a:ext cx="124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Γραφή 199">
                  <a:extLst>
                    <a:ext uri="{FF2B5EF4-FFF2-40B4-BE49-F238E27FC236}">
                      <a16:creationId xmlns:a16="http://schemas.microsoft.com/office/drawing/2014/main" id="{D8C1CC3D-2AFB-8223-F4AE-6938C2BF8591}"/>
                    </a:ext>
                  </a:extLst>
                </p14:cNvPr>
                <p14:cNvContentPartPr/>
                <p14:nvPr/>
              </p14:nvContentPartPr>
              <p14:xfrm>
                <a:off x="4722113" y="3040412"/>
                <a:ext cx="169200" cy="14400"/>
              </p14:xfrm>
            </p:contentPart>
          </mc:Choice>
          <mc:Fallback>
            <p:pic>
              <p:nvPicPr>
                <p:cNvPr id="200" name="Γραφή 199">
                  <a:extLst>
                    <a:ext uri="{FF2B5EF4-FFF2-40B4-BE49-F238E27FC236}">
                      <a16:creationId xmlns:a16="http://schemas.microsoft.com/office/drawing/2014/main" id="{D8C1CC3D-2AFB-8223-F4AE-6938C2BF85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13113" y="3031772"/>
                  <a:ext cx="186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1" name="Γραφή 200">
                  <a:extLst>
                    <a:ext uri="{FF2B5EF4-FFF2-40B4-BE49-F238E27FC236}">
                      <a16:creationId xmlns:a16="http://schemas.microsoft.com/office/drawing/2014/main" id="{579921A6-3832-389B-FFDF-76F55882982C}"/>
                    </a:ext>
                  </a:extLst>
                </p14:cNvPr>
                <p14:cNvContentPartPr/>
                <p14:nvPr/>
              </p14:nvContentPartPr>
              <p14:xfrm>
                <a:off x="4746233" y="2960852"/>
                <a:ext cx="97560" cy="25200"/>
              </p14:xfrm>
            </p:contentPart>
          </mc:Choice>
          <mc:Fallback>
            <p:pic>
              <p:nvPicPr>
                <p:cNvPr id="201" name="Γραφή 200">
                  <a:extLst>
                    <a:ext uri="{FF2B5EF4-FFF2-40B4-BE49-F238E27FC236}">
                      <a16:creationId xmlns:a16="http://schemas.microsoft.com/office/drawing/2014/main" id="{579921A6-3832-389B-FFDF-76F5588298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37593" y="2952212"/>
                  <a:ext cx="11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3" name="Γραφή 202">
                  <a:extLst>
                    <a:ext uri="{FF2B5EF4-FFF2-40B4-BE49-F238E27FC236}">
                      <a16:creationId xmlns:a16="http://schemas.microsoft.com/office/drawing/2014/main" id="{1F13E777-F67F-A374-D050-F25DCC9284BD}"/>
                    </a:ext>
                  </a:extLst>
                </p14:cNvPr>
                <p14:cNvContentPartPr/>
                <p14:nvPr/>
              </p14:nvContentPartPr>
              <p14:xfrm>
                <a:off x="5041793" y="2920892"/>
                <a:ext cx="10080" cy="224280"/>
              </p14:xfrm>
            </p:contentPart>
          </mc:Choice>
          <mc:Fallback>
            <p:pic>
              <p:nvPicPr>
                <p:cNvPr id="203" name="Γραφή 202">
                  <a:extLst>
                    <a:ext uri="{FF2B5EF4-FFF2-40B4-BE49-F238E27FC236}">
                      <a16:creationId xmlns:a16="http://schemas.microsoft.com/office/drawing/2014/main" id="{1F13E777-F67F-A374-D050-F25DCC9284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2793" y="2912252"/>
                  <a:ext cx="27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4" name="Γραφή 203">
                  <a:extLst>
                    <a:ext uri="{FF2B5EF4-FFF2-40B4-BE49-F238E27FC236}">
                      <a16:creationId xmlns:a16="http://schemas.microsoft.com/office/drawing/2014/main" id="{C5FBFD93-8EB6-E00A-A743-ADE0A975A8C0}"/>
                    </a:ext>
                  </a:extLst>
                </p14:cNvPr>
                <p14:cNvContentPartPr/>
                <p14:nvPr/>
              </p14:nvContentPartPr>
              <p14:xfrm>
                <a:off x="5131793" y="2906852"/>
                <a:ext cx="6120" cy="176760"/>
              </p14:xfrm>
            </p:contentPart>
          </mc:Choice>
          <mc:Fallback>
            <p:pic>
              <p:nvPicPr>
                <p:cNvPr id="204" name="Γραφή 203">
                  <a:extLst>
                    <a:ext uri="{FF2B5EF4-FFF2-40B4-BE49-F238E27FC236}">
                      <a16:creationId xmlns:a16="http://schemas.microsoft.com/office/drawing/2014/main" id="{C5FBFD93-8EB6-E00A-A743-ADE0A975A8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22793" y="2897852"/>
                  <a:ext cx="23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5" name="Γραφή 204">
                  <a:extLst>
                    <a:ext uri="{FF2B5EF4-FFF2-40B4-BE49-F238E27FC236}">
                      <a16:creationId xmlns:a16="http://schemas.microsoft.com/office/drawing/2014/main" id="{64488FF2-C619-CB92-8047-4E5241144DDC}"/>
                    </a:ext>
                  </a:extLst>
                </p14:cNvPr>
                <p14:cNvContentPartPr/>
                <p14:nvPr/>
              </p14:nvContentPartPr>
              <p14:xfrm>
                <a:off x="4944233" y="2841692"/>
                <a:ext cx="335520" cy="33480"/>
              </p14:xfrm>
            </p:contentPart>
          </mc:Choice>
          <mc:Fallback>
            <p:pic>
              <p:nvPicPr>
                <p:cNvPr id="205" name="Γραφή 204">
                  <a:extLst>
                    <a:ext uri="{FF2B5EF4-FFF2-40B4-BE49-F238E27FC236}">
                      <a16:creationId xmlns:a16="http://schemas.microsoft.com/office/drawing/2014/main" id="{64488FF2-C619-CB92-8047-4E5241144D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35233" y="2833052"/>
                  <a:ext cx="353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6" name="Γραφή 205">
                  <a:extLst>
                    <a:ext uri="{FF2B5EF4-FFF2-40B4-BE49-F238E27FC236}">
                      <a16:creationId xmlns:a16="http://schemas.microsoft.com/office/drawing/2014/main" id="{915BBDAA-7896-A20B-3355-D5CD3744524A}"/>
                    </a:ext>
                  </a:extLst>
                </p14:cNvPr>
                <p14:cNvContentPartPr/>
                <p14:nvPr/>
              </p14:nvContentPartPr>
              <p14:xfrm>
                <a:off x="5321873" y="2814692"/>
                <a:ext cx="216000" cy="277200"/>
              </p14:xfrm>
            </p:contentPart>
          </mc:Choice>
          <mc:Fallback>
            <p:pic>
              <p:nvPicPr>
                <p:cNvPr id="206" name="Γραφή 205">
                  <a:extLst>
                    <a:ext uri="{FF2B5EF4-FFF2-40B4-BE49-F238E27FC236}">
                      <a16:creationId xmlns:a16="http://schemas.microsoft.com/office/drawing/2014/main" id="{915BBDAA-7896-A20B-3355-D5CD374452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12873" y="2805692"/>
                  <a:ext cx="233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7" name="Γραφή 206">
                  <a:extLst>
                    <a:ext uri="{FF2B5EF4-FFF2-40B4-BE49-F238E27FC236}">
                      <a16:creationId xmlns:a16="http://schemas.microsoft.com/office/drawing/2014/main" id="{A3E0C627-8FFD-9E83-BE98-4E0367EDF0AA}"/>
                    </a:ext>
                  </a:extLst>
                </p14:cNvPr>
                <p14:cNvContentPartPr/>
                <p14:nvPr/>
              </p14:nvContentPartPr>
              <p14:xfrm>
                <a:off x="5517713" y="2652692"/>
                <a:ext cx="182520" cy="172440"/>
              </p14:xfrm>
            </p:contentPart>
          </mc:Choice>
          <mc:Fallback>
            <p:pic>
              <p:nvPicPr>
                <p:cNvPr id="207" name="Γραφή 206">
                  <a:extLst>
                    <a:ext uri="{FF2B5EF4-FFF2-40B4-BE49-F238E27FC236}">
                      <a16:creationId xmlns:a16="http://schemas.microsoft.com/office/drawing/2014/main" id="{A3E0C627-8FFD-9E83-BE98-4E0367EDF0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09073" y="2643692"/>
                  <a:ext cx="200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9" name="Γραφή 208">
                  <a:extLst>
                    <a:ext uri="{FF2B5EF4-FFF2-40B4-BE49-F238E27FC236}">
                      <a16:creationId xmlns:a16="http://schemas.microsoft.com/office/drawing/2014/main" id="{5EF1C932-EC7C-D1FE-D2E3-1F9A64A9926F}"/>
                    </a:ext>
                  </a:extLst>
                </p14:cNvPr>
                <p14:cNvContentPartPr/>
                <p14:nvPr/>
              </p14:nvContentPartPr>
              <p14:xfrm>
                <a:off x="5694833" y="2962652"/>
                <a:ext cx="222480" cy="145800"/>
              </p14:xfrm>
            </p:contentPart>
          </mc:Choice>
          <mc:Fallback>
            <p:pic>
              <p:nvPicPr>
                <p:cNvPr id="209" name="Γραφή 208">
                  <a:extLst>
                    <a:ext uri="{FF2B5EF4-FFF2-40B4-BE49-F238E27FC236}">
                      <a16:creationId xmlns:a16="http://schemas.microsoft.com/office/drawing/2014/main" id="{5EF1C932-EC7C-D1FE-D2E3-1F9A64A992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85833" y="2953652"/>
                  <a:ext cx="240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0" name="Γραφή 209">
                  <a:extLst>
                    <a:ext uri="{FF2B5EF4-FFF2-40B4-BE49-F238E27FC236}">
                      <a16:creationId xmlns:a16="http://schemas.microsoft.com/office/drawing/2014/main" id="{55300399-8F72-B968-36DC-BC730FD937A1}"/>
                    </a:ext>
                  </a:extLst>
                </p14:cNvPr>
                <p14:cNvContentPartPr/>
                <p14:nvPr/>
              </p14:nvContentPartPr>
              <p14:xfrm>
                <a:off x="5720753" y="2871932"/>
                <a:ext cx="163800" cy="284040"/>
              </p14:xfrm>
            </p:contentPart>
          </mc:Choice>
          <mc:Fallback>
            <p:pic>
              <p:nvPicPr>
                <p:cNvPr id="210" name="Γραφή 209">
                  <a:extLst>
                    <a:ext uri="{FF2B5EF4-FFF2-40B4-BE49-F238E27FC236}">
                      <a16:creationId xmlns:a16="http://schemas.microsoft.com/office/drawing/2014/main" id="{55300399-8F72-B968-36DC-BC730FD937A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12113" y="2862932"/>
                  <a:ext cx="181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2" name="Γραφή 211">
                  <a:extLst>
                    <a:ext uri="{FF2B5EF4-FFF2-40B4-BE49-F238E27FC236}">
                      <a16:creationId xmlns:a16="http://schemas.microsoft.com/office/drawing/2014/main" id="{ECFB4246-AA4B-D177-B1BC-8553B339315E}"/>
                    </a:ext>
                  </a:extLst>
                </p14:cNvPr>
                <p14:cNvContentPartPr/>
                <p14:nvPr/>
              </p14:nvContentPartPr>
              <p14:xfrm>
                <a:off x="4925513" y="2660612"/>
                <a:ext cx="295920" cy="653760"/>
              </p14:xfrm>
            </p:contentPart>
          </mc:Choice>
          <mc:Fallback>
            <p:pic>
              <p:nvPicPr>
                <p:cNvPr id="212" name="Γραφή 211">
                  <a:extLst>
                    <a:ext uri="{FF2B5EF4-FFF2-40B4-BE49-F238E27FC236}">
                      <a16:creationId xmlns:a16="http://schemas.microsoft.com/office/drawing/2014/main" id="{ECFB4246-AA4B-D177-B1BC-8553B33931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16873" y="2651972"/>
                  <a:ext cx="3135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3" name="Γραφή 212">
                  <a:extLst>
                    <a:ext uri="{FF2B5EF4-FFF2-40B4-BE49-F238E27FC236}">
                      <a16:creationId xmlns:a16="http://schemas.microsoft.com/office/drawing/2014/main" id="{0CFCB97B-6FE2-84D4-5A84-4F403B75ED14}"/>
                    </a:ext>
                  </a:extLst>
                </p14:cNvPr>
                <p14:cNvContentPartPr/>
                <p14:nvPr/>
              </p14:nvContentPartPr>
              <p14:xfrm>
                <a:off x="4947473" y="2605172"/>
                <a:ext cx="195480" cy="16200"/>
              </p14:xfrm>
            </p:contentPart>
          </mc:Choice>
          <mc:Fallback>
            <p:pic>
              <p:nvPicPr>
                <p:cNvPr id="213" name="Γραφή 212">
                  <a:extLst>
                    <a:ext uri="{FF2B5EF4-FFF2-40B4-BE49-F238E27FC236}">
                      <a16:creationId xmlns:a16="http://schemas.microsoft.com/office/drawing/2014/main" id="{0CFCB97B-6FE2-84D4-5A84-4F403B75ED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38473" y="2596172"/>
                  <a:ext cx="213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4" name="Γραφή 213">
                  <a:extLst>
                    <a:ext uri="{FF2B5EF4-FFF2-40B4-BE49-F238E27FC236}">
                      <a16:creationId xmlns:a16="http://schemas.microsoft.com/office/drawing/2014/main" id="{FD5BE760-4B1F-8C0F-A160-E80AAF397D7B}"/>
                    </a:ext>
                  </a:extLst>
                </p14:cNvPr>
                <p14:cNvContentPartPr/>
                <p14:nvPr/>
              </p14:nvContentPartPr>
              <p14:xfrm>
                <a:off x="5922713" y="2638292"/>
                <a:ext cx="244080" cy="696240"/>
              </p14:xfrm>
            </p:contentPart>
          </mc:Choice>
          <mc:Fallback>
            <p:pic>
              <p:nvPicPr>
                <p:cNvPr id="214" name="Γραφή 213">
                  <a:extLst>
                    <a:ext uri="{FF2B5EF4-FFF2-40B4-BE49-F238E27FC236}">
                      <a16:creationId xmlns:a16="http://schemas.microsoft.com/office/drawing/2014/main" id="{FD5BE760-4B1F-8C0F-A160-E80AAF397D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14073" y="2629292"/>
                  <a:ext cx="26172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5" name="Γραφή 214">
                  <a:extLst>
                    <a:ext uri="{FF2B5EF4-FFF2-40B4-BE49-F238E27FC236}">
                      <a16:creationId xmlns:a16="http://schemas.microsoft.com/office/drawing/2014/main" id="{86540DC8-B6F8-E883-1E9A-0E369BD8BA96}"/>
                    </a:ext>
                  </a:extLst>
                </p14:cNvPr>
                <p14:cNvContentPartPr/>
                <p14:nvPr/>
              </p14:nvContentPartPr>
              <p14:xfrm>
                <a:off x="6250313" y="3334892"/>
                <a:ext cx="120960" cy="25200"/>
              </p14:xfrm>
            </p:contentPart>
          </mc:Choice>
          <mc:Fallback>
            <p:pic>
              <p:nvPicPr>
                <p:cNvPr id="215" name="Γραφή 214">
                  <a:extLst>
                    <a:ext uri="{FF2B5EF4-FFF2-40B4-BE49-F238E27FC236}">
                      <a16:creationId xmlns:a16="http://schemas.microsoft.com/office/drawing/2014/main" id="{86540DC8-B6F8-E883-1E9A-0E369BD8BA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41673" y="3325892"/>
                  <a:ext cx="13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BB0A8B07-9AAC-B730-44E7-23A21191CFEB}"/>
                    </a:ext>
                  </a:extLst>
                </p14:cNvPr>
                <p14:cNvContentPartPr/>
                <p14:nvPr/>
              </p14:nvContentPartPr>
              <p14:xfrm>
                <a:off x="6356873" y="3269372"/>
                <a:ext cx="155520" cy="9252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BB0A8B07-9AAC-B730-44E7-23A21191CF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47873" y="3260732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7" name="Γραφή 216">
                  <a:extLst>
                    <a:ext uri="{FF2B5EF4-FFF2-40B4-BE49-F238E27FC236}">
                      <a16:creationId xmlns:a16="http://schemas.microsoft.com/office/drawing/2014/main" id="{FD735A84-CC89-CEF8-94A3-4FC55DC52ADE}"/>
                    </a:ext>
                  </a:extLst>
                </p14:cNvPr>
                <p14:cNvContentPartPr/>
                <p14:nvPr/>
              </p14:nvContentPartPr>
              <p14:xfrm>
                <a:off x="6214673" y="2514452"/>
                <a:ext cx="237960" cy="178200"/>
              </p14:xfrm>
            </p:contentPart>
          </mc:Choice>
          <mc:Fallback>
            <p:pic>
              <p:nvPicPr>
                <p:cNvPr id="217" name="Γραφή 216">
                  <a:extLst>
                    <a:ext uri="{FF2B5EF4-FFF2-40B4-BE49-F238E27FC236}">
                      <a16:creationId xmlns:a16="http://schemas.microsoft.com/office/drawing/2014/main" id="{FD735A84-CC89-CEF8-94A3-4FC55DC52A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05673" y="2505812"/>
                  <a:ext cx="255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9" name="Γραφή 218">
                  <a:extLst>
                    <a:ext uri="{FF2B5EF4-FFF2-40B4-BE49-F238E27FC236}">
                      <a16:creationId xmlns:a16="http://schemas.microsoft.com/office/drawing/2014/main" id="{7521D6FC-D2E2-60DB-F82B-91395DA7C456}"/>
                    </a:ext>
                  </a:extLst>
                </p14:cNvPr>
                <p14:cNvContentPartPr/>
                <p14:nvPr/>
              </p14:nvContentPartPr>
              <p14:xfrm>
                <a:off x="6370913" y="2954012"/>
                <a:ext cx="155520" cy="34920"/>
              </p14:xfrm>
            </p:contentPart>
          </mc:Choice>
          <mc:Fallback>
            <p:pic>
              <p:nvPicPr>
                <p:cNvPr id="219" name="Γραφή 218">
                  <a:extLst>
                    <a:ext uri="{FF2B5EF4-FFF2-40B4-BE49-F238E27FC236}">
                      <a16:creationId xmlns:a16="http://schemas.microsoft.com/office/drawing/2014/main" id="{7521D6FC-D2E2-60DB-F82B-91395DA7C4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62273" y="2945372"/>
                  <a:ext cx="173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0" name="Γραφή 219">
                  <a:extLst>
                    <a:ext uri="{FF2B5EF4-FFF2-40B4-BE49-F238E27FC236}">
                      <a16:creationId xmlns:a16="http://schemas.microsoft.com/office/drawing/2014/main" id="{D6B1564E-D0B2-A69B-D60E-0216C0001FDC}"/>
                    </a:ext>
                  </a:extLst>
                </p14:cNvPr>
                <p14:cNvContentPartPr/>
                <p14:nvPr/>
              </p14:nvContentPartPr>
              <p14:xfrm>
                <a:off x="6704273" y="2791292"/>
                <a:ext cx="232200" cy="264960"/>
              </p14:xfrm>
            </p:contentPart>
          </mc:Choice>
          <mc:Fallback>
            <p:pic>
              <p:nvPicPr>
                <p:cNvPr id="220" name="Γραφή 219">
                  <a:extLst>
                    <a:ext uri="{FF2B5EF4-FFF2-40B4-BE49-F238E27FC236}">
                      <a16:creationId xmlns:a16="http://schemas.microsoft.com/office/drawing/2014/main" id="{D6B1564E-D0B2-A69B-D60E-0216C0001FD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95273" y="2782652"/>
                  <a:ext cx="249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7" name="Γραφή 226">
                  <a:extLst>
                    <a:ext uri="{FF2B5EF4-FFF2-40B4-BE49-F238E27FC236}">
                      <a16:creationId xmlns:a16="http://schemas.microsoft.com/office/drawing/2014/main" id="{3CB8A8FB-24A9-8AA0-79B9-8E2F75801640}"/>
                    </a:ext>
                  </a:extLst>
                </p14:cNvPr>
                <p14:cNvContentPartPr/>
                <p14:nvPr/>
              </p14:nvContentPartPr>
              <p14:xfrm>
                <a:off x="6608153" y="2626052"/>
                <a:ext cx="220320" cy="735840"/>
              </p14:xfrm>
            </p:contentPart>
          </mc:Choice>
          <mc:Fallback>
            <p:pic>
              <p:nvPicPr>
                <p:cNvPr id="227" name="Γραφή 226">
                  <a:extLst>
                    <a:ext uri="{FF2B5EF4-FFF2-40B4-BE49-F238E27FC236}">
                      <a16:creationId xmlns:a16="http://schemas.microsoft.com/office/drawing/2014/main" id="{3CB8A8FB-24A9-8AA0-79B9-8E2F7580164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99513" y="2617052"/>
                  <a:ext cx="23796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9" name="Γραφή 228">
                  <a:extLst>
                    <a:ext uri="{FF2B5EF4-FFF2-40B4-BE49-F238E27FC236}">
                      <a16:creationId xmlns:a16="http://schemas.microsoft.com/office/drawing/2014/main" id="{25CB9621-DE41-4272-784B-F3DA696A0956}"/>
                    </a:ext>
                  </a:extLst>
                </p14:cNvPr>
                <p14:cNvContentPartPr/>
                <p14:nvPr/>
              </p14:nvContentPartPr>
              <p14:xfrm>
                <a:off x="6627233" y="2568092"/>
                <a:ext cx="144360" cy="59760"/>
              </p14:xfrm>
            </p:contentPart>
          </mc:Choice>
          <mc:Fallback>
            <p:pic>
              <p:nvPicPr>
                <p:cNvPr id="229" name="Γραφή 228">
                  <a:extLst>
                    <a:ext uri="{FF2B5EF4-FFF2-40B4-BE49-F238E27FC236}">
                      <a16:creationId xmlns:a16="http://schemas.microsoft.com/office/drawing/2014/main" id="{25CB9621-DE41-4272-784B-F3DA696A095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18593" y="2559452"/>
                  <a:ext cx="16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8" name="Γραφή 237">
                  <a:extLst>
                    <a:ext uri="{FF2B5EF4-FFF2-40B4-BE49-F238E27FC236}">
                      <a16:creationId xmlns:a16="http://schemas.microsoft.com/office/drawing/2014/main" id="{3029A57D-4C00-557C-DD8E-CF5DCDAE98DC}"/>
                    </a:ext>
                  </a:extLst>
                </p14:cNvPr>
                <p14:cNvContentPartPr/>
                <p14:nvPr/>
              </p14:nvContentPartPr>
              <p14:xfrm>
                <a:off x="1030313" y="4126172"/>
                <a:ext cx="360" cy="360"/>
              </p14:xfrm>
            </p:contentPart>
          </mc:Choice>
          <mc:Fallback>
            <p:pic>
              <p:nvPicPr>
                <p:cNvPr id="238" name="Γραφή 237">
                  <a:extLst>
                    <a:ext uri="{FF2B5EF4-FFF2-40B4-BE49-F238E27FC236}">
                      <a16:creationId xmlns:a16="http://schemas.microsoft.com/office/drawing/2014/main" id="{3029A57D-4C00-557C-DD8E-CF5DCDAE98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313" y="41171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39" name="Γραφή 238">
                  <a:extLst>
                    <a:ext uri="{FF2B5EF4-FFF2-40B4-BE49-F238E27FC236}">
                      <a16:creationId xmlns:a16="http://schemas.microsoft.com/office/drawing/2014/main" id="{0BEA1B93-6263-2AE5-7B66-C9180488C386}"/>
                    </a:ext>
                  </a:extLst>
                </p14:cNvPr>
                <p14:cNvContentPartPr/>
                <p14:nvPr/>
              </p14:nvContentPartPr>
              <p14:xfrm>
                <a:off x="1063793" y="4097732"/>
                <a:ext cx="224640" cy="55080"/>
              </p14:xfrm>
            </p:contentPart>
          </mc:Choice>
          <mc:Fallback>
            <p:pic>
              <p:nvPicPr>
                <p:cNvPr id="239" name="Γραφή 238">
                  <a:extLst>
                    <a:ext uri="{FF2B5EF4-FFF2-40B4-BE49-F238E27FC236}">
                      <a16:creationId xmlns:a16="http://schemas.microsoft.com/office/drawing/2014/main" id="{0BEA1B93-6263-2AE5-7B66-C9180488C3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4793" y="4088732"/>
                  <a:ext cx="242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40" name="Γραφή 239">
                  <a:extLst>
                    <a:ext uri="{FF2B5EF4-FFF2-40B4-BE49-F238E27FC236}">
                      <a16:creationId xmlns:a16="http://schemas.microsoft.com/office/drawing/2014/main" id="{C0627458-B194-6303-CB4C-82C3C3549FD7}"/>
                    </a:ext>
                  </a:extLst>
                </p14:cNvPr>
                <p14:cNvContentPartPr/>
                <p14:nvPr/>
              </p14:nvContentPartPr>
              <p14:xfrm>
                <a:off x="1103753" y="4171892"/>
                <a:ext cx="224280" cy="26640"/>
              </p14:xfrm>
            </p:contentPart>
          </mc:Choice>
          <mc:Fallback>
            <p:pic>
              <p:nvPicPr>
                <p:cNvPr id="240" name="Γραφή 239">
                  <a:extLst>
                    <a:ext uri="{FF2B5EF4-FFF2-40B4-BE49-F238E27FC236}">
                      <a16:creationId xmlns:a16="http://schemas.microsoft.com/office/drawing/2014/main" id="{C0627458-B194-6303-CB4C-82C3C3549FD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5113" y="4163252"/>
                  <a:ext cx="241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42" name="Γραφή 241">
                  <a:extLst>
                    <a:ext uri="{FF2B5EF4-FFF2-40B4-BE49-F238E27FC236}">
                      <a16:creationId xmlns:a16="http://schemas.microsoft.com/office/drawing/2014/main" id="{078F8BBA-B4B3-A744-DB17-B501E23919B8}"/>
                    </a:ext>
                  </a:extLst>
                </p14:cNvPr>
                <p14:cNvContentPartPr/>
                <p14:nvPr/>
              </p14:nvContentPartPr>
              <p14:xfrm>
                <a:off x="1501913" y="3971372"/>
                <a:ext cx="34560" cy="177480"/>
              </p14:xfrm>
            </p:contentPart>
          </mc:Choice>
          <mc:Fallback>
            <p:pic>
              <p:nvPicPr>
                <p:cNvPr id="242" name="Γραφή 241">
                  <a:extLst>
                    <a:ext uri="{FF2B5EF4-FFF2-40B4-BE49-F238E27FC236}">
                      <a16:creationId xmlns:a16="http://schemas.microsoft.com/office/drawing/2014/main" id="{078F8BBA-B4B3-A744-DB17-B501E23919B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493273" y="3962732"/>
                  <a:ext cx="52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43" name="Γραφή 242">
                  <a:extLst>
                    <a:ext uri="{FF2B5EF4-FFF2-40B4-BE49-F238E27FC236}">
                      <a16:creationId xmlns:a16="http://schemas.microsoft.com/office/drawing/2014/main" id="{E169BC92-336B-78FF-280A-4BE3E7DC94CA}"/>
                    </a:ext>
                  </a:extLst>
                </p14:cNvPr>
                <p14:cNvContentPartPr/>
                <p14:nvPr/>
              </p14:nvContentPartPr>
              <p14:xfrm>
                <a:off x="1602353" y="3942212"/>
                <a:ext cx="37800" cy="211680"/>
              </p14:xfrm>
            </p:contentPart>
          </mc:Choice>
          <mc:Fallback>
            <p:pic>
              <p:nvPicPr>
                <p:cNvPr id="243" name="Γραφή 242">
                  <a:extLst>
                    <a:ext uri="{FF2B5EF4-FFF2-40B4-BE49-F238E27FC236}">
                      <a16:creationId xmlns:a16="http://schemas.microsoft.com/office/drawing/2014/main" id="{E169BC92-336B-78FF-280A-4BE3E7DC94C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93713" y="3933212"/>
                  <a:ext cx="55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44" name="Γραφή 243">
                  <a:extLst>
                    <a:ext uri="{FF2B5EF4-FFF2-40B4-BE49-F238E27FC236}">
                      <a16:creationId xmlns:a16="http://schemas.microsoft.com/office/drawing/2014/main" id="{14FA8DE1-6808-B7D9-4225-371A0F92A523}"/>
                    </a:ext>
                  </a:extLst>
                </p14:cNvPr>
                <p14:cNvContentPartPr/>
                <p14:nvPr/>
              </p14:nvContentPartPr>
              <p14:xfrm>
                <a:off x="1384913" y="3948692"/>
                <a:ext cx="362880" cy="9360"/>
              </p14:xfrm>
            </p:contentPart>
          </mc:Choice>
          <mc:Fallback>
            <p:pic>
              <p:nvPicPr>
                <p:cNvPr id="244" name="Γραφή 243">
                  <a:extLst>
                    <a:ext uri="{FF2B5EF4-FFF2-40B4-BE49-F238E27FC236}">
                      <a16:creationId xmlns:a16="http://schemas.microsoft.com/office/drawing/2014/main" id="{14FA8DE1-6808-B7D9-4225-371A0F92A52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76273" y="3940052"/>
                  <a:ext cx="380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7C391AD2-8D43-EB95-C11C-7E229866F088}"/>
                    </a:ext>
                  </a:extLst>
                </p14:cNvPr>
                <p14:cNvContentPartPr/>
                <p14:nvPr/>
              </p14:nvContentPartPr>
              <p14:xfrm>
                <a:off x="1788113" y="3956252"/>
                <a:ext cx="149040" cy="18828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7C391AD2-8D43-EB95-C11C-7E229866F08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79473" y="3947612"/>
                  <a:ext cx="166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47" name="Γραφή 246">
                  <a:extLst>
                    <a:ext uri="{FF2B5EF4-FFF2-40B4-BE49-F238E27FC236}">
                      <a16:creationId xmlns:a16="http://schemas.microsoft.com/office/drawing/2014/main" id="{86F7A344-8EFD-B79E-45A3-180DF813F5BF}"/>
                    </a:ext>
                  </a:extLst>
                </p14:cNvPr>
                <p14:cNvContentPartPr/>
                <p14:nvPr/>
              </p14:nvContentPartPr>
              <p14:xfrm>
                <a:off x="1866593" y="3766532"/>
                <a:ext cx="242280" cy="135720"/>
              </p14:xfrm>
            </p:contentPart>
          </mc:Choice>
          <mc:Fallback>
            <p:pic>
              <p:nvPicPr>
                <p:cNvPr id="247" name="Γραφή 246">
                  <a:extLst>
                    <a:ext uri="{FF2B5EF4-FFF2-40B4-BE49-F238E27FC236}">
                      <a16:creationId xmlns:a16="http://schemas.microsoft.com/office/drawing/2014/main" id="{86F7A344-8EFD-B79E-45A3-180DF813F5B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857593" y="3757892"/>
                  <a:ext cx="259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49" name="Γραφή 248">
                  <a:extLst>
                    <a:ext uri="{FF2B5EF4-FFF2-40B4-BE49-F238E27FC236}">
                      <a16:creationId xmlns:a16="http://schemas.microsoft.com/office/drawing/2014/main" id="{C9ACBE69-5A25-142D-450F-126D10D07AD8}"/>
                    </a:ext>
                  </a:extLst>
                </p14:cNvPr>
                <p14:cNvContentPartPr/>
                <p14:nvPr/>
              </p14:nvContentPartPr>
              <p14:xfrm>
                <a:off x="2054873" y="3998372"/>
                <a:ext cx="219960" cy="27720"/>
              </p14:xfrm>
            </p:contentPart>
          </mc:Choice>
          <mc:Fallback>
            <p:pic>
              <p:nvPicPr>
                <p:cNvPr id="249" name="Γραφή 248">
                  <a:extLst>
                    <a:ext uri="{FF2B5EF4-FFF2-40B4-BE49-F238E27FC236}">
                      <a16:creationId xmlns:a16="http://schemas.microsoft.com/office/drawing/2014/main" id="{C9ACBE69-5A25-142D-450F-126D10D07AD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46233" y="3989732"/>
                  <a:ext cx="237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51" name="Γραφή 250">
                  <a:extLst>
                    <a:ext uri="{FF2B5EF4-FFF2-40B4-BE49-F238E27FC236}">
                      <a16:creationId xmlns:a16="http://schemas.microsoft.com/office/drawing/2014/main" id="{29666252-F8E5-8429-49AF-312FD69E9258}"/>
                    </a:ext>
                  </a:extLst>
                </p14:cNvPr>
                <p14:cNvContentPartPr/>
                <p14:nvPr/>
              </p14:nvContentPartPr>
              <p14:xfrm>
                <a:off x="2167913" y="3897572"/>
                <a:ext cx="32400" cy="207000"/>
              </p14:xfrm>
            </p:contentPart>
          </mc:Choice>
          <mc:Fallback>
            <p:pic>
              <p:nvPicPr>
                <p:cNvPr id="251" name="Γραφή 250">
                  <a:extLst>
                    <a:ext uri="{FF2B5EF4-FFF2-40B4-BE49-F238E27FC236}">
                      <a16:creationId xmlns:a16="http://schemas.microsoft.com/office/drawing/2014/main" id="{29666252-F8E5-8429-49AF-312FD69E925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58913" y="3888572"/>
                  <a:ext cx="50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BDE24C52-BFBB-50CD-9C4A-BA3569A2845F}"/>
                    </a:ext>
                  </a:extLst>
                </p14:cNvPr>
                <p14:cNvContentPartPr/>
                <p14:nvPr/>
              </p14:nvContentPartPr>
              <p14:xfrm>
                <a:off x="2365913" y="3924932"/>
                <a:ext cx="12960" cy="19440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BDE24C52-BFBB-50CD-9C4A-BA3569A2845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56913" y="3916292"/>
                  <a:ext cx="3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7741DCBE-221A-E9C9-CE33-DB38E4DE3ECF}"/>
                    </a:ext>
                  </a:extLst>
                </p14:cNvPr>
                <p14:cNvContentPartPr/>
                <p14:nvPr/>
              </p14:nvContentPartPr>
              <p14:xfrm>
                <a:off x="2429633" y="3921692"/>
                <a:ext cx="4680" cy="19872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7741DCBE-221A-E9C9-CE33-DB38E4DE3EC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20633" y="3912692"/>
                  <a:ext cx="22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D50A3BF9-F6A4-6FA9-9C73-2CD6C0B5AFC0}"/>
                    </a:ext>
                  </a:extLst>
                </p14:cNvPr>
                <p14:cNvContentPartPr/>
                <p14:nvPr/>
              </p14:nvContentPartPr>
              <p14:xfrm>
                <a:off x="2301473" y="3872732"/>
                <a:ext cx="229320" cy="3420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D50A3BF9-F6A4-6FA9-9C73-2CD6C0B5AFC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92473" y="3863732"/>
                  <a:ext cx="246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17D05E09-F6D7-A180-2DD3-B6E7CC18DB0E}"/>
                    </a:ext>
                  </a:extLst>
                </p14:cNvPr>
                <p14:cNvContentPartPr/>
                <p14:nvPr/>
              </p14:nvContentPartPr>
              <p14:xfrm>
                <a:off x="2512793" y="3903332"/>
                <a:ext cx="208080" cy="20700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17D05E09-F6D7-A180-2DD3-B6E7CC18DB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503793" y="3894332"/>
                  <a:ext cx="225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56" name="Γραφή 255">
                  <a:extLst>
                    <a:ext uri="{FF2B5EF4-FFF2-40B4-BE49-F238E27FC236}">
                      <a16:creationId xmlns:a16="http://schemas.microsoft.com/office/drawing/2014/main" id="{9E54F8BD-66A0-BF35-71D0-00CCBE7724F6}"/>
                    </a:ext>
                  </a:extLst>
                </p14:cNvPr>
                <p14:cNvContentPartPr/>
                <p14:nvPr/>
              </p14:nvContentPartPr>
              <p14:xfrm>
                <a:off x="2589473" y="3676172"/>
                <a:ext cx="245160" cy="211320"/>
              </p14:xfrm>
            </p:contentPart>
          </mc:Choice>
          <mc:Fallback>
            <p:pic>
              <p:nvPicPr>
                <p:cNvPr id="256" name="Γραφή 255">
                  <a:extLst>
                    <a:ext uri="{FF2B5EF4-FFF2-40B4-BE49-F238E27FC236}">
                      <a16:creationId xmlns:a16="http://schemas.microsoft.com/office/drawing/2014/main" id="{9E54F8BD-66A0-BF35-71D0-00CCBE7724F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80833" y="3667172"/>
                  <a:ext cx="262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58" name="Γραφή 257">
                  <a:extLst>
                    <a:ext uri="{FF2B5EF4-FFF2-40B4-BE49-F238E27FC236}">
                      <a16:creationId xmlns:a16="http://schemas.microsoft.com/office/drawing/2014/main" id="{76069845-0E0A-E69D-FB27-A712BC6930AB}"/>
                    </a:ext>
                  </a:extLst>
                </p14:cNvPr>
                <p14:cNvContentPartPr/>
                <p14:nvPr/>
              </p14:nvContentPartPr>
              <p14:xfrm>
                <a:off x="2904473" y="3979652"/>
                <a:ext cx="237960" cy="26640"/>
              </p14:xfrm>
            </p:contentPart>
          </mc:Choice>
          <mc:Fallback>
            <p:pic>
              <p:nvPicPr>
                <p:cNvPr id="258" name="Γραφή 257">
                  <a:extLst>
                    <a:ext uri="{FF2B5EF4-FFF2-40B4-BE49-F238E27FC236}">
                      <a16:creationId xmlns:a16="http://schemas.microsoft.com/office/drawing/2014/main" id="{76069845-0E0A-E69D-FB27-A712BC6930A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95473" y="3971012"/>
                  <a:ext cx="25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9AD5079F-3445-67C4-82C4-AA5E1EFE70A7}"/>
                    </a:ext>
                  </a:extLst>
                </p14:cNvPr>
                <p14:cNvContentPartPr/>
                <p14:nvPr/>
              </p14:nvContentPartPr>
              <p14:xfrm>
                <a:off x="3225233" y="3665372"/>
                <a:ext cx="115560" cy="54936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9AD5079F-3445-67C4-82C4-AA5E1EFE70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16233" y="3656372"/>
                  <a:ext cx="1332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84876302-E2E0-82F7-051F-FCA5AF917541}"/>
                    </a:ext>
                  </a:extLst>
                </p14:cNvPr>
                <p14:cNvContentPartPr/>
                <p14:nvPr/>
              </p14:nvContentPartPr>
              <p14:xfrm>
                <a:off x="3378953" y="3841412"/>
                <a:ext cx="123480" cy="19296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84876302-E2E0-82F7-051F-FCA5AF91754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69953" y="3832412"/>
                  <a:ext cx="14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B5A707EF-B3E7-C726-94D2-B91E246FF0BD}"/>
                    </a:ext>
                  </a:extLst>
                </p14:cNvPr>
                <p14:cNvContentPartPr/>
                <p14:nvPr/>
              </p14:nvContentPartPr>
              <p14:xfrm>
                <a:off x="3650393" y="3789932"/>
                <a:ext cx="130320" cy="16992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B5A707EF-B3E7-C726-94D2-B91E246FF0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41393" y="3781292"/>
                  <a:ext cx="147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64" name="Γραφή 263">
                  <a:extLst>
                    <a:ext uri="{FF2B5EF4-FFF2-40B4-BE49-F238E27FC236}">
                      <a16:creationId xmlns:a16="http://schemas.microsoft.com/office/drawing/2014/main" id="{4FD4FAD4-F61C-F7E5-0F4A-063F4B7F1F88}"/>
                    </a:ext>
                  </a:extLst>
                </p14:cNvPr>
                <p14:cNvContentPartPr/>
                <p14:nvPr/>
              </p14:nvContentPartPr>
              <p14:xfrm>
                <a:off x="3829313" y="3591212"/>
                <a:ext cx="99720" cy="255240"/>
              </p14:xfrm>
            </p:contentPart>
          </mc:Choice>
          <mc:Fallback>
            <p:pic>
              <p:nvPicPr>
                <p:cNvPr id="264" name="Γραφή 263">
                  <a:extLst>
                    <a:ext uri="{FF2B5EF4-FFF2-40B4-BE49-F238E27FC236}">
                      <a16:creationId xmlns:a16="http://schemas.microsoft.com/office/drawing/2014/main" id="{4FD4FAD4-F61C-F7E5-0F4A-063F4B7F1F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820673" y="3582572"/>
                  <a:ext cx="11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65" name="Γραφή 264">
                  <a:extLst>
                    <a:ext uri="{FF2B5EF4-FFF2-40B4-BE49-F238E27FC236}">
                      <a16:creationId xmlns:a16="http://schemas.microsoft.com/office/drawing/2014/main" id="{558B5DCE-FA91-DAD2-ECEF-C60D7B5AD9B2}"/>
                    </a:ext>
                  </a:extLst>
                </p14:cNvPr>
                <p14:cNvContentPartPr/>
                <p14:nvPr/>
              </p14:nvContentPartPr>
              <p14:xfrm>
                <a:off x="3523673" y="3971372"/>
                <a:ext cx="368280" cy="23040"/>
              </p14:xfrm>
            </p:contentPart>
          </mc:Choice>
          <mc:Fallback>
            <p:pic>
              <p:nvPicPr>
                <p:cNvPr id="265" name="Γραφή 264">
                  <a:extLst>
                    <a:ext uri="{FF2B5EF4-FFF2-40B4-BE49-F238E27FC236}">
                      <a16:creationId xmlns:a16="http://schemas.microsoft.com/office/drawing/2014/main" id="{558B5DCE-FA91-DAD2-ECEF-C60D7B5AD9B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15033" y="3962732"/>
                  <a:ext cx="38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66" name="Γραφή 265">
                  <a:extLst>
                    <a:ext uri="{FF2B5EF4-FFF2-40B4-BE49-F238E27FC236}">
                      <a16:creationId xmlns:a16="http://schemas.microsoft.com/office/drawing/2014/main" id="{27AE0069-99F8-471F-40F9-E467AC89F3F0}"/>
                    </a:ext>
                  </a:extLst>
                </p14:cNvPr>
                <p14:cNvContentPartPr/>
                <p14:nvPr/>
              </p14:nvContentPartPr>
              <p14:xfrm>
                <a:off x="3654713" y="4058492"/>
                <a:ext cx="140040" cy="252360"/>
              </p14:xfrm>
            </p:contentPart>
          </mc:Choice>
          <mc:Fallback>
            <p:pic>
              <p:nvPicPr>
                <p:cNvPr id="266" name="Γραφή 265">
                  <a:extLst>
                    <a:ext uri="{FF2B5EF4-FFF2-40B4-BE49-F238E27FC236}">
                      <a16:creationId xmlns:a16="http://schemas.microsoft.com/office/drawing/2014/main" id="{27AE0069-99F8-471F-40F9-E467AC89F3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45713" y="4049852"/>
                  <a:ext cx="157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43EE4B13-7742-5155-9BF6-CC509A81CFD3}"/>
                    </a:ext>
                  </a:extLst>
                </p14:cNvPr>
                <p14:cNvContentPartPr/>
                <p14:nvPr/>
              </p14:nvContentPartPr>
              <p14:xfrm>
                <a:off x="4063313" y="3923852"/>
                <a:ext cx="184680" cy="3132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43EE4B13-7742-5155-9BF6-CC509A81CF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54673" y="3915212"/>
                  <a:ext cx="20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68" name="Γραφή 267">
                  <a:extLst>
                    <a:ext uri="{FF2B5EF4-FFF2-40B4-BE49-F238E27FC236}">
                      <a16:creationId xmlns:a16="http://schemas.microsoft.com/office/drawing/2014/main" id="{0109F1E0-A17E-7F7E-A9A7-F6FF5025102C}"/>
                    </a:ext>
                  </a:extLst>
                </p14:cNvPr>
                <p14:cNvContentPartPr/>
                <p14:nvPr/>
              </p14:nvContentPartPr>
              <p14:xfrm>
                <a:off x="4421153" y="3815492"/>
                <a:ext cx="15480" cy="147960"/>
              </p14:xfrm>
            </p:contentPart>
          </mc:Choice>
          <mc:Fallback>
            <p:pic>
              <p:nvPicPr>
                <p:cNvPr id="268" name="Γραφή 267">
                  <a:extLst>
                    <a:ext uri="{FF2B5EF4-FFF2-40B4-BE49-F238E27FC236}">
                      <a16:creationId xmlns:a16="http://schemas.microsoft.com/office/drawing/2014/main" id="{0109F1E0-A17E-7F7E-A9A7-F6FF5025102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412513" y="3806852"/>
                  <a:ext cx="33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69" name="Γραφή 268">
                  <a:extLst>
                    <a:ext uri="{FF2B5EF4-FFF2-40B4-BE49-F238E27FC236}">
                      <a16:creationId xmlns:a16="http://schemas.microsoft.com/office/drawing/2014/main" id="{7423ED95-74EB-D7E3-BC5D-FF49754C57D9}"/>
                    </a:ext>
                  </a:extLst>
                </p14:cNvPr>
                <p14:cNvContentPartPr/>
                <p14:nvPr/>
              </p14:nvContentPartPr>
              <p14:xfrm>
                <a:off x="4520513" y="3804332"/>
                <a:ext cx="5040" cy="148680"/>
              </p14:xfrm>
            </p:contentPart>
          </mc:Choice>
          <mc:Fallback>
            <p:pic>
              <p:nvPicPr>
                <p:cNvPr id="269" name="Γραφή 268">
                  <a:extLst>
                    <a:ext uri="{FF2B5EF4-FFF2-40B4-BE49-F238E27FC236}">
                      <a16:creationId xmlns:a16="http://schemas.microsoft.com/office/drawing/2014/main" id="{7423ED95-74EB-D7E3-BC5D-FF49754C57D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11873" y="3795692"/>
                  <a:ext cx="22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70" name="Γραφή 269">
                  <a:extLst>
                    <a:ext uri="{FF2B5EF4-FFF2-40B4-BE49-F238E27FC236}">
                      <a16:creationId xmlns:a16="http://schemas.microsoft.com/office/drawing/2014/main" id="{086B1E65-3F2F-E21A-B986-C9AE92C58D21}"/>
                    </a:ext>
                  </a:extLst>
                </p14:cNvPr>
                <p14:cNvContentPartPr/>
                <p14:nvPr/>
              </p14:nvContentPartPr>
              <p14:xfrm>
                <a:off x="4390913" y="3804692"/>
                <a:ext cx="151920" cy="47880"/>
              </p14:xfrm>
            </p:contentPart>
          </mc:Choice>
          <mc:Fallback>
            <p:pic>
              <p:nvPicPr>
                <p:cNvPr id="270" name="Γραφή 269">
                  <a:extLst>
                    <a:ext uri="{FF2B5EF4-FFF2-40B4-BE49-F238E27FC236}">
                      <a16:creationId xmlns:a16="http://schemas.microsoft.com/office/drawing/2014/main" id="{086B1E65-3F2F-E21A-B986-C9AE92C58D2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82273" y="3796052"/>
                  <a:ext cx="169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2" name="Γραφή 221">
                  <a:extLst>
                    <a:ext uri="{FF2B5EF4-FFF2-40B4-BE49-F238E27FC236}">
                      <a16:creationId xmlns:a16="http://schemas.microsoft.com/office/drawing/2014/main" id="{C9E477BB-F17B-B3E1-2696-822F2E3ED083}"/>
                    </a:ext>
                  </a:extLst>
                </p14:cNvPr>
                <p14:cNvContentPartPr/>
                <p14:nvPr/>
              </p14:nvContentPartPr>
              <p14:xfrm>
                <a:off x="7124393" y="2829812"/>
                <a:ext cx="255600" cy="207000"/>
              </p14:xfrm>
            </p:contentPart>
          </mc:Choice>
          <mc:Fallback>
            <p:pic>
              <p:nvPicPr>
                <p:cNvPr id="222" name="Γραφή 221">
                  <a:extLst>
                    <a:ext uri="{FF2B5EF4-FFF2-40B4-BE49-F238E27FC236}">
                      <a16:creationId xmlns:a16="http://schemas.microsoft.com/office/drawing/2014/main" id="{C9E477BB-F17B-B3E1-2696-822F2E3ED08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15393" y="2820812"/>
                  <a:ext cx="273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C426602C-7C85-EACF-0240-22A49948B2EC}"/>
                    </a:ext>
                  </a:extLst>
                </p14:cNvPr>
                <p14:cNvContentPartPr/>
                <p14:nvPr/>
              </p14:nvContentPartPr>
              <p14:xfrm>
                <a:off x="7180193" y="2798132"/>
                <a:ext cx="142200" cy="20484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C426602C-7C85-EACF-0240-22A49948B2E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171553" y="2789132"/>
                  <a:ext cx="159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4" name="Γραφή 223">
                  <a:extLst>
                    <a:ext uri="{FF2B5EF4-FFF2-40B4-BE49-F238E27FC236}">
                      <a16:creationId xmlns:a16="http://schemas.microsoft.com/office/drawing/2014/main" id="{0382E3A7-7FF2-D466-E0B7-49E567EBA47D}"/>
                    </a:ext>
                  </a:extLst>
                </p14:cNvPr>
                <p14:cNvContentPartPr/>
                <p14:nvPr/>
              </p14:nvContentPartPr>
              <p14:xfrm>
                <a:off x="7285313" y="2619212"/>
                <a:ext cx="147600" cy="191160"/>
              </p14:xfrm>
            </p:contentPart>
          </mc:Choice>
          <mc:Fallback>
            <p:pic>
              <p:nvPicPr>
                <p:cNvPr id="224" name="Γραφή 223">
                  <a:extLst>
                    <a:ext uri="{FF2B5EF4-FFF2-40B4-BE49-F238E27FC236}">
                      <a16:creationId xmlns:a16="http://schemas.microsoft.com/office/drawing/2014/main" id="{0382E3A7-7FF2-D466-E0B7-49E567EBA4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276313" y="2610572"/>
                  <a:ext cx="165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3B5A560C-8D3F-C518-A606-DF1449AB6C41}"/>
                    </a:ext>
                  </a:extLst>
                </p14:cNvPr>
                <p14:cNvContentPartPr/>
                <p14:nvPr/>
              </p14:nvContentPartPr>
              <p14:xfrm>
                <a:off x="7108193" y="3104852"/>
                <a:ext cx="416520" cy="5832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3B5A560C-8D3F-C518-A606-DF1449AB6C4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99193" y="3096212"/>
                  <a:ext cx="434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10143DDA-8C0C-0390-C1DE-D493DAFAD983}"/>
                    </a:ext>
                  </a:extLst>
                </p14:cNvPr>
                <p14:cNvContentPartPr/>
                <p14:nvPr/>
              </p14:nvContentPartPr>
              <p14:xfrm>
                <a:off x="7219793" y="3231932"/>
                <a:ext cx="145080" cy="19008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10143DDA-8C0C-0390-C1DE-D493DAFAD98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11153" y="3223292"/>
                  <a:ext cx="162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0" name="Γραφή 229">
                  <a:extLst>
                    <a:ext uri="{FF2B5EF4-FFF2-40B4-BE49-F238E27FC236}">
                      <a16:creationId xmlns:a16="http://schemas.microsoft.com/office/drawing/2014/main" id="{4633C3D1-0C7C-E5C4-8B78-AC26504C100F}"/>
                    </a:ext>
                  </a:extLst>
                </p14:cNvPr>
                <p14:cNvContentPartPr/>
                <p14:nvPr/>
              </p14:nvContentPartPr>
              <p14:xfrm>
                <a:off x="7700033" y="2637572"/>
                <a:ext cx="201240" cy="652680"/>
              </p14:xfrm>
            </p:contentPart>
          </mc:Choice>
          <mc:Fallback>
            <p:pic>
              <p:nvPicPr>
                <p:cNvPr id="230" name="Γραφή 229">
                  <a:extLst>
                    <a:ext uri="{FF2B5EF4-FFF2-40B4-BE49-F238E27FC236}">
                      <a16:creationId xmlns:a16="http://schemas.microsoft.com/office/drawing/2014/main" id="{4633C3D1-0C7C-E5C4-8B78-AC26504C10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91033" y="2628572"/>
                  <a:ext cx="21888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1" name="Γραφή 230">
                  <a:extLst>
                    <a:ext uri="{FF2B5EF4-FFF2-40B4-BE49-F238E27FC236}">
                      <a16:creationId xmlns:a16="http://schemas.microsoft.com/office/drawing/2014/main" id="{5DA44F6C-3FD4-E6F8-179B-DF0B3303E5D5}"/>
                    </a:ext>
                  </a:extLst>
                </p14:cNvPr>
                <p14:cNvContentPartPr/>
                <p14:nvPr/>
              </p14:nvContentPartPr>
              <p14:xfrm>
                <a:off x="7975433" y="3268652"/>
                <a:ext cx="127800" cy="1800"/>
              </p14:xfrm>
            </p:contentPart>
          </mc:Choice>
          <mc:Fallback>
            <p:pic>
              <p:nvPicPr>
                <p:cNvPr id="231" name="Γραφή 230">
                  <a:extLst>
                    <a:ext uri="{FF2B5EF4-FFF2-40B4-BE49-F238E27FC236}">
                      <a16:creationId xmlns:a16="http://schemas.microsoft.com/office/drawing/2014/main" id="{5DA44F6C-3FD4-E6F8-179B-DF0B3303E5D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966793" y="3259652"/>
                  <a:ext cx="145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2" name="Γραφή 231">
                  <a:extLst>
                    <a:ext uri="{FF2B5EF4-FFF2-40B4-BE49-F238E27FC236}">
                      <a16:creationId xmlns:a16="http://schemas.microsoft.com/office/drawing/2014/main" id="{83BC401A-804F-35C9-E726-B7A47B8716F4}"/>
                    </a:ext>
                  </a:extLst>
                </p14:cNvPr>
                <p14:cNvContentPartPr/>
                <p14:nvPr/>
              </p14:nvContentPartPr>
              <p14:xfrm>
                <a:off x="8022593" y="3226532"/>
                <a:ext cx="214560" cy="110520"/>
              </p14:xfrm>
            </p:contentPart>
          </mc:Choice>
          <mc:Fallback>
            <p:pic>
              <p:nvPicPr>
                <p:cNvPr id="232" name="Γραφή 231">
                  <a:extLst>
                    <a:ext uri="{FF2B5EF4-FFF2-40B4-BE49-F238E27FC236}">
                      <a16:creationId xmlns:a16="http://schemas.microsoft.com/office/drawing/2014/main" id="{83BC401A-804F-35C9-E726-B7A47B8716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13953" y="3217532"/>
                  <a:ext cx="23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3" name="Γραφή 232">
                  <a:extLst>
                    <a:ext uri="{FF2B5EF4-FFF2-40B4-BE49-F238E27FC236}">
                      <a16:creationId xmlns:a16="http://schemas.microsoft.com/office/drawing/2014/main" id="{7292A44C-FA33-31C4-6767-7AF5624FF826}"/>
                    </a:ext>
                  </a:extLst>
                </p14:cNvPr>
                <p14:cNvContentPartPr/>
                <p14:nvPr/>
              </p14:nvContentPartPr>
              <p14:xfrm>
                <a:off x="7961753" y="2525252"/>
                <a:ext cx="183600" cy="184320"/>
              </p14:xfrm>
            </p:contentPart>
          </mc:Choice>
          <mc:Fallback>
            <p:pic>
              <p:nvPicPr>
                <p:cNvPr id="233" name="Γραφή 232">
                  <a:extLst>
                    <a:ext uri="{FF2B5EF4-FFF2-40B4-BE49-F238E27FC236}">
                      <a16:creationId xmlns:a16="http://schemas.microsoft.com/office/drawing/2014/main" id="{7292A44C-FA33-31C4-6767-7AF5624FF8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52753" y="2516252"/>
                  <a:ext cx="201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5" name="Γραφή 234">
                  <a:extLst>
                    <a:ext uri="{FF2B5EF4-FFF2-40B4-BE49-F238E27FC236}">
                      <a16:creationId xmlns:a16="http://schemas.microsoft.com/office/drawing/2014/main" id="{69533D65-9929-953F-B42D-8BB508AC8484}"/>
                    </a:ext>
                  </a:extLst>
                </p14:cNvPr>
                <p14:cNvContentPartPr/>
                <p14:nvPr/>
              </p14:nvContentPartPr>
              <p14:xfrm>
                <a:off x="7988033" y="2991092"/>
                <a:ext cx="181440" cy="36720"/>
              </p14:xfrm>
            </p:contentPart>
          </mc:Choice>
          <mc:Fallback>
            <p:pic>
              <p:nvPicPr>
                <p:cNvPr id="235" name="Γραφή 234">
                  <a:extLst>
                    <a:ext uri="{FF2B5EF4-FFF2-40B4-BE49-F238E27FC236}">
                      <a16:creationId xmlns:a16="http://schemas.microsoft.com/office/drawing/2014/main" id="{69533D65-9929-953F-B42D-8BB508AC848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79033" y="2982452"/>
                  <a:ext cx="199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6" name="Γραφή 235">
                  <a:extLst>
                    <a:ext uri="{FF2B5EF4-FFF2-40B4-BE49-F238E27FC236}">
                      <a16:creationId xmlns:a16="http://schemas.microsoft.com/office/drawing/2014/main" id="{9B922337-A39B-FEA8-300A-5F7DF83B68E4}"/>
                    </a:ext>
                  </a:extLst>
                </p14:cNvPr>
                <p14:cNvContentPartPr/>
                <p14:nvPr/>
              </p14:nvContentPartPr>
              <p14:xfrm>
                <a:off x="8018273" y="2829812"/>
                <a:ext cx="179640" cy="25200"/>
              </p14:xfrm>
            </p:contentPart>
          </mc:Choice>
          <mc:Fallback>
            <p:pic>
              <p:nvPicPr>
                <p:cNvPr id="236" name="Γραφή 235">
                  <a:extLst>
                    <a:ext uri="{FF2B5EF4-FFF2-40B4-BE49-F238E27FC236}">
                      <a16:creationId xmlns:a16="http://schemas.microsoft.com/office/drawing/2014/main" id="{9B922337-A39B-FEA8-300A-5F7DF83B68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09633" y="2820812"/>
                  <a:ext cx="197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64FCF0E2-CC5A-9CA2-AE69-2AED50B7A5FA}"/>
                    </a:ext>
                  </a:extLst>
                </p14:cNvPr>
                <p14:cNvContentPartPr/>
                <p14:nvPr/>
              </p14:nvContentPartPr>
              <p14:xfrm>
                <a:off x="7861313" y="3317612"/>
                <a:ext cx="92880" cy="792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64FCF0E2-CC5A-9CA2-AE69-2AED50B7A5F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52673" y="3308612"/>
                  <a:ext cx="11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73" name="Γραφή 272">
                  <a:extLst>
                    <a:ext uri="{FF2B5EF4-FFF2-40B4-BE49-F238E27FC236}">
                      <a16:creationId xmlns:a16="http://schemas.microsoft.com/office/drawing/2014/main" id="{24E12A55-3B57-3ECB-0408-20867928E410}"/>
                    </a:ext>
                  </a:extLst>
                </p14:cNvPr>
                <p14:cNvContentPartPr/>
                <p14:nvPr/>
              </p14:nvContentPartPr>
              <p14:xfrm>
                <a:off x="7862393" y="3319412"/>
                <a:ext cx="106920" cy="7920"/>
              </p14:xfrm>
            </p:contentPart>
          </mc:Choice>
          <mc:Fallback>
            <p:pic>
              <p:nvPicPr>
                <p:cNvPr id="273" name="Γραφή 272">
                  <a:extLst>
                    <a:ext uri="{FF2B5EF4-FFF2-40B4-BE49-F238E27FC236}">
                      <a16:creationId xmlns:a16="http://schemas.microsoft.com/office/drawing/2014/main" id="{24E12A55-3B57-3ECB-0408-20867928E41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53753" y="3310412"/>
                  <a:ext cx="12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48375B94-6422-227B-CF56-CECF92462AEF}"/>
                    </a:ext>
                  </a:extLst>
                </p14:cNvPr>
                <p14:cNvContentPartPr/>
                <p14:nvPr/>
              </p14:nvContentPartPr>
              <p14:xfrm>
                <a:off x="4157993" y="3857972"/>
                <a:ext cx="37080" cy="12600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48375B94-6422-227B-CF56-CECF92462AE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49353" y="3849332"/>
                  <a:ext cx="54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2DB003AB-E2C9-90E5-7A6D-E37FE55F4E32}"/>
                    </a:ext>
                  </a:extLst>
                </p14:cNvPr>
                <p14:cNvContentPartPr/>
                <p14:nvPr/>
              </p14:nvContentPartPr>
              <p14:xfrm>
                <a:off x="4673873" y="3746732"/>
                <a:ext cx="253800" cy="23328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2DB003AB-E2C9-90E5-7A6D-E37FE55F4E3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64873" y="3738092"/>
                  <a:ext cx="271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61DD7104-47BD-341F-6279-70F6307CE544}"/>
                    </a:ext>
                  </a:extLst>
                </p14:cNvPr>
                <p14:cNvContentPartPr/>
                <p14:nvPr/>
              </p14:nvContentPartPr>
              <p14:xfrm>
                <a:off x="4946753" y="3575372"/>
                <a:ext cx="127080" cy="26964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61DD7104-47BD-341F-6279-70F6307CE54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37753" y="3566732"/>
                  <a:ext cx="144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8" name="Γραφή 277">
                  <a:extLst>
                    <a:ext uri="{FF2B5EF4-FFF2-40B4-BE49-F238E27FC236}">
                      <a16:creationId xmlns:a16="http://schemas.microsoft.com/office/drawing/2014/main" id="{BA5BB599-C87E-8F31-B783-A799615526A2}"/>
                    </a:ext>
                  </a:extLst>
                </p14:cNvPr>
                <p14:cNvContentPartPr/>
                <p14:nvPr/>
              </p14:nvContentPartPr>
              <p14:xfrm>
                <a:off x="4453913" y="3970292"/>
                <a:ext cx="500760" cy="39240"/>
              </p14:xfrm>
            </p:contentPart>
          </mc:Choice>
          <mc:Fallback>
            <p:pic>
              <p:nvPicPr>
                <p:cNvPr id="278" name="Γραφή 277">
                  <a:extLst>
                    <a:ext uri="{FF2B5EF4-FFF2-40B4-BE49-F238E27FC236}">
                      <a16:creationId xmlns:a16="http://schemas.microsoft.com/office/drawing/2014/main" id="{BA5BB599-C87E-8F31-B783-A799615526A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44913" y="3961652"/>
                  <a:ext cx="518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9" name="Γραφή 278">
                  <a:extLst>
                    <a:ext uri="{FF2B5EF4-FFF2-40B4-BE49-F238E27FC236}">
                      <a16:creationId xmlns:a16="http://schemas.microsoft.com/office/drawing/2014/main" id="{5D01B529-7E2A-4BAD-98A4-678AC8FD0BE7}"/>
                    </a:ext>
                  </a:extLst>
                </p14:cNvPr>
                <p14:cNvContentPartPr/>
                <p14:nvPr/>
              </p14:nvContentPartPr>
              <p14:xfrm>
                <a:off x="4578833" y="4102772"/>
                <a:ext cx="165240" cy="209880"/>
              </p14:xfrm>
            </p:contentPart>
          </mc:Choice>
          <mc:Fallback>
            <p:pic>
              <p:nvPicPr>
                <p:cNvPr id="279" name="Γραφή 278">
                  <a:extLst>
                    <a:ext uri="{FF2B5EF4-FFF2-40B4-BE49-F238E27FC236}">
                      <a16:creationId xmlns:a16="http://schemas.microsoft.com/office/drawing/2014/main" id="{5D01B529-7E2A-4BAD-98A4-678AC8FD0BE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69833" y="4094132"/>
                  <a:ext cx="182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80" name="Γραφή 279">
                  <a:extLst>
                    <a:ext uri="{FF2B5EF4-FFF2-40B4-BE49-F238E27FC236}">
                      <a16:creationId xmlns:a16="http://schemas.microsoft.com/office/drawing/2014/main" id="{40DA5D09-F6B6-F07B-40B6-3060B7DF289F}"/>
                    </a:ext>
                  </a:extLst>
                </p14:cNvPr>
                <p14:cNvContentPartPr/>
                <p14:nvPr/>
              </p14:nvContentPartPr>
              <p14:xfrm>
                <a:off x="5195513" y="3792092"/>
                <a:ext cx="68760" cy="570960"/>
              </p14:xfrm>
            </p:contentPart>
          </mc:Choice>
          <mc:Fallback>
            <p:pic>
              <p:nvPicPr>
                <p:cNvPr id="280" name="Γραφή 279">
                  <a:extLst>
                    <a:ext uri="{FF2B5EF4-FFF2-40B4-BE49-F238E27FC236}">
                      <a16:creationId xmlns:a16="http://schemas.microsoft.com/office/drawing/2014/main" id="{40DA5D09-F6B6-F07B-40B6-3060B7DF289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86513" y="3783092"/>
                  <a:ext cx="864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2" name="Γραφή 281">
                  <a:extLst>
                    <a:ext uri="{FF2B5EF4-FFF2-40B4-BE49-F238E27FC236}">
                      <a16:creationId xmlns:a16="http://schemas.microsoft.com/office/drawing/2014/main" id="{952B59F7-B158-ACC3-3ACC-A7B6E6375963}"/>
                    </a:ext>
                  </a:extLst>
                </p14:cNvPr>
                <p14:cNvContentPartPr/>
                <p14:nvPr/>
              </p14:nvContentPartPr>
              <p14:xfrm>
                <a:off x="5397473" y="4027172"/>
                <a:ext cx="311040" cy="29880"/>
              </p14:xfrm>
            </p:contentPart>
          </mc:Choice>
          <mc:Fallback>
            <p:pic>
              <p:nvPicPr>
                <p:cNvPr id="282" name="Γραφή 281">
                  <a:extLst>
                    <a:ext uri="{FF2B5EF4-FFF2-40B4-BE49-F238E27FC236}">
                      <a16:creationId xmlns:a16="http://schemas.microsoft.com/office/drawing/2014/main" id="{952B59F7-B158-ACC3-3ACC-A7B6E637596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388473" y="4018532"/>
                  <a:ext cx="328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07E639D4-70D1-7F1A-5C87-0F0D62BE3228}"/>
                    </a:ext>
                  </a:extLst>
                </p14:cNvPr>
                <p14:cNvContentPartPr/>
                <p14:nvPr/>
              </p14:nvContentPartPr>
              <p14:xfrm>
                <a:off x="5461913" y="3945092"/>
                <a:ext cx="272520" cy="3348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07E639D4-70D1-7F1A-5C87-0F0D62BE322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452913" y="3936092"/>
                  <a:ext cx="290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AF4B4039-4F48-B1F7-2215-E38FA9E5AA38}"/>
                    </a:ext>
                  </a:extLst>
                </p14:cNvPr>
                <p14:cNvContentPartPr/>
                <p14:nvPr/>
              </p14:nvContentPartPr>
              <p14:xfrm>
                <a:off x="5781593" y="3883892"/>
                <a:ext cx="226080" cy="14436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AF4B4039-4F48-B1F7-2215-E38FA9E5AA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72593" y="3874892"/>
                  <a:ext cx="243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6" name="Γραφή 285">
                  <a:extLst>
                    <a:ext uri="{FF2B5EF4-FFF2-40B4-BE49-F238E27FC236}">
                      <a16:creationId xmlns:a16="http://schemas.microsoft.com/office/drawing/2014/main" id="{63264C32-1C00-BF20-4B0B-A17AE7879A77}"/>
                    </a:ext>
                  </a:extLst>
                </p14:cNvPr>
                <p14:cNvContentPartPr/>
                <p14:nvPr/>
              </p14:nvContentPartPr>
              <p14:xfrm>
                <a:off x="6074633" y="3875252"/>
                <a:ext cx="14400" cy="173520"/>
              </p14:xfrm>
            </p:contentPart>
          </mc:Choice>
          <mc:Fallback>
            <p:pic>
              <p:nvPicPr>
                <p:cNvPr id="286" name="Γραφή 285">
                  <a:extLst>
                    <a:ext uri="{FF2B5EF4-FFF2-40B4-BE49-F238E27FC236}">
                      <a16:creationId xmlns:a16="http://schemas.microsoft.com/office/drawing/2014/main" id="{63264C32-1C00-BF20-4B0B-A17AE7879A7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065993" y="3866252"/>
                  <a:ext cx="32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B02C088C-3B14-B8F1-63FB-891083B6B019}"/>
                    </a:ext>
                  </a:extLst>
                </p14:cNvPr>
                <p14:cNvContentPartPr/>
                <p14:nvPr/>
              </p14:nvContentPartPr>
              <p14:xfrm>
                <a:off x="6148793" y="3871292"/>
                <a:ext cx="11160" cy="14004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B02C088C-3B14-B8F1-63FB-891083B6B01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140153" y="3862292"/>
                  <a:ext cx="2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1AA43C73-5A92-AA3D-AAD2-0768BD2C086E}"/>
                    </a:ext>
                  </a:extLst>
                </p14:cNvPr>
                <p14:cNvContentPartPr/>
                <p14:nvPr/>
              </p14:nvContentPartPr>
              <p14:xfrm>
                <a:off x="6029273" y="3882812"/>
                <a:ext cx="292680" cy="2484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1AA43C73-5A92-AA3D-AAD2-0768BD2C086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20273" y="3874172"/>
                  <a:ext cx="31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9" name="Γραφή 288">
                  <a:extLst>
                    <a:ext uri="{FF2B5EF4-FFF2-40B4-BE49-F238E27FC236}">
                      <a16:creationId xmlns:a16="http://schemas.microsoft.com/office/drawing/2014/main" id="{80FA7B81-DCC3-0C40-0CD1-75C53DAA33DB}"/>
                    </a:ext>
                  </a:extLst>
                </p14:cNvPr>
                <p14:cNvContentPartPr/>
                <p14:nvPr/>
              </p14:nvContentPartPr>
              <p14:xfrm>
                <a:off x="6367673" y="3830612"/>
                <a:ext cx="187920" cy="221040"/>
              </p14:xfrm>
            </p:contentPart>
          </mc:Choice>
          <mc:Fallback>
            <p:pic>
              <p:nvPicPr>
                <p:cNvPr id="289" name="Γραφή 288">
                  <a:extLst>
                    <a:ext uri="{FF2B5EF4-FFF2-40B4-BE49-F238E27FC236}">
                      <a16:creationId xmlns:a16="http://schemas.microsoft.com/office/drawing/2014/main" id="{80FA7B81-DCC3-0C40-0CD1-75C53DAA33D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358673" y="3821972"/>
                  <a:ext cx="205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90" name="Γραφή 289">
                  <a:extLst>
                    <a:ext uri="{FF2B5EF4-FFF2-40B4-BE49-F238E27FC236}">
                      <a16:creationId xmlns:a16="http://schemas.microsoft.com/office/drawing/2014/main" id="{83E6A88D-7BB9-BFDB-C554-23ED4EC28662}"/>
                    </a:ext>
                  </a:extLst>
                </p14:cNvPr>
                <p14:cNvContentPartPr/>
                <p14:nvPr/>
              </p14:nvContentPartPr>
              <p14:xfrm>
                <a:off x="6558833" y="3598052"/>
                <a:ext cx="138240" cy="294480"/>
              </p14:xfrm>
            </p:contentPart>
          </mc:Choice>
          <mc:Fallback>
            <p:pic>
              <p:nvPicPr>
                <p:cNvPr id="290" name="Γραφή 289">
                  <a:extLst>
                    <a:ext uri="{FF2B5EF4-FFF2-40B4-BE49-F238E27FC236}">
                      <a16:creationId xmlns:a16="http://schemas.microsoft.com/office/drawing/2014/main" id="{83E6A88D-7BB9-BFDB-C554-23ED4EC2866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50193" y="3589412"/>
                  <a:ext cx="155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94" name="Γραφή 293">
                  <a:extLst>
                    <a:ext uri="{FF2B5EF4-FFF2-40B4-BE49-F238E27FC236}">
                      <a16:creationId xmlns:a16="http://schemas.microsoft.com/office/drawing/2014/main" id="{74B9D76F-049F-BCB5-B6F7-3FD7B4BDE15F}"/>
                    </a:ext>
                  </a:extLst>
                </p14:cNvPr>
                <p14:cNvContentPartPr/>
                <p14:nvPr/>
              </p14:nvContentPartPr>
              <p14:xfrm>
                <a:off x="6938273" y="3807212"/>
                <a:ext cx="208440" cy="148680"/>
              </p14:xfrm>
            </p:contentPart>
          </mc:Choice>
          <mc:Fallback>
            <p:pic>
              <p:nvPicPr>
                <p:cNvPr id="294" name="Γραφή 293">
                  <a:extLst>
                    <a:ext uri="{FF2B5EF4-FFF2-40B4-BE49-F238E27FC236}">
                      <a16:creationId xmlns:a16="http://schemas.microsoft.com/office/drawing/2014/main" id="{74B9D76F-049F-BCB5-B6F7-3FD7B4BDE15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29273" y="3798212"/>
                  <a:ext cx="226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BDF3C7BA-86CA-3BF9-8A06-10E4383C0E80}"/>
                    </a:ext>
                  </a:extLst>
                </p14:cNvPr>
                <p14:cNvContentPartPr/>
                <p14:nvPr/>
              </p14:nvContentPartPr>
              <p14:xfrm>
                <a:off x="6815873" y="4005572"/>
                <a:ext cx="360360" cy="1080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BDF3C7BA-86CA-3BF9-8A06-10E4383C0E8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07233" y="3996572"/>
                  <a:ext cx="37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50D8C932-24F9-E665-BE52-63B4B03114D4}"/>
                    </a:ext>
                  </a:extLst>
                </p14:cNvPr>
                <p14:cNvContentPartPr/>
                <p14:nvPr/>
              </p14:nvContentPartPr>
              <p14:xfrm>
                <a:off x="6880673" y="4077572"/>
                <a:ext cx="204840" cy="20520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50D8C932-24F9-E665-BE52-63B4B03114D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71673" y="4068932"/>
                  <a:ext cx="222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8" name="Γραφή 297">
                  <a:extLst>
                    <a:ext uri="{FF2B5EF4-FFF2-40B4-BE49-F238E27FC236}">
                      <a16:creationId xmlns:a16="http://schemas.microsoft.com/office/drawing/2014/main" id="{BF044EBF-969E-BE4C-1F31-C99BDD21600E}"/>
                    </a:ext>
                  </a:extLst>
                </p14:cNvPr>
                <p14:cNvContentPartPr/>
                <p14:nvPr/>
              </p14:nvContentPartPr>
              <p14:xfrm>
                <a:off x="7332833" y="3893612"/>
                <a:ext cx="38520" cy="174960"/>
              </p14:xfrm>
            </p:contentPart>
          </mc:Choice>
          <mc:Fallback>
            <p:pic>
              <p:nvPicPr>
                <p:cNvPr id="298" name="Γραφή 297">
                  <a:extLst>
                    <a:ext uri="{FF2B5EF4-FFF2-40B4-BE49-F238E27FC236}">
                      <a16:creationId xmlns:a16="http://schemas.microsoft.com/office/drawing/2014/main" id="{BF044EBF-969E-BE4C-1F31-C99BDD21600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324193" y="3884972"/>
                  <a:ext cx="56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99" name="Γραφή 298">
                  <a:extLst>
                    <a:ext uri="{FF2B5EF4-FFF2-40B4-BE49-F238E27FC236}">
                      <a16:creationId xmlns:a16="http://schemas.microsoft.com/office/drawing/2014/main" id="{EA93E7ED-854D-6399-8511-9F33463C6A21}"/>
                    </a:ext>
                  </a:extLst>
                </p14:cNvPr>
                <p14:cNvContentPartPr/>
                <p14:nvPr/>
              </p14:nvContentPartPr>
              <p14:xfrm>
                <a:off x="7427513" y="3876332"/>
                <a:ext cx="25560" cy="150480"/>
              </p14:xfrm>
            </p:contentPart>
          </mc:Choice>
          <mc:Fallback>
            <p:pic>
              <p:nvPicPr>
                <p:cNvPr id="299" name="Γραφή 298">
                  <a:extLst>
                    <a:ext uri="{FF2B5EF4-FFF2-40B4-BE49-F238E27FC236}">
                      <a16:creationId xmlns:a16="http://schemas.microsoft.com/office/drawing/2014/main" id="{EA93E7ED-854D-6399-8511-9F33463C6A2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418873" y="3867692"/>
                  <a:ext cx="4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00" name="Γραφή 299">
                  <a:extLst>
                    <a:ext uri="{FF2B5EF4-FFF2-40B4-BE49-F238E27FC236}">
                      <a16:creationId xmlns:a16="http://schemas.microsoft.com/office/drawing/2014/main" id="{3DAFFBFE-C461-4575-0347-6F1E30B0A59A}"/>
                    </a:ext>
                  </a:extLst>
                </p14:cNvPr>
                <p14:cNvContentPartPr/>
                <p14:nvPr/>
              </p14:nvContentPartPr>
              <p14:xfrm>
                <a:off x="7306913" y="3868052"/>
                <a:ext cx="315360" cy="30600"/>
              </p14:xfrm>
            </p:contentPart>
          </mc:Choice>
          <mc:Fallback>
            <p:pic>
              <p:nvPicPr>
                <p:cNvPr id="300" name="Γραφή 299">
                  <a:extLst>
                    <a:ext uri="{FF2B5EF4-FFF2-40B4-BE49-F238E27FC236}">
                      <a16:creationId xmlns:a16="http://schemas.microsoft.com/office/drawing/2014/main" id="{3DAFFBFE-C461-4575-0347-6F1E30B0A59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98273" y="3859052"/>
                  <a:ext cx="333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01" name="Γραφή 300">
                  <a:extLst>
                    <a:ext uri="{FF2B5EF4-FFF2-40B4-BE49-F238E27FC236}">
                      <a16:creationId xmlns:a16="http://schemas.microsoft.com/office/drawing/2014/main" id="{D369AFA5-A5B9-E316-FE0E-92EA77CD94FF}"/>
                    </a:ext>
                  </a:extLst>
                </p14:cNvPr>
                <p14:cNvContentPartPr/>
                <p14:nvPr/>
              </p14:nvContentPartPr>
              <p14:xfrm>
                <a:off x="7689593" y="3813692"/>
                <a:ext cx="181440" cy="156600"/>
              </p14:xfrm>
            </p:contentPart>
          </mc:Choice>
          <mc:Fallback>
            <p:pic>
              <p:nvPicPr>
                <p:cNvPr id="301" name="Γραφή 300">
                  <a:extLst>
                    <a:ext uri="{FF2B5EF4-FFF2-40B4-BE49-F238E27FC236}">
                      <a16:creationId xmlns:a16="http://schemas.microsoft.com/office/drawing/2014/main" id="{D369AFA5-A5B9-E316-FE0E-92EA77CD94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680953" y="3805052"/>
                  <a:ext cx="199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02" name="Γραφή 301">
                  <a:extLst>
                    <a:ext uri="{FF2B5EF4-FFF2-40B4-BE49-F238E27FC236}">
                      <a16:creationId xmlns:a16="http://schemas.microsoft.com/office/drawing/2014/main" id="{9F4CF617-15B0-0252-E2B4-50388BD385CD}"/>
                    </a:ext>
                  </a:extLst>
                </p14:cNvPr>
                <p14:cNvContentPartPr/>
                <p14:nvPr/>
              </p14:nvContentPartPr>
              <p14:xfrm>
                <a:off x="7817753" y="3617852"/>
                <a:ext cx="150120" cy="231840"/>
              </p14:xfrm>
            </p:contentPart>
          </mc:Choice>
          <mc:Fallback>
            <p:pic>
              <p:nvPicPr>
                <p:cNvPr id="302" name="Γραφή 301">
                  <a:extLst>
                    <a:ext uri="{FF2B5EF4-FFF2-40B4-BE49-F238E27FC236}">
                      <a16:creationId xmlns:a16="http://schemas.microsoft.com/office/drawing/2014/main" id="{9F4CF617-15B0-0252-E2B4-50388BD385C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08753" y="3608852"/>
                  <a:ext cx="167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4" name="Γραφή 303">
                  <a:extLst>
                    <a:ext uri="{FF2B5EF4-FFF2-40B4-BE49-F238E27FC236}">
                      <a16:creationId xmlns:a16="http://schemas.microsoft.com/office/drawing/2014/main" id="{859A3C49-E80B-9390-807A-4FD300F77941}"/>
                    </a:ext>
                  </a:extLst>
                </p14:cNvPr>
                <p14:cNvContentPartPr/>
                <p14:nvPr/>
              </p14:nvContentPartPr>
              <p14:xfrm>
                <a:off x="8059313" y="3869492"/>
                <a:ext cx="343440" cy="26640"/>
              </p14:xfrm>
            </p:contentPart>
          </mc:Choice>
          <mc:Fallback>
            <p:pic>
              <p:nvPicPr>
                <p:cNvPr id="304" name="Γραφή 303">
                  <a:extLst>
                    <a:ext uri="{FF2B5EF4-FFF2-40B4-BE49-F238E27FC236}">
                      <a16:creationId xmlns:a16="http://schemas.microsoft.com/office/drawing/2014/main" id="{859A3C49-E80B-9390-807A-4FD300F7794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50673" y="3860852"/>
                  <a:ext cx="36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5" name="Γραφή 304">
                  <a:extLst>
                    <a:ext uri="{FF2B5EF4-FFF2-40B4-BE49-F238E27FC236}">
                      <a16:creationId xmlns:a16="http://schemas.microsoft.com/office/drawing/2014/main" id="{AAFAB285-BD91-4010-293F-9C82185C23E0}"/>
                    </a:ext>
                  </a:extLst>
                </p14:cNvPr>
                <p14:cNvContentPartPr/>
                <p14:nvPr/>
              </p14:nvContentPartPr>
              <p14:xfrm>
                <a:off x="8092793" y="3938972"/>
                <a:ext cx="307800" cy="20880"/>
              </p14:xfrm>
            </p:contentPart>
          </mc:Choice>
          <mc:Fallback>
            <p:pic>
              <p:nvPicPr>
                <p:cNvPr id="305" name="Γραφή 304">
                  <a:extLst>
                    <a:ext uri="{FF2B5EF4-FFF2-40B4-BE49-F238E27FC236}">
                      <a16:creationId xmlns:a16="http://schemas.microsoft.com/office/drawing/2014/main" id="{AAFAB285-BD91-4010-293F-9C82185C23E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084153" y="3930332"/>
                  <a:ext cx="32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6" name="Γραφή 305">
                  <a:extLst>
                    <a:ext uri="{FF2B5EF4-FFF2-40B4-BE49-F238E27FC236}">
                      <a16:creationId xmlns:a16="http://schemas.microsoft.com/office/drawing/2014/main" id="{B4F5365F-972B-0748-C48C-6B5B1E67E62A}"/>
                    </a:ext>
                  </a:extLst>
                </p14:cNvPr>
                <p14:cNvContentPartPr/>
                <p14:nvPr/>
              </p14:nvContentPartPr>
              <p14:xfrm>
                <a:off x="8619113" y="3732332"/>
                <a:ext cx="162000" cy="97920"/>
              </p14:xfrm>
            </p:contentPart>
          </mc:Choice>
          <mc:Fallback>
            <p:pic>
              <p:nvPicPr>
                <p:cNvPr id="306" name="Γραφή 305">
                  <a:extLst>
                    <a:ext uri="{FF2B5EF4-FFF2-40B4-BE49-F238E27FC236}">
                      <a16:creationId xmlns:a16="http://schemas.microsoft.com/office/drawing/2014/main" id="{B4F5365F-972B-0748-C48C-6B5B1E67E62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610473" y="3723692"/>
                  <a:ext cx="179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07" name="Γραφή 306">
                  <a:extLst>
                    <a:ext uri="{FF2B5EF4-FFF2-40B4-BE49-F238E27FC236}">
                      <a16:creationId xmlns:a16="http://schemas.microsoft.com/office/drawing/2014/main" id="{398E34CD-FB08-743D-3A57-CE864112886D}"/>
                    </a:ext>
                  </a:extLst>
                </p14:cNvPr>
                <p14:cNvContentPartPr/>
                <p14:nvPr/>
              </p14:nvContentPartPr>
              <p14:xfrm>
                <a:off x="8750513" y="3666812"/>
                <a:ext cx="63360" cy="236520"/>
              </p14:xfrm>
            </p:contentPart>
          </mc:Choice>
          <mc:Fallback>
            <p:pic>
              <p:nvPicPr>
                <p:cNvPr id="307" name="Γραφή 306">
                  <a:extLst>
                    <a:ext uri="{FF2B5EF4-FFF2-40B4-BE49-F238E27FC236}">
                      <a16:creationId xmlns:a16="http://schemas.microsoft.com/office/drawing/2014/main" id="{398E34CD-FB08-743D-3A57-CE864112886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41873" y="3657812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08" name="Γραφή 307">
                  <a:extLst>
                    <a:ext uri="{FF2B5EF4-FFF2-40B4-BE49-F238E27FC236}">
                      <a16:creationId xmlns:a16="http://schemas.microsoft.com/office/drawing/2014/main" id="{995B6F48-0E33-7FB8-BC09-E2DF7622CC2B}"/>
                    </a:ext>
                  </a:extLst>
                </p14:cNvPr>
                <p14:cNvContentPartPr/>
                <p14:nvPr/>
              </p14:nvContentPartPr>
              <p14:xfrm>
                <a:off x="8534513" y="3910532"/>
                <a:ext cx="357480" cy="26640"/>
              </p14:xfrm>
            </p:contentPart>
          </mc:Choice>
          <mc:Fallback>
            <p:pic>
              <p:nvPicPr>
                <p:cNvPr id="308" name="Γραφή 307">
                  <a:extLst>
                    <a:ext uri="{FF2B5EF4-FFF2-40B4-BE49-F238E27FC236}">
                      <a16:creationId xmlns:a16="http://schemas.microsoft.com/office/drawing/2014/main" id="{995B6F48-0E33-7FB8-BC09-E2DF7622CC2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25513" y="3901532"/>
                  <a:ext cx="375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9" name="Γραφή 308">
                  <a:extLst>
                    <a:ext uri="{FF2B5EF4-FFF2-40B4-BE49-F238E27FC236}">
                      <a16:creationId xmlns:a16="http://schemas.microsoft.com/office/drawing/2014/main" id="{17DBDB23-6F33-8DB0-251F-129FFEF174B8}"/>
                    </a:ext>
                  </a:extLst>
                </p14:cNvPr>
                <p14:cNvContentPartPr/>
                <p14:nvPr/>
              </p14:nvContentPartPr>
              <p14:xfrm>
                <a:off x="8574113" y="3981452"/>
                <a:ext cx="212040" cy="236160"/>
              </p14:xfrm>
            </p:contentPart>
          </mc:Choice>
          <mc:Fallback>
            <p:pic>
              <p:nvPicPr>
                <p:cNvPr id="309" name="Γραφή 308">
                  <a:extLst>
                    <a:ext uri="{FF2B5EF4-FFF2-40B4-BE49-F238E27FC236}">
                      <a16:creationId xmlns:a16="http://schemas.microsoft.com/office/drawing/2014/main" id="{17DBDB23-6F33-8DB0-251F-129FFEF174B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565113" y="3972452"/>
                  <a:ext cx="229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0" name="Γραφή 309">
                  <a:extLst>
                    <a:ext uri="{FF2B5EF4-FFF2-40B4-BE49-F238E27FC236}">
                      <a16:creationId xmlns:a16="http://schemas.microsoft.com/office/drawing/2014/main" id="{4F72CB8C-3795-EA7E-FDE6-8B2341951F67}"/>
                    </a:ext>
                  </a:extLst>
                </p14:cNvPr>
                <p14:cNvContentPartPr/>
                <p14:nvPr/>
              </p14:nvContentPartPr>
              <p14:xfrm>
                <a:off x="9024473" y="3783092"/>
                <a:ext cx="14760" cy="159480"/>
              </p14:xfrm>
            </p:contentPart>
          </mc:Choice>
          <mc:Fallback>
            <p:pic>
              <p:nvPicPr>
                <p:cNvPr id="310" name="Γραφή 309">
                  <a:extLst>
                    <a:ext uri="{FF2B5EF4-FFF2-40B4-BE49-F238E27FC236}">
                      <a16:creationId xmlns:a16="http://schemas.microsoft.com/office/drawing/2014/main" id="{4F72CB8C-3795-EA7E-FDE6-8B2341951F6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15833" y="3774092"/>
                  <a:ext cx="32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1" name="Γραφή 310">
                  <a:extLst>
                    <a:ext uri="{FF2B5EF4-FFF2-40B4-BE49-F238E27FC236}">
                      <a16:creationId xmlns:a16="http://schemas.microsoft.com/office/drawing/2014/main" id="{6C4A9F6F-F8FE-83AB-96E4-D2FFD00C358B}"/>
                    </a:ext>
                  </a:extLst>
                </p14:cNvPr>
                <p14:cNvContentPartPr/>
                <p14:nvPr/>
              </p14:nvContentPartPr>
              <p14:xfrm>
                <a:off x="9088193" y="3809372"/>
                <a:ext cx="19800" cy="154800"/>
              </p14:xfrm>
            </p:contentPart>
          </mc:Choice>
          <mc:Fallback>
            <p:pic>
              <p:nvPicPr>
                <p:cNvPr id="311" name="Γραφή 310">
                  <a:extLst>
                    <a:ext uri="{FF2B5EF4-FFF2-40B4-BE49-F238E27FC236}">
                      <a16:creationId xmlns:a16="http://schemas.microsoft.com/office/drawing/2014/main" id="{6C4A9F6F-F8FE-83AB-96E4-D2FFD00C358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079553" y="3800372"/>
                  <a:ext cx="37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12" name="Γραφή 311">
                  <a:extLst>
                    <a:ext uri="{FF2B5EF4-FFF2-40B4-BE49-F238E27FC236}">
                      <a16:creationId xmlns:a16="http://schemas.microsoft.com/office/drawing/2014/main" id="{8088EA71-66E7-9F87-D17D-E32043D86488}"/>
                    </a:ext>
                  </a:extLst>
                </p14:cNvPr>
                <p14:cNvContentPartPr/>
                <p14:nvPr/>
              </p14:nvContentPartPr>
              <p14:xfrm>
                <a:off x="8937353" y="3769052"/>
                <a:ext cx="299520" cy="35640"/>
              </p14:xfrm>
            </p:contentPart>
          </mc:Choice>
          <mc:Fallback>
            <p:pic>
              <p:nvPicPr>
                <p:cNvPr id="312" name="Γραφή 311">
                  <a:extLst>
                    <a:ext uri="{FF2B5EF4-FFF2-40B4-BE49-F238E27FC236}">
                      <a16:creationId xmlns:a16="http://schemas.microsoft.com/office/drawing/2014/main" id="{8088EA71-66E7-9F87-D17D-E32043D8648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928713" y="3760052"/>
                  <a:ext cx="317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13" name="Γραφή 312">
                  <a:extLst>
                    <a:ext uri="{FF2B5EF4-FFF2-40B4-BE49-F238E27FC236}">
                      <a16:creationId xmlns:a16="http://schemas.microsoft.com/office/drawing/2014/main" id="{9F3EB08A-2E35-A8F7-7A4A-DAB5F8DDF9BD}"/>
                    </a:ext>
                  </a:extLst>
                </p14:cNvPr>
                <p14:cNvContentPartPr/>
                <p14:nvPr/>
              </p14:nvContentPartPr>
              <p14:xfrm>
                <a:off x="9243713" y="3757892"/>
                <a:ext cx="223920" cy="191160"/>
              </p14:xfrm>
            </p:contentPart>
          </mc:Choice>
          <mc:Fallback>
            <p:pic>
              <p:nvPicPr>
                <p:cNvPr id="313" name="Γραφή 312">
                  <a:extLst>
                    <a:ext uri="{FF2B5EF4-FFF2-40B4-BE49-F238E27FC236}">
                      <a16:creationId xmlns:a16="http://schemas.microsoft.com/office/drawing/2014/main" id="{9F3EB08A-2E35-A8F7-7A4A-DAB5F8DDF9B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34713" y="3749252"/>
                  <a:ext cx="241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15" name="Γραφή 314">
                  <a:extLst>
                    <a:ext uri="{FF2B5EF4-FFF2-40B4-BE49-F238E27FC236}">
                      <a16:creationId xmlns:a16="http://schemas.microsoft.com/office/drawing/2014/main" id="{BD10495B-EB9D-9937-03C1-A063B1FA8D81}"/>
                    </a:ext>
                  </a:extLst>
                </p14:cNvPr>
                <p14:cNvContentPartPr/>
                <p14:nvPr/>
              </p14:nvContentPartPr>
              <p14:xfrm>
                <a:off x="9430193" y="3510212"/>
                <a:ext cx="156960" cy="272160"/>
              </p14:xfrm>
            </p:contentPart>
          </mc:Choice>
          <mc:Fallback>
            <p:pic>
              <p:nvPicPr>
                <p:cNvPr id="315" name="Γραφή 314">
                  <a:extLst>
                    <a:ext uri="{FF2B5EF4-FFF2-40B4-BE49-F238E27FC236}">
                      <a16:creationId xmlns:a16="http://schemas.microsoft.com/office/drawing/2014/main" id="{BD10495B-EB9D-9937-03C1-A063B1FA8D8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21193" y="3501572"/>
                  <a:ext cx="174600" cy="28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792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" name="Γραφή 101">
                <a:extLst>
                  <a:ext uri="{FF2B5EF4-FFF2-40B4-BE49-F238E27FC236}">
                    <a16:creationId xmlns:a16="http://schemas.microsoft.com/office/drawing/2014/main" id="{722B84FB-FB00-5727-44A8-3ED67462711B}"/>
                  </a:ext>
                </a:extLst>
              </p14:cNvPr>
              <p14:cNvContentPartPr/>
              <p14:nvPr/>
            </p14:nvContentPartPr>
            <p14:xfrm>
              <a:off x="885233" y="990212"/>
              <a:ext cx="1725840" cy="946440"/>
            </p14:xfrm>
          </p:contentPart>
        </mc:Choice>
        <mc:Fallback>
          <p:pic>
            <p:nvPicPr>
              <p:cNvPr id="102" name="Γραφή 101">
                <a:extLst>
                  <a:ext uri="{FF2B5EF4-FFF2-40B4-BE49-F238E27FC236}">
                    <a16:creationId xmlns:a16="http://schemas.microsoft.com/office/drawing/2014/main" id="{722B84FB-FB00-5727-44A8-3ED6746271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6593" y="981212"/>
                <a:ext cx="174348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4" name="Γραφή 153">
                <a:extLst>
                  <a:ext uri="{FF2B5EF4-FFF2-40B4-BE49-F238E27FC236}">
                    <a16:creationId xmlns:a16="http://schemas.microsoft.com/office/drawing/2014/main" id="{DA1D6E38-F8A9-9B6A-BFA7-E404E641B9D6}"/>
                  </a:ext>
                </a:extLst>
              </p14:cNvPr>
              <p14:cNvContentPartPr/>
              <p14:nvPr/>
            </p14:nvContentPartPr>
            <p14:xfrm>
              <a:off x="2099873" y="3309332"/>
              <a:ext cx="3389400" cy="1335600"/>
            </p14:xfrm>
          </p:contentPart>
        </mc:Choice>
        <mc:Fallback>
          <p:pic>
            <p:nvPicPr>
              <p:cNvPr id="154" name="Γραφή 153">
                <a:extLst>
                  <a:ext uri="{FF2B5EF4-FFF2-40B4-BE49-F238E27FC236}">
                    <a16:creationId xmlns:a16="http://schemas.microsoft.com/office/drawing/2014/main" id="{DA1D6E38-F8A9-9B6A-BFA7-E404E641B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0873" y="3300692"/>
                <a:ext cx="3407040" cy="13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Ομάδα 259">
            <a:extLst>
              <a:ext uri="{FF2B5EF4-FFF2-40B4-BE49-F238E27FC236}">
                <a16:creationId xmlns:a16="http://schemas.microsoft.com/office/drawing/2014/main" id="{BA72417F-1789-8CD2-A989-7629774B9063}"/>
              </a:ext>
            </a:extLst>
          </p:cNvPr>
          <p:cNvGrpSpPr/>
          <p:nvPr/>
        </p:nvGrpSpPr>
        <p:grpSpPr>
          <a:xfrm>
            <a:off x="705593" y="131612"/>
            <a:ext cx="9529920" cy="4283280"/>
            <a:chOff x="705593" y="131612"/>
            <a:chExt cx="9529920" cy="42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Γραφή 1">
                  <a:extLst>
                    <a:ext uri="{FF2B5EF4-FFF2-40B4-BE49-F238E27FC236}">
                      <a16:creationId xmlns:a16="http://schemas.microsoft.com/office/drawing/2014/main" id="{F691BC49-CE20-A0C7-4A09-5591E92423F9}"/>
                    </a:ext>
                  </a:extLst>
                </p14:cNvPr>
                <p14:cNvContentPartPr/>
                <p14:nvPr/>
              </p14:nvContentPartPr>
              <p14:xfrm>
                <a:off x="1711073" y="241772"/>
                <a:ext cx="224640" cy="272880"/>
              </p14:xfrm>
            </p:contentPart>
          </mc:Choice>
          <mc:Fallback>
            <p:pic>
              <p:nvPicPr>
                <p:cNvPr id="2" name="Γραφή 1">
                  <a:extLst>
                    <a:ext uri="{FF2B5EF4-FFF2-40B4-BE49-F238E27FC236}">
                      <a16:creationId xmlns:a16="http://schemas.microsoft.com/office/drawing/2014/main" id="{F691BC49-CE20-A0C7-4A09-5591E92423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2073" y="233132"/>
                  <a:ext cx="242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Γραφή 2">
                  <a:extLst>
                    <a:ext uri="{FF2B5EF4-FFF2-40B4-BE49-F238E27FC236}">
                      <a16:creationId xmlns:a16="http://schemas.microsoft.com/office/drawing/2014/main" id="{E604814E-38F9-7B7A-ACFE-994E395DD02E}"/>
                    </a:ext>
                  </a:extLst>
                </p14:cNvPr>
                <p14:cNvContentPartPr/>
                <p14:nvPr/>
              </p14:nvContentPartPr>
              <p14:xfrm>
                <a:off x="1742393" y="347252"/>
                <a:ext cx="155520" cy="36720"/>
              </p14:xfrm>
            </p:contentPart>
          </mc:Choice>
          <mc:Fallback>
            <p:pic>
              <p:nvPicPr>
                <p:cNvPr id="3" name="Γραφή 2">
                  <a:extLst>
                    <a:ext uri="{FF2B5EF4-FFF2-40B4-BE49-F238E27FC236}">
                      <a16:creationId xmlns:a16="http://schemas.microsoft.com/office/drawing/2014/main" id="{E604814E-38F9-7B7A-ACFE-994E395DD0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3753" y="338612"/>
                  <a:ext cx="173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34164B76-6A1B-30E1-9504-BE515AE1400C}"/>
                    </a:ext>
                  </a:extLst>
                </p14:cNvPr>
                <p14:cNvContentPartPr/>
                <p14:nvPr/>
              </p14:nvContentPartPr>
              <p14:xfrm>
                <a:off x="1750673" y="235652"/>
                <a:ext cx="178920" cy="2520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34164B76-6A1B-30E1-9504-BE515AE1400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2033" y="227012"/>
                  <a:ext cx="196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3E7FEABA-CCC9-84CD-701B-E1D317866E32}"/>
                    </a:ext>
                  </a:extLst>
                </p14:cNvPr>
                <p14:cNvContentPartPr/>
                <p14:nvPr/>
              </p14:nvContentPartPr>
              <p14:xfrm>
                <a:off x="1916633" y="216212"/>
                <a:ext cx="71640" cy="56088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3E7FEABA-CCC9-84CD-701B-E1D317866E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7993" y="207572"/>
                  <a:ext cx="892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7D311E76-64D3-342F-E17A-AA5007AC3DD0}"/>
                    </a:ext>
                  </a:extLst>
                </p14:cNvPr>
                <p14:cNvContentPartPr/>
                <p14:nvPr/>
              </p14:nvContentPartPr>
              <p14:xfrm>
                <a:off x="1976393" y="337532"/>
                <a:ext cx="136080" cy="17352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7D311E76-64D3-342F-E17A-AA5007AC3D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7393" y="328532"/>
                  <a:ext cx="153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98FA47A7-51C4-B3E2-DEDB-CBA1E2EF9EA8}"/>
                    </a:ext>
                  </a:extLst>
                </p14:cNvPr>
                <p14:cNvContentPartPr/>
                <p14:nvPr/>
              </p14:nvContentPartPr>
              <p14:xfrm>
                <a:off x="2162513" y="185252"/>
                <a:ext cx="228240" cy="36684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98FA47A7-51C4-B3E2-DEDB-CBA1E2EF9E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3873" y="176612"/>
                  <a:ext cx="245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8C2C720D-0BF5-1D5D-DA29-35C0DBC78D4D}"/>
                    </a:ext>
                  </a:extLst>
                </p14:cNvPr>
                <p14:cNvContentPartPr/>
                <p14:nvPr/>
              </p14:nvContentPartPr>
              <p14:xfrm>
                <a:off x="2411633" y="351572"/>
                <a:ext cx="110880" cy="16344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8C2C720D-0BF5-1D5D-DA29-35C0DBC78D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02993" y="342932"/>
                  <a:ext cx="128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0FD328E1-B260-8CC7-490A-F76D0491C256}"/>
                    </a:ext>
                  </a:extLst>
                </p14:cNvPr>
                <p14:cNvContentPartPr/>
                <p14:nvPr/>
              </p14:nvContentPartPr>
              <p14:xfrm>
                <a:off x="2528273" y="379292"/>
                <a:ext cx="34560" cy="145440"/>
              </p14:xfrm>
            </p:contentPart>
          </mc:Choice>
          <mc:Fallback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0FD328E1-B260-8CC7-490A-F76D0491C2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9633" y="370652"/>
                  <a:ext cx="52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29864F9A-06A4-BFC2-A23A-5C799EA3BA14}"/>
                    </a:ext>
                  </a:extLst>
                </p14:cNvPr>
                <p14:cNvContentPartPr/>
                <p14:nvPr/>
              </p14:nvContentPartPr>
              <p14:xfrm>
                <a:off x="2591993" y="170852"/>
                <a:ext cx="226440" cy="29952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29864F9A-06A4-BFC2-A23A-5C799EA3BA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3353" y="162212"/>
                  <a:ext cx="244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64BE2016-19AA-5DAE-1E4E-C58A2A94DDB7}"/>
                    </a:ext>
                  </a:extLst>
                </p14:cNvPr>
                <p14:cNvContentPartPr/>
                <p14:nvPr/>
              </p14:nvContentPartPr>
              <p14:xfrm>
                <a:off x="2912753" y="326012"/>
                <a:ext cx="185040" cy="22464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64BE2016-19AA-5DAE-1E4E-C58A2A94DD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3753" y="317372"/>
                  <a:ext cx="202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70148956-A7FB-9EBC-91EA-7911EC991F1E}"/>
                    </a:ext>
                  </a:extLst>
                </p14:cNvPr>
                <p14:cNvContentPartPr/>
                <p14:nvPr/>
              </p14:nvContentPartPr>
              <p14:xfrm>
                <a:off x="2967473" y="131612"/>
                <a:ext cx="14760" cy="124200"/>
              </p14:xfrm>
            </p:contentPart>
          </mc:Choice>
          <mc:Fallback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70148956-A7FB-9EBC-91EA-7911EC991F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8473" y="122972"/>
                  <a:ext cx="3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9C64A28F-57AD-BE1B-41A5-AD0C512E24D9}"/>
                    </a:ext>
                  </a:extLst>
                </p14:cNvPr>
                <p14:cNvContentPartPr/>
                <p14:nvPr/>
              </p14:nvContentPartPr>
              <p14:xfrm>
                <a:off x="3404873" y="298652"/>
                <a:ext cx="183960" cy="19404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9C64A28F-57AD-BE1B-41A5-AD0C512E24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95873" y="289652"/>
                  <a:ext cx="201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A2706C53-4C78-2E77-5D4F-2BC2749A38C1}"/>
                    </a:ext>
                  </a:extLst>
                </p14:cNvPr>
                <p14:cNvContentPartPr/>
                <p14:nvPr/>
              </p14:nvContentPartPr>
              <p14:xfrm>
                <a:off x="3669473" y="325652"/>
                <a:ext cx="8280" cy="158400"/>
              </p14:xfrm>
            </p:contentPart>
          </mc:Choice>
          <mc:Fallback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A2706C53-4C78-2E77-5D4F-2BC2749A38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0833" y="317012"/>
                  <a:ext cx="25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C0433D89-E46B-AA1A-D8E8-23518E03A19C}"/>
                    </a:ext>
                  </a:extLst>
                </p14:cNvPr>
                <p14:cNvContentPartPr/>
                <p14:nvPr/>
              </p14:nvContentPartPr>
              <p14:xfrm>
                <a:off x="3748313" y="327452"/>
                <a:ext cx="23040" cy="17856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C0433D89-E46B-AA1A-D8E8-23518E03A1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39673" y="318452"/>
                  <a:ext cx="40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02335BF7-B1AB-9890-FE68-2C3368C1B9C4}"/>
                    </a:ext>
                  </a:extLst>
                </p14:cNvPr>
                <p14:cNvContentPartPr/>
                <p14:nvPr/>
              </p14:nvContentPartPr>
              <p14:xfrm>
                <a:off x="3589553" y="307292"/>
                <a:ext cx="271080" cy="58320"/>
              </p14:xfrm>
            </p:contentPart>
          </mc:Choice>
          <mc:Fallback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id="{02335BF7-B1AB-9890-FE68-2C3368C1B9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0913" y="298652"/>
                  <a:ext cx="288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A3557977-BBDF-054E-8C50-86EC25E538AF}"/>
                    </a:ext>
                  </a:extLst>
                </p14:cNvPr>
                <p14:cNvContentPartPr/>
                <p14:nvPr/>
              </p14:nvContentPartPr>
              <p14:xfrm>
                <a:off x="3901313" y="329972"/>
                <a:ext cx="18360" cy="127080"/>
              </p14:xfrm>
            </p:contentPart>
          </mc:Choice>
          <mc:Fallback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A3557977-BBDF-054E-8C50-86EC25E538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2673" y="320972"/>
                  <a:ext cx="36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2C344642-2AAC-5427-2486-9444FE02E33D}"/>
                    </a:ext>
                  </a:extLst>
                </p14:cNvPr>
                <p14:cNvContentPartPr/>
                <p14:nvPr/>
              </p14:nvContentPartPr>
              <p14:xfrm>
                <a:off x="3996353" y="298292"/>
                <a:ext cx="44640" cy="19656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2C344642-2AAC-5427-2486-9444FE02E3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7713" y="289292"/>
                  <a:ext cx="6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06E3667E-8280-8774-81CF-D48C03206CF8}"/>
                    </a:ext>
                  </a:extLst>
                </p14:cNvPr>
                <p14:cNvContentPartPr/>
                <p14:nvPr/>
              </p14:nvContentPartPr>
              <p14:xfrm>
                <a:off x="4101113" y="309092"/>
                <a:ext cx="7200" cy="178920"/>
              </p14:xfrm>
            </p:contentPart>
          </mc:Choice>
          <mc:Fallback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06E3667E-8280-8774-81CF-D48C03206C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92473" y="300452"/>
                  <a:ext cx="24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EBF69B98-ECEB-999F-470C-1FDB2310985C}"/>
                    </a:ext>
                  </a:extLst>
                </p14:cNvPr>
                <p14:cNvContentPartPr/>
                <p14:nvPr/>
              </p14:nvContentPartPr>
              <p14:xfrm>
                <a:off x="3935153" y="290372"/>
                <a:ext cx="322200" cy="1188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EBF69B98-ECEB-999F-470C-1FDB231098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26513" y="281372"/>
                  <a:ext cx="339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5826B516-EA54-4CE2-E6B3-8B26D2987E4B}"/>
                    </a:ext>
                  </a:extLst>
                </p14:cNvPr>
                <p14:cNvContentPartPr/>
                <p14:nvPr/>
              </p14:nvContentPartPr>
              <p14:xfrm>
                <a:off x="4235033" y="291812"/>
                <a:ext cx="127800" cy="15372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5826B516-EA54-4CE2-E6B3-8B26D2987E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26393" y="283172"/>
                  <a:ext cx="145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E5CAFE61-4CD9-99C9-981E-F7DDAD1E4A35}"/>
                    </a:ext>
                  </a:extLst>
                </p14:cNvPr>
                <p14:cNvContentPartPr/>
                <p14:nvPr/>
              </p14:nvContentPartPr>
              <p14:xfrm>
                <a:off x="4282913" y="205412"/>
                <a:ext cx="7920" cy="24480"/>
              </p14:xfrm>
            </p:contentPart>
          </mc:Choice>
          <mc:Fallback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id="{E5CAFE61-4CD9-99C9-981E-F7DDAD1E4A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74273" y="196772"/>
                  <a:ext cx="25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Γραφή 27">
                  <a:extLst>
                    <a:ext uri="{FF2B5EF4-FFF2-40B4-BE49-F238E27FC236}">
                      <a16:creationId xmlns:a16="http://schemas.microsoft.com/office/drawing/2014/main" id="{3ACD51B3-5CD7-5B2F-5101-98A52F3E3764}"/>
                    </a:ext>
                  </a:extLst>
                </p14:cNvPr>
                <p14:cNvContentPartPr/>
                <p14:nvPr/>
              </p14:nvContentPartPr>
              <p14:xfrm>
                <a:off x="4446713" y="206852"/>
                <a:ext cx="140040" cy="261000"/>
              </p14:xfrm>
            </p:contentPart>
          </mc:Choice>
          <mc:Fallback>
            <p:pic>
              <p:nvPicPr>
                <p:cNvPr id="28" name="Γραφή 27">
                  <a:extLst>
                    <a:ext uri="{FF2B5EF4-FFF2-40B4-BE49-F238E27FC236}">
                      <a16:creationId xmlns:a16="http://schemas.microsoft.com/office/drawing/2014/main" id="{3ACD51B3-5CD7-5B2F-5101-98A52F3E37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7713" y="197852"/>
                  <a:ext cx="157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28184C2B-CC66-5FAB-E30E-36BFBBF6EBB9}"/>
                    </a:ext>
                  </a:extLst>
                </p14:cNvPr>
                <p14:cNvContentPartPr/>
                <p14:nvPr/>
              </p14:nvContentPartPr>
              <p14:xfrm>
                <a:off x="4607273" y="342932"/>
                <a:ext cx="128160" cy="78120"/>
              </p14:xfrm>
            </p:contentPart>
          </mc:Choice>
          <mc:Fallback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28184C2B-CC66-5FAB-E30E-36BFBBF6EB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8273" y="334292"/>
                  <a:ext cx="145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0735CBF3-4ACA-B6E2-0848-4C562CD17255}"/>
                    </a:ext>
                  </a:extLst>
                </p14:cNvPr>
                <p14:cNvContentPartPr/>
                <p14:nvPr/>
              </p14:nvContentPartPr>
              <p14:xfrm>
                <a:off x="4804913" y="317732"/>
                <a:ext cx="99360" cy="9972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0735CBF3-4ACA-B6E2-0848-4C562CD172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96273" y="309092"/>
                  <a:ext cx="11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Γραφή 31">
                  <a:extLst>
                    <a:ext uri="{FF2B5EF4-FFF2-40B4-BE49-F238E27FC236}">
                      <a16:creationId xmlns:a16="http://schemas.microsoft.com/office/drawing/2014/main" id="{2BF6548A-615D-7B7B-F7F7-70C40362CC6B}"/>
                    </a:ext>
                  </a:extLst>
                </p14:cNvPr>
                <p14:cNvContentPartPr/>
                <p14:nvPr/>
              </p14:nvContentPartPr>
              <p14:xfrm>
                <a:off x="5053313" y="281732"/>
                <a:ext cx="191160" cy="209520"/>
              </p14:xfrm>
            </p:contentPart>
          </mc:Choice>
          <mc:Fallback>
            <p:pic>
              <p:nvPicPr>
                <p:cNvPr id="32" name="Γραφή 31">
                  <a:extLst>
                    <a:ext uri="{FF2B5EF4-FFF2-40B4-BE49-F238E27FC236}">
                      <a16:creationId xmlns:a16="http://schemas.microsoft.com/office/drawing/2014/main" id="{2BF6548A-615D-7B7B-F7F7-70C40362CC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44673" y="272732"/>
                  <a:ext cx="208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Γραφή 32">
                  <a:extLst>
                    <a:ext uri="{FF2B5EF4-FFF2-40B4-BE49-F238E27FC236}">
                      <a16:creationId xmlns:a16="http://schemas.microsoft.com/office/drawing/2014/main" id="{F5172C0A-81FD-6F30-0F9F-5B1B906F648C}"/>
                    </a:ext>
                  </a:extLst>
                </p14:cNvPr>
                <p14:cNvContentPartPr/>
                <p14:nvPr/>
              </p14:nvContentPartPr>
              <p14:xfrm>
                <a:off x="5306753" y="329612"/>
                <a:ext cx="235800" cy="190080"/>
              </p14:xfrm>
            </p:contentPart>
          </mc:Choice>
          <mc:Fallback>
            <p:pic>
              <p:nvPicPr>
                <p:cNvPr id="33" name="Γραφή 32">
                  <a:extLst>
                    <a:ext uri="{FF2B5EF4-FFF2-40B4-BE49-F238E27FC236}">
                      <a16:creationId xmlns:a16="http://schemas.microsoft.com/office/drawing/2014/main" id="{F5172C0A-81FD-6F30-0F9F-5B1B906F64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8113" y="320612"/>
                  <a:ext cx="253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Γραφή 33">
                  <a:extLst>
                    <a:ext uri="{FF2B5EF4-FFF2-40B4-BE49-F238E27FC236}">
                      <a16:creationId xmlns:a16="http://schemas.microsoft.com/office/drawing/2014/main" id="{F9063BB1-516F-677A-76E0-55D79604E8C7}"/>
                    </a:ext>
                  </a:extLst>
                </p14:cNvPr>
                <p14:cNvContentPartPr/>
                <p14:nvPr/>
              </p14:nvContentPartPr>
              <p14:xfrm>
                <a:off x="5283353" y="304052"/>
                <a:ext cx="170280" cy="188280"/>
              </p14:xfrm>
            </p:contentPart>
          </mc:Choice>
          <mc:Fallback>
            <p:pic>
              <p:nvPicPr>
                <p:cNvPr id="34" name="Γραφή 33">
                  <a:extLst>
                    <a:ext uri="{FF2B5EF4-FFF2-40B4-BE49-F238E27FC236}">
                      <a16:creationId xmlns:a16="http://schemas.microsoft.com/office/drawing/2014/main" id="{F9063BB1-516F-677A-76E0-55D79604E8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74713" y="295412"/>
                  <a:ext cx="187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Γραφή 34">
                  <a:extLst>
                    <a:ext uri="{FF2B5EF4-FFF2-40B4-BE49-F238E27FC236}">
                      <a16:creationId xmlns:a16="http://schemas.microsoft.com/office/drawing/2014/main" id="{68B43DC7-EA26-75E2-C620-B84BF8E3C682}"/>
                    </a:ext>
                  </a:extLst>
                </p14:cNvPr>
                <p14:cNvContentPartPr/>
                <p14:nvPr/>
              </p14:nvContentPartPr>
              <p14:xfrm>
                <a:off x="5477033" y="320612"/>
                <a:ext cx="131760" cy="87120"/>
              </p14:xfrm>
            </p:contentPart>
          </mc:Choice>
          <mc:Fallback>
            <p:pic>
              <p:nvPicPr>
                <p:cNvPr id="35" name="Γραφή 34">
                  <a:extLst>
                    <a:ext uri="{FF2B5EF4-FFF2-40B4-BE49-F238E27FC236}">
                      <a16:creationId xmlns:a16="http://schemas.microsoft.com/office/drawing/2014/main" id="{68B43DC7-EA26-75E2-C620-B84BF8E3C6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68033" y="311972"/>
                  <a:ext cx="149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Γραφή 35">
                  <a:extLst>
                    <a:ext uri="{FF2B5EF4-FFF2-40B4-BE49-F238E27FC236}">
                      <a16:creationId xmlns:a16="http://schemas.microsoft.com/office/drawing/2014/main" id="{0A43BE64-25C5-F5BD-13EB-66A445DA901C}"/>
                    </a:ext>
                  </a:extLst>
                </p14:cNvPr>
                <p14:cNvContentPartPr/>
                <p14:nvPr/>
              </p14:nvContentPartPr>
              <p14:xfrm>
                <a:off x="5664953" y="204332"/>
                <a:ext cx="23400" cy="440280"/>
              </p14:xfrm>
            </p:contentPart>
          </mc:Choice>
          <mc:Fallback>
            <p:pic>
              <p:nvPicPr>
                <p:cNvPr id="36" name="Γραφή 35">
                  <a:extLst>
                    <a:ext uri="{FF2B5EF4-FFF2-40B4-BE49-F238E27FC236}">
                      <a16:creationId xmlns:a16="http://schemas.microsoft.com/office/drawing/2014/main" id="{0A43BE64-25C5-F5BD-13EB-66A445DA90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55953" y="195692"/>
                  <a:ext cx="410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697464D7-0362-8454-D023-310F3A145624}"/>
                    </a:ext>
                  </a:extLst>
                </p14:cNvPr>
                <p14:cNvContentPartPr/>
                <p14:nvPr/>
              </p14:nvContentPartPr>
              <p14:xfrm>
                <a:off x="5657393" y="322412"/>
                <a:ext cx="169200" cy="117360"/>
              </p14:xfrm>
            </p:contentPart>
          </mc:Choice>
          <mc:Fallback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697464D7-0362-8454-D023-310F3A1456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48753" y="313772"/>
                  <a:ext cx="18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7B09A700-A324-832A-52E2-CAA932986639}"/>
                    </a:ext>
                  </a:extLst>
                </p14:cNvPr>
                <p14:cNvContentPartPr/>
                <p14:nvPr/>
              </p14:nvContentPartPr>
              <p14:xfrm>
                <a:off x="5877353" y="295052"/>
                <a:ext cx="115920" cy="186480"/>
              </p14:xfrm>
            </p:contentPart>
          </mc:Choice>
          <mc:Fallback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7B09A700-A324-832A-52E2-CAA9329866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68713" y="286052"/>
                  <a:ext cx="133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B513FA27-36FA-FB73-8597-D98575EC24F1}"/>
                    </a:ext>
                  </a:extLst>
                </p14:cNvPr>
                <p14:cNvContentPartPr/>
                <p14:nvPr/>
              </p14:nvContentPartPr>
              <p14:xfrm>
                <a:off x="5993993" y="341852"/>
                <a:ext cx="12960" cy="16092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B513FA27-36FA-FB73-8597-D98575EC24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84993" y="333212"/>
                  <a:ext cx="3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843CD0D0-6F11-8407-8AA9-725FC18ADCC7}"/>
                    </a:ext>
                  </a:extLst>
                </p14:cNvPr>
                <p14:cNvContentPartPr/>
                <p14:nvPr/>
              </p14:nvContentPartPr>
              <p14:xfrm>
                <a:off x="5924513" y="203252"/>
                <a:ext cx="11160" cy="29160"/>
              </p14:xfrm>
            </p:contentPart>
          </mc:Choice>
          <mc:Fallback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843CD0D0-6F11-8407-8AA9-725FC18ADC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15513" y="194612"/>
                  <a:ext cx="2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1B24F14C-9313-722B-0684-ED363DFB439D}"/>
                    </a:ext>
                  </a:extLst>
                </p14:cNvPr>
                <p14:cNvContentPartPr/>
                <p14:nvPr/>
              </p14:nvContentPartPr>
              <p14:xfrm>
                <a:off x="6035033" y="283892"/>
                <a:ext cx="458640" cy="18432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1B24F14C-9313-722B-0684-ED363DFB43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26033" y="275252"/>
                  <a:ext cx="476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Γραφή 41">
                  <a:extLst>
                    <a:ext uri="{FF2B5EF4-FFF2-40B4-BE49-F238E27FC236}">
                      <a16:creationId xmlns:a16="http://schemas.microsoft.com/office/drawing/2014/main" id="{84041442-6919-B08A-FD87-3032A59D0164}"/>
                    </a:ext>
                  </a:extLst>
                </p14:cNvPr>
                <p14:cNvContentPartPr/>
                <p14:nvPr/>
              </p14:nvContentPartPr>
              <p14:xfrm>
                <a:off x="6584753" y="317012"/>
                <a:ext cx="142920" cy="127440"/>
              </p14:xfrm>
            </p:contentPart>
          </mc:Choice>
          <mc:Fallback>
            <p:pic>
              <p:nvPicPr>
                <p:cNvPr id="42" name="Γραφή 41">
                  <a:extLst>
                    <a:ext uri="{FF2B5EF4-FFF2-40B4-BE49-F238E27FC236}">
                      <a16:creationId xmlns:a16="http://schemas.microsoft.com/office/drawing/2014/main" id="{84041442-6919-B08A-FD87-3032A59D01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75753" y="308372"/>
                  <a:ext cx="160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5C513DCC-CAE1-4014-F0B9-15D3CDF15C92}"/>
                    </a:ext>
                  </a:extLst>
                </p14:cNvPr>
                <p14:cNvContentPartPr/>
                <p14:nvPr/>
              </p14:nvContentPartPr>
              <p14:xfrm>
                <a:off x="1868033" y="704012"/>
                <a:ext cx="1159920" cy="75600"/>
              </p14:xfrm>
            </p:contentPart>
          </mc:Choice>
          <mc:Fallback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5C513DCC-CAE1-4014-F0B9-15D3CDF15C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59393" y="695012"/>
                  <a:ext cx="1177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Γραφή 44">
                  <a:extLst>
                    <a:ext uri="{FF2B5EF4-FFF2-40B4-BE49-F238E27FC236}">
                      <a16:creationId xmlns:a16="http://schemas.microsoft.com/office/drawing/2014/main" id="{57B42872-D1B5-B008-B48F-84A19BF544CA}"/>
                    </a:ext>
                  </a:extLst>
                </p14:cNvPr>
                <p14:cNvContentPartPr/>
                <p14:nvPr/>
              </p14:nvContentPartPr>
              <p14:xfrm>
                <a:off x="3652913" y="653612"/>
                <a:ext cx="937440" cy="43920"/>
              </p14:xfrm>
            </p:contentPart>
          </mc:Choice>
          <mc:Fallback>
            <p:pic>
              <p:nvPicPr>
                <p:cNvPr id="45" name="Γραφή 44">
                  <a:extLst>
                    <a:ext uri="{FF2B5EF4-FFF2-40B4-BE49-F238E27FC236}">
                      <a16:creationId xmlns:a16="http://schemas.microsoft.com/office/drawing/2014/main" id="{57B42872-D1B5-B008-B48F-84A19BF544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3913" y="644612"/>
                  <a:ext cx="955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52D98D39-C7AD-7258-7912-AEC3E266C92A}"/>
                    </a:ext>
                  </a:extLst>
                </p14:cNvPr>
                <p14:cNvContentPartPr/>
                <p14:nvPr/>
              </p14:nvContentPartPr>
              <p14:xfrm>
                <a:off x="5195873" y="698612"/>
                <a:ext cx="1192680" cy="14760"/>
              </p14:xfrm>
            </p:contentPart>
          </mc:Choice>
          <mc:Fallback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52D98D39-C7AD-7258-7912-AEC3E266C9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87233" y="689972"/>
                  <a:ext cx="121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64B984DA-BE32-6174-6C94-E5E8357DF1CD}"/>
                    </a:ext>
                  </a:extLst>
                </p14:cNvPr>
                <p14:cNvContentPartPr/>
                <p14:nvPr/>
              </p14:nvContentPartPr>
              <p14:xfrm>
                <a:off x="3034433" y="1344812"/>
                <a:ext cx="156240" cy="17604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64B984DA-BE32-6174-6C94-E5E8357DF1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25793" y="1336172"/>
                  <a:ext cx="173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43199CA7-E9A3-649C-8788-82828E979FBE}"/>
                    </a:ext>
                  </a:extLst>
                </p14:cNvPr>
                <p14:cNvContentPartPr/>
                <p14:nvPr/>
              </p14:nvContentPartPr>
              <p14:xfrm>
                <a:off x="3020753" y="1372172"/>
                <a:ext cx="173520" cy="15696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43199CA7-E9A3-649C-8788-82828E979F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1753" y="1363532"/>
                  <a:ext cx="19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Γραφή 60">
                  <a:extLst>
                    <a:ext uri="{FF2B5EF4-FFF2-40B4-BE49-F238E27FC236}">
                      <a16:creationId xmlns:a16="http://schemas.microsoft.com/office/drawing/2014/main" id="{DA8F3FB9-8173-5727-BC6D-1D2536CD9C88}"/>
                    </a:ext>
                  </a:extLst>
                </p14:cNvPr>
                <p14:cNvContentPartPr/>
                <p14:nvPr/>
              </p14:nvContentPartPr>
              <p14:xfrm>
                <a:off x="3309833" y="1341932"/>
                <a:ext cx="159120" cy="157320"/>
              </p14:xfrm>
            </p:contentPart>
          </mc:Choice>
          <mc:Fallback>
            <p:pic>
              <p:nvPicPr>
                <p:cNvPr id="61" name="Γραφή 60">
                  <a:extLst>
                    <a:ext uri="{FF2B5EF4-FFF2-40B4-BE49-F238E27FC236}">
                      <a16:creationId xmlns:a16="http://schemas.microsoft.com/office/drawing/2014/main" id="{DA8F3FB9-8173-5727-BC6D-1D2536CD9C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00833" y="1333292"/>
                  <a:ext cx="17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AD92B669-0B81-6743-B25A-040EDDF9BBC0}"/>
                    </a:ext>
                  </a:extLst>
                </p14:cNvPr>
                <p14:cNvContentPartPr/>
                <p14:nvPr/>
              </p14:nvContentPartPr>
              <p14:xfrm>
                <a:off x="3310913" y="1420412"/>
                <a:ext cx="218160" cy="1152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AD92B669-0B81-6743-B25A-040EDDF9BB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2273" y="1411412"/>
                  <a:ext cx="235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AF2F3ADB-3B06-FBFA-58ED-067E652D39F3}"/>
                    </a:ext>
                  </a:extLst>
                </p14:cNvPr>
                <p14:cNvContentPartPr/>
                <p14:nvPr/>
              </p14:nvContentPartPr>
              <p14:xfrm>
                <a:off x="3607553" y="1300172"/>
                <a:ext cx="221400" cy="182160"/>
              </p14:xfrm>
            </p:contentPart>
          </mc:Choice>
          <mc:Fallback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AF2F3ADB-3B06-FBFA-58ED-067E652D39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98913" y="1291172"/>
                  <a:ext cx="239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3C61429B-36E4-E778-A88E-FC73BD03569B}"/>
                    </a:ext>
                  </a:extLst>
                </p14:cNvPr>
                <p14:cNvContentPartPr/>
                <p14:nvPr/>
              </p14:nvContentPartPr>
              <p14:xfrm>
                <a:off x="3701513" y="1297292"/>
                <a:ext cx="124560" cy="168480"/>
              </p14:xfrm>
            </p:contentPart>
          </mc:Choice>
          <mc:Fallback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3C61429B-36E4-E778-A88E-FC73BD0356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92513" y="1288652"/>
                  <a:ext cx="14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Γραφή 66">
                  <a:extLst>
                    <a:ext uri="{FF2B5EF4-FFF2-40B4-BE49-F238E27FC236}">
                      <a16:creationId xmlns:a16="http://schemas.microsoft.com/office/drawing/2014/main" id="{4A2583B1-0861-C5DB-C1C7-E4FF6FD310DD}"/>
                    </a:ext>
                  </a:extLst>
                </p14:cNvPr>
                <p14:cNvContentPartPr/>
                <p14:nvPr/>
              </p14:nvContentPartPr>
              <p14:xfrm>
                <a:off x="3899153" y="1390172"/>
                <a:ext cx="14760" cy="130680"/>
              </p14:xfrm>
            </p:contentPart>
          </mc:Choice>
          <mc:Fallback>
            <p:pic>
              <p:nvPicPr>
                <p:cNvPr id="67" name="Γραφή 66">
                  <a:extLst>
                    <a:ext uri="{FF2B5EF4-FFF2-40B4-BE49-F238E27FC236}">
                      <a16:creationId xmlns:a16="http://schemas.microsoft.com/office/drawing/2014/main" id="{4A2583B1-0861-C5DB-C1C7-E4FF6FD310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90513" y="1381532"/>
                  <a:ext cx="32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Γραφή 67">
                  <a:extLst>
                    <a:ext uri="{FF2B5EF4-FFF2-40B4-BE49-F238E27FC236}">
                      <a16:creationId xmlns:a16="http://schemas.microsoft.com/office/drawing/2014/main" id="{1004F493-3D90-DC42-3FE2-211D9A5FDFE9}"/>
                    </a:ext>
                  </a:extLst>
                </p14:cNvPr>
                <p14:cNvContentPartPr/>
                <p14:nvPr/>
              </p14:nvContentPartPr>
              <p14:xfrm>
                <a:off x="3971153" y="1439132"/>
                <a:ext cx="46080" cy="97920"/>
              </p14:xfrm>
            </p:contentPart>
          </mc:Choice>
          <mc:Fallback>
            <p:pic>
              <p:nvPicPr>
                <p:cNvPr id="68" name="Γραφή 67">
                  <a:extLst>
                    <a:ext uri="{FF2B5EF4-FFF2-40B4-BE49-F238E27FC236}">
                      <a16:creationId xmlns:a16="http://schemas.microsoft.com/office/drawing/2014/main" id="{1004F493-3D90-DC42-3FE2-211D9A5FDF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2513" y="1430132"/>
                  <a:ext cx="63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Γραφή 68">
                  <a:extLst>
                    <a:ext uri="{FF2B5EF4-FFF2-40B4-BE49-F238E27FC236}">
                      <a16:creationId xmlns:a16="http://schemas.microsoft.com/office/drawing/2014/main" id="{75FD5813-C8E7-E6BF-194D-21E845870BA4}"/>
                    </a:ext>
                  </a:extLst>
                </p14:cNvPr>
                <p14:cNvContentPartPr/>
                <p14:nvPr/>
              </p14:nvContentPartPr>
              <p14:xfrm>
                <a:off x="4120553" y="1330052"/>
                <a:ext cx="130320" cy="122760"/>
              </p14:xfrm>
            </p:contentPart>
          </mc:Choice>
          <mc:Fallback>
            <p:pic>
              <p:nvPicPr>
                <p:cNvPr id="69" name="Γραφή 68">
                  <a:extLst>
                    <a:ext uri="{FF2B5EF4-FFF2-40B4-BE49-F238E27FC236}">
                      <a16:creationId xmlns:a16="http://schemas.microsoft.com/office/drawing/2014/main" id="{75FD5813-C8E7-E6BF-194D-21E845870B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11553" y="1321052"/>
                  <a:ext cx="147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3CA4FD75-EB45-1062-51FF-72EEDCBF749A}"/>
                    </a:ext>
                  </a:extLst>
                </p14:cNvPr>
                <p14:cNvContentPartPr/>
                <p14:nvPr/>
              </p14:nvContentPartPr>
              <p14:xfrm>
                <a:off x="4130633" y="1313852"/>
                <a:ext cx="163800" cy="166680"/>
              </p14:xfrm>
            </p:contentPart>
          </mc:Choice>
          <mc:Fallback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3CA4FD75-EB45-1062-51FF-72EEDCBF74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1633" y="1304852"/>
                  <a:ext cx="181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C0FD9736-9B19-891B-3CE0-CB831B9954D7}"/>
                    </a:ext>
                  </a:extLst>
                </p14:cNvPr>
                <p14:cNvContentPartPr/>
                <p14:nvPr/>
              </p14:nvContentPartPr>
              <p14:xfrm>
                <a:off x="4314953" y="1399172"/>
                <a:ext cx="153720" cy="105120"/>
              </p14:xfrm>
            </p:contentPart>
          </mc:Choice>
          <mc:Fallback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C0FD9736-9B19-891B-3CE0-CB831B9954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05953" y="1390532"/>
                  <a:ext cx="171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E1CAD3A0-FEA3-105B-BB5E-59653E01BBAC}"/>
                    </a:ext>
                  </a:extLst>
                </p14:cNvPr>
                <p14:cNvContentPartPr/>
                <p14:nvPr/>
              </p14:nvContentPartPr>
              <p14:xfrm>
                <a:off x="3575873" y="1155092"/>
                <a:ext cx="185400" cy="412200"/>
              </p14:xfrm>
            </p:contentPart>
          </mc:Choice>
          <mc:Fallback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E1CAD3A0-FEA3-105B-BB5E-59653E01BB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66873" y="1146092"/>
                  <a:ext cx="203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Γραφή 73">
                  <a:extLst>
                    <a:ext uri="{FF2B5EF4-FFF2-40B4-BE49-F238E27FC236}">
                      <a16:creationId xmlns:a16="http://schemas.microsoft.com/office/drawing/2014/main" id="{FECEAD93-BCE0-0B4D-7CDB-DF88E9A58776}"/>
                    </a:ext>
                  </a:extLst>
                </p14:cNvPr>
                <p14:cNvContentPartPr/>
                <p14:nvPr/>
              </p14:nvContentPartPr>
              <p14:xfrm>
                <a:off x="3577313" y="1093892"/>
                <a:ext cx="230040" cy="38160"/>
              </p14:xfrm>
            </p:contentPart>
          </mc:Choice>
          <mc:Fallback>
            <p:pic>
              <p:nvPicPr>
                <p:cNvPr id="74" name="Γραφή 73">
                  <a:extLst>
                    <a:ext uri="{FF2B5EF4-FFF2-40B4-BE49-F238E27FC236}">
                      <a16:creationId xmlns:a16="http://schemas.microsoft.com/office/drawing/2014/main" id="{FECEAD93-BCE0-0B4D-7CDB-DF88E9A587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68673" y="1084892"/>
                  <a:ext cx="247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59F0ADD0-184F-5C5C-E581-4C2E47BBAF55}"/>
                    </a:ext>
                  </a:extLst>
                </p14:cNvPr>
                <p14:cNvContentPartPr/>
                <p14:nvPr/>
              </p14:nvContentPartPr>
              <p14:xfrm>
                <a:off x="4426193" y="1219892"/>
                <a:ext cx="138600" cy="377280"/>
              </p14:xfrm>
            </p:contentPart>
          </mc:Choice>
          <mc:Fallback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59F0ADD0-184F-5C5C-E581-4C2E47BBAF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17553" y="1210892"/>
                  <a:ext cx="1562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Γραφή 77">
                  <a:extLst>
                    <a:ext uri="{FF2B5EF4-FFF2-40B4-BE49-F238E27FC236}">
                      <a16:creationId xmlns:a16="http://schemas.microsoft.com/office/drawing/2014/main" id="{0D28719F-3631-D838-AD2B-5E7AA28E0490}"/>
                    </a:ext>
                  </a:extLst>
                </p14:cNvPr>
                <p14:cNvContentPartPr/>
                <p14:nvPr/>
              </p14:nvContentPartPr>
              <p14:xfrm>
                <a:off x="4610513" y="1516532"/>
                <a:ext cx="46440" cy="160560"/>
              </p14:xfrm>
            </p:contentPart>
          </mc:Choice>
          <mc:Fallback>
            <p:pic>
              <p:nvPicPr>
                <p:cNvPr id="78" name="Γραφή 77">
                  <a:extLst>
                    <a:ext uri="{FF2B5EF4-FFF2-40B4-BE49-F238E27FC236}">
                      <a16:creationId xmlns:a16="http://schemas.microsoft.com/office/drawing/2014/main" id="{0D28719F-3631-D838-AD2B-5E7AA28E04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01873" y="1507532"/>
                  <a:ext cx="64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7EC7FE69-F6AE-1CEC-F7E8-3E21B6FEFF20}"/>
                    </a:ext>
                  </a:extLst>
                </p14:cNvPr>
                <p14:cNvContentPartPr/>
                <p14:nvPr/>
              </p14:nvContentPartPr>
              <p14:xfrm>
                <a:off x="842393" y="1141052"/>
                <a:ext cx="245880" cy="400320"/>
              </p14:xfrm>
            </p:contentPart>
          </mc:Choice>
          <mc:Fallback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7EC7FE69-F6AE-1CEC-F7E8-3E21B6FEFF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3753" y="1132412"/>
                  <a:ext cx="2635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2C00513B-3D1F-858D-E3AB-638376BB4401}"/>
                    </a:ext>
                  </a:extLst>
                </p14:cNvPr>
                <p14:cNvContentPartPr/>
                <p14:nvPr/>
              </p14:nvContentPartPr>
              <p14:xfrm>
                <a:off x="705593" y="1415012"/>
                <a:ext cx="372960" cy="2376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2C00513B-3D1F-858D-E3AB-638376BB44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6593" y="1406372"/>
                  <a:ext cx="39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05346223-2FC3-1ECE-7AEB-C0004447266A}"/>
                    </a:ext>
                  </a:extLst>
                </p14:cNvPr>
                <p14:cNvContentPartPr/>
                <p14:nvPr/>
              </p14:nvContentPartPr>
              <p14:xfrm>
                <a:off x="1147673" y="1247612"/>
                <a:ext cx="194760" cy="271800"/>
              </p14:xfrm>
            </p:contentPart>
          </mc:Choice>
          <mc:Fallback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05346223-2FC3-1ECE-7AEB-C000444726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8673" y="1238972"/>
                  <a:ext cx="212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01F813FD-58C5-CA89-2E43-4BC66C2F6B9D}"/>
                    </a:ext>
                  </a:extLst>
                </p14:cNvPr>
                <p14:cNvContentPartPr/>
                <p14:nvPr/>
              </p14:nvContentPartPr>
              <p14:xfrm>
                <a:off x="1324073" y="1344812"/>
                <a:ext cx="110160" cy="129240"/>
              </p14:xfrm>
            </p:contentPart>
          </mc:Choice>
          <mc:Fallback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01F813FD-58C5-CA89-2E43-4BC66C2F6B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15433" y="1336172"/>
                  <a:ext cx="127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" name="Γραφή 50">
                  <a:extLst>
                    <a:ext uri="{FF2B5EF4-FFF2-40B4-BE49-F238E27FC236}">
                      <a16:creationId xmlns:a16="http://schemas.microsoft.com/office/drawing/2014/main" id="{8D2473F7-8B38-14D8-60B9-CE4CAC75B1E8}"/>
                    </a:ext>
                  </a:extLst>
                </p14:cNvPr>
                <p14:cNvContentPartPr/>
                <p14:nvPr/>
              </p14:nvContentPartPr>
              <p14:xfrm>
                <a:off x="1288433" y="1321412"/>
                <a:ext cx="148680" cy="202320"/>
              </p14:xfrm>
            </p:contentPart>
          </mc:Choice>
          <mc:Fallback>
            <p:pic>
              <p:nvPicPr>
                <p:cNvPr id="51" name="Γραφή 50">
                  <a:extLst>
                    <a:ext uri="{FF2B5EF4-FFF2-40B4-BE49-F238E27FC236}">
                      <a16:creationId xmlns:a16="http://schemas.microsoft.com/office/drawing/2014/main" id="{8D2473F7-8B38-14D8-60B9-CE4CAC75B1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79433" y="1312772"/>
                  <a:ext cx="166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2" name="Γραφή 51">
                  <a:extLst>
                    <a:ext uri="{FF2B5EF4-FFF2-40B4-BE49-F238E27FC236}">
                      <a16:creationId xmlns:a16="http://schemas.microsoft.com/office/drawing/2014/main" id="{FDF5C7B1-0771-FD14-A18C-909D556C3C0E}"/>
                    </a:ext>
                  </a:extLst>
                </p14:cNvPr>
                <p14:cNvContentPartPr/>
                <p14:nvPr/>
              </p14:nvContentPartPr>
              <p14:xfrm>
                <a:off x="1529633" y="1214492"/>
                <a:ext cx="69840" cy="301320"/>
              </p14:xfrm>
            </p:contentPart>
          </mc:Choice>
          <mc:Fallback>
            <p:pic>
              <p:nvPicPr>
                <p:cNvPr id="52" name="Γραφή 51">
                  <a:extLst>
                    <a:ext uri="{FF2B5EF4-FFF2-40B4-BE49-F238E27FC236}">
                      <a16:creationId xmlns:a16="http://schemas.microsoft.com/office/drawing/2014/main" id="{FDF5C7B1-0771-FD14-A18C-909D556C3C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20633" y="1205492"/>
                  <a:ext cx="87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E3ED1A15-B68C-D536-70F3-872D80CB14E6}"/>
                    </a:ext>
                  </a:extLst>
                </p14:cNvPr>
                <p14:cNvContentPartPr/>
                <p14:nvPr/>
              </p14:nvContentPartPr>
              <p14:xfrm>
                <a:off x="1739153" y="1258412"/>
                <a:ext cx="190080" cy="204840"/>
              </p14:xfrm>
            </p:contentPart>
          </mc:Choice>
          <mc:Fallback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E3ED1A15-B68C-D536-70F3-872D80CB14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30153" y="1249412"/>
                  <a:ext cx="207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7ED70B49-67ED-2495-149D-613A07897567}"/>
                    </a:ext>
                  </a:extLst>
                </p14:cNvPr>
                <p14:cNvContentPartPr/>
                <p14:nvPr/>
              </p14:nvContentPartPr>
              <p14:xfrm>
                <a:off x="1810433" y="1420412"/>
                <a:ext cx="159480" cy="124200"/>
              </p14:xfrm>
            </p:contentPart>
          </mc:Choice>
          <mc:Fallback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7ED70B49-67ED-2495-149D-613A078975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01433" y="1411412"/>
                  <a:ext cx="17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818A0373-7BA8-149F-F317-3036E7BF87F8}"/>
                    </a:ext>
                  </a:extLst>
                </p14:cNvPr>
                <p14:cNvContentPartPr/>
                <p14:nvPr/>
              </p14:nvContentPartPr>
              <p14:xfrm>
                <a:off x="2096633" y="1281092"/>
                <a:ext cx="269640" cy="259200"/>
              </p14:xfrm>
            </p:contentPart>
          </mc:Choice>
          <mc:Fallback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818A0373-7BA8-149F-F317-3036E7BF87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87633" y="1272092"/>
                  <a:ext cx="287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D129D18E-4290-7E56-A691-A2A51D2F1197}"/>
                    </a:ext>
                  </a:extLst>
                </p14:cNvPr>
                <p14:cNvContentPartPr/>
                <p14:nvPr/>
              </p14:nvContentPartPr>
              <p14:xfrm>
                <a:off x="2532593" y="1462532"/>
                <a:ext cx="64080" cy="129960"/>
              </p14:xfrm>
            </p:contentPart>
          </mc:Choice>
          <mc:Fallback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D129D18E-4290-7E56-A691-A2A51D2F11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3593" y="1453892"/>
                  <a:ext cx="8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A36FE3EC-1855-2017-0ADC-7036964BE01F}"/>
                    </a:ext>
                  </a:extLst>
                </p14:cNvPr>
                <p14:cNvContentPartPr/>
                <p14:nvPr/>
              </p14:nvContentPartPr>
              <p14:xfrm>
                <a:off x="1111673" y="2465132"/>
                <a:ext cx="216360" cy="36648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A36FE3EC-1855-2017-0ADC-7036964BE0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2673" y="2456492"/>
                  <a:ext cx="234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D06AAE7C-3CC3-E4AD-9527-C895D09465A5}"/>
                    </a:ext>
                  </a:extLst>
                </p14:cNvPr>
                <p14:cNvContentPartPr/>
                <p14:nvPr/>
              </p14:nvContentPartPr>
              <p14:xfrm>
                <a:off x="1415153" y="2417612"/>
                <a:ext cx="123480" cy="297360"/>
              </p14:xfrm>
            </p:contentPart>
          </mc:Choice>
          <mc:Fallback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D06AAE7C-3CC3-E4AD-9527-C895D09465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06153" y="2408612"/>
                  <a:ext cx="141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F55F4EBC-32BF-1DC6-72C6-7163AF3C49A0}"/>
                    </a:ext>
                  </a:extLst>
                </p14:cNvPr>
                <p14:cNvContentPartPr/>
                <p14:nvPr/>
              </p14:nvContentPartPr>
              <p14:xfrm>
                <a:off x="1577513" y="2552252"/>
                <a:ext cx="173160" cy="10440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F55F4EBC-32BF-1DC6-72C6-7163AF3C49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68513" y="2543252"/>
                  <a:ext cx="190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9F4C7E99-19B9-90AB-AEDB-7945FFB26A8B}"/>
                    </a:ext>
                  </a:extLst>
                </p14:cNvPr>
                <p14:cNvContentPartPr/>
                <p14:nvPr/>
              </p14:nvContentPartPr>
              <p14:xfrm>
                <a:off x="1632593" y="2541812"/>
                <a:ext cx="61560" cy="15948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9F4C7E99-19B9-90AB-AEDB-7945FFB26A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23953" y="2532812"/>
                  <a:ext cx="79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3FDE97EE-1A10-0BBB-EF16-AFA866B77B93}"/>
                    </a:ext>
                  </a:extLst>
                </p14:cNvPr>
                <p14:cNvContentPartPr/>
                <p14:nvPr/>
              </p14:nvContentPartPr>
              <p14:xfrm>
                <a:off x="1757513" y="2450372"/>
                <a:ext cx="76680" cy="359280"/>
              </p14:xfrm>
            </p:contentPart>
          </mc:Choice>
          <mc:Fallback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3FDE97EE-1A10-0BBB-EF16-AFA866B77B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48873" y="2441732"/>
                  <a:ext cx="94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3744D845-B4BC-27A7-12ED-2920CB19416C}"/>
                    </a:ext>
                  </a:extLst>
                </p14:cNvPr>
                <p14:cNvContentPartPr/>
                <p14:nvPr/>
              </p14:nvContentPartPr>
              <p14:xfrm>
                <a:off x="1991873" y="2651972"/>
                <a:ext cx="32400" cy="11412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3744D845-B4BC-27A7-12ED-2920CB1941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83233" y="2643332"/>
                  <a:ext cx="50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Γραφή 110">
                  <a:extLst>
                    <a:ext uri="{FF2B5EF4-FFF2-40B4-BE49-F238E27FC236}">
                      <a16:creationId xmlns:a16="http://schemas.microsoft.com/office/drawing/2014/main" id="{2989C9D4-C3CD-AC93-A416-91503FA02FD4}"/>
                    </a:ext>
                  </a:extLst>
                </p14:cNvPr>
                <p14:cNvContentPartPr/>
                <p14:nvPr/>
              </p14:nvContentPartPr>
              <p14:xfrm>
                <a:off x="2209313" y="2478092"/>
                <a:ext cx="266040" cy="133560"/>
              </p14:xfrm>
            </p:contentPart>
          </mc:Choice>
          <mc:Fallback>
            <p:pic>
              <p:nvPicPr>
                <p:cNvPr id="111" name="Γραφή 110">
                  <a:extLst>
                    <a:ext uri="{FF2B5EF4-FFF2-40B4-BE49-F238E27FC236}">
                      <a16:creationId xmlns:a16="http://schemas.microsoft.com/office/drawing/2014/main" id="{2989C9D4-C3CD-AC93-A416-91503FA02F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00313" y="2469092"/>
                  <a:ext cx="283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Γραφή 111">
                  <a:extLst>
                    <a:ext uri="{FF2B5EF4-FFF2-40B4-BE49-F238E27FC236}">
                      <a16:creationId xmlns:a16="http://schemas.microsoft.com/office/drawing/2014/main" id="{6D983DC2-74A2-FC79-601B-2B2F796355F2}"/>
                    </a:ext>
                  </a:extLst>
                </p14:cNvPr>
                <p14:cNvContentPartPr/>
                <p14:nvPr/>
              </p14:nvContentPartPr>
              <p14:xfrm>
                <a:off x="2346473" y="2443532"/>
                <a:ext cx="146160" cy="213120"/>
              </p14:xfrm>
            </p:contentPart>
          </mc:Choice>
          <mc:Fallback>
            <p:pic>
              <p:nvPicPr>
                <p:cNvPr id="112" name="Γραφή 111">
                  <a:extLst>
                    <a:ext uri="{FF2B5EF4-FFF2-40B4-BE49-F238E27FC236}">
                      <a16:creationId xmlns:a16="http://schemas.microsoft.com/office/drawing/2014/main" id="{6D983DC2-74A2-FC79-601B-2B2F796355F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37833" y="2434892"/>
                  <a:ext cx="163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Γραφή 112">
                  <a:extLst>
                    <a:ext uri="{FF2B5EF4-FFF2-40B4-BE49-F238E27FC236}">
                      <a16:creationId xmlns:a16="http://schemas.microsoft.com/office/drawing/2014/main" id="{63004714-49EB-1005-2F15-E241E72E38A3}"/>
                    </a:ext>
                  </a:extLst>
                </p14:cNvPr>
                <p14:cNvContentPartPr/>
                <p14:nvPr/>
              </p14:nvContentPartPr>
              <p14:xfrm>
                <a:off x="2542673" y="2470172"/>
                <a:ext cx="156960" cy="136440"/>
              </p14:xfrm>
            </p:contentPart>
          </mc:Choice>
          <mc:Fallback>
            <p:pic>
              <p:nvPicPr>
                <p:cNvPr id="113" name="Γραφή 112">
                  <a:extLst>
                    <a:ext uri="{FF2B5EF4-FFF2-40B4-BE49-F238E27FC236}">
                      <a16:creationId xmlns:a16="http://schemas.microsoft.com/office/drawing/2014/main" id="{63004714-49EB-1005-2F15-E241E72E38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33673" y="2461172"/>
                  <a:ext cx="17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59B8B953-ADDF-E2A2-40E7-9A566FAD0B63}"/>
                    </a:ext>
                  </a:extLst>
                </p14:cNvPr>
                <p14:cNvContentPartPr/>
                <p14:nvPr/>
              </p14:nvContentPartPr>
              <p14:xfrm>
                <a:off x="2596313" y="2547572"/>
                <a:ext cx="168840" cy="10800"/>
              </p14:xfrm>
            </p:contentPart>
          </mc:Choice>
          <mc:Fallback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59B8B953-ADDF-E2A2-40E7-9A566FAD0B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87313" y="2538932"/>
                  <a:ext cx="186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F1241B8B-5E49-FE35-9468-8FFC9A6CBD1C}"/>
                    </a:ext>
                  </a:extLst>
                </p14:cNvPr>
                <p14:cNvContentPartPr/>
                <p14:nvPr/>
              </p14:nvContentPartPr>
              <p14:xfrm>
                <a:off x="2906993" y="2294852"/>
                <a:ext cx="214920" cy="30276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F1241B8B-5E49-FE35-9468-8FFC9A6CBD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98353" y="2286212"/>
                  <a:ext cx="232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6423E1BC-82E7-0544-E8F5-C29A4B773365}"/>
                    </a:ext>
                  </a:extLst>
                </p14:cNvPr>
                <p14:cNvContentPartPr/>
                <p14:nvPr/>
              </p14:nvContentPartPr>
              <p14:xfrm>
                <a:off x="2928233" y="2194772"/>
                <a:ext cx="242640" cy="22320"/>
              </p14:xfrm>
            </p:contentPart>
          </mc:Choice>
          <mc:Fallback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6423E1BC-82E7-0544-E8F5-C29A4B77336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9233" y="2186132"/>
                  <a:ext cx="26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73627798-6A21-9DCD-C868-29FB3EC44A45}"/>
                    </a:ext>
                  </a:extLst>
                </p14:cNvPr>
                <p14:cNvContentPartPr/>
                <p14:nvPr/>
              </p14:nvContentPartPr>
              <p14:xfrm>
                <a:off x="3093833" y="2380172"/>
                <a:ext cx="149400" cy="119880"/>
              </p14:xfrm>
            </p:contentPart>
          </mc:Choice>
          <mc:Fallback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73627798-6A21-9DCD-C868-29FB3EC44A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85193" y="2371532"/>
                  <a:ext cx="167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962DAA28-2C29-EE96-8270-B86E627E9051}"/>
                    </a:ext>
                  </a:extLst>
                </p14:cNvPr>
                <p14:cNvContentPartPr/>
                <p14:nvPr/>
              </p14:nvContentPartPr>
              <p14:xfrm>
                <a:off x="3166913" y="2335172"/>
                <a:ext cx="83160" cy="202320"/>
              </p14:xfrm>
            </p:contentPart>
          </mc:Choice>
          <mc:Fallback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962DAA28-2C29-EE96-8270-B86E627E90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58273" y="2326172"/>
                  <a:ext cx="100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B7250BE6-1CBB-2C67-6E69-6DB40BE5C149}"/>
                    </a:ext>
                  </a:extLst>
                </p14:cNvPr>
                <p14:cNvContentPartPr/>
                <p14:nvPr/>
              </p14:nvContentPartPr>
              <p14:xfrm>
                <a:off x="3286793" y="2436332"/>
                <a:ext cx="12960" cy="10260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B7250BE6-1CBB-2C67-6E69-6DB40BE5C1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77793" y="2427332"/>
                  <a:ext cx="3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D6964AC5-9DF0-FD47-6E1B-B67495643D07}"/>
                    </a:ext>
                  </a:extLst>
                </p14:cNvPr>
                <p14:cNvContentPartPr/>
                <p14:nvPr/>
              </p14:nvContentPartPr>
              <p14:xfrm>
                <a:off x="3356273" y="2451812"/>
                <a:ext cx="12240" cy="11484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D6964AC5-9DF0-FD47-6E1B-B67495643D0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47273" y="2443172"/>
                  <a:ext cx="29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7A967129-8AD8-3DC2-6D47-06FFD77D4789}"/>
                    </a:ext>
                  </a:extLst>
                </p14:cNvPr>
                <p14:cNvContentPartPr/>
                <p14:nvPr/>
              </p14:nvContentPartPr>
              <p14:xfrm>
                <a:off x="3509633" y="2347052"/>
                <a:ext cx="132840" cy="132120"/>
              </p14:xfrm>
            </p:contentPart>
          </mc:Choice>
          <mc:Fallback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7A967129-8AD8-3DC2-6D47-06FFD77D47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00633" y="2338412"/>
                  <a:ext cx="150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19913030-EE96-6694-BF0E-E8D61B8CB909}"/>
                    </a:ext>
                  </a:extLst>
                </p14:cNvPr>
                <p14:cNvContentPartPr/>
                <p14:nvPr/>
              </p14:nvContentPartPr>
              <p14:xfrm>
                <a:off x="3575153" y="2318612"/>
                <a:ext cx="96480" cy="18504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19913030-EE96-6694-BF0E-E8D61B8CB9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66153" y="2309972"/>
                  <a:ext cx="114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B3DEA36C-8CA3-BEC1-A4D0-056DEF4613C5}"/>
                    </a:ext>
                  </a:extLst>
                </p14:cNvPr>
                <p14:cNvContentPartPr/>
                <p14:nvPr/>
              </p14:nvContentPartPr>
              <p14:xfrm>
                <a:off x="3702233" y="2418332"/>
                <a:ext cx="104400" cy="11700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B3DEA36C-8CA3-BEC1-A4D0-056DEF4613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93593" y="2409692"/>
                  <a:ext cx="12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726D16C2-0E02-189F-E466-9EA28C58A7CA}"/>
                    </a:ext>
                  </a:extLst>
                </p14:cNvPr>
                <p14:cNvContentPartPr/>
                <p14:nvPr/>
              </p14:nvContentPartPr>
              <p14:xfrm>
                <a:off x="3861353" y="2219612"/>
                <a:ext cx="208080" cy="45576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726D16C2-0E02-189F-E466-9EA28C58A7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52713" y="2210972"/>
                  <a:ext cx="2257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3EF9EE1D-D86C-69B7-981E-75F429467304}"/>
                    </a:ext>
                  </a:extLst>
                </p14:cNvPr>
                <p14:cNvContentPartPr/>
                <p14:nvPr/>
              </p14:nvContentPartPr>
              <p14:xfrm>
                <a:off x="4265273" y="2543252"/>
                <a:ext cx="12960" cy="14724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3EF9EE1D-D86C-69B7-981E-75F4294673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6633" y="2534252"/>
                  <a:ext cx="3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0" name="Γραφή 149">
                  <a:extLst>
                    <a:ext uri="{FF2B5EF4-FFF2-40B4-BE49-F238E27FC236}">
                      <a16:creationId xmlns:a16="http://schemas.microsoft.com/office/drawing/2014/main" id="{DA2C3D85-E80D-DA42-BBE6-EB6BE762390B}"/>
                    </a:ext>
                  </a:extLst>
                </p14:cNvPr>
                <p14:cNvContentPartPr/>
                <p14:nvPr/>
              </p14:nvContentPartPr>
              <p14:xfrm>
                <a:off x="1051913" y="3766172"/>
                <a:ext cx="4660920" cy="172440"/>
              </p14:xfrm>
            </p:contentPart>
          </mc:Choice>
          <mc:Fallback>
            <p:pic>
              <p:nvPicPr>
                <p:cNvPr id="150" name="Γραφή 149">
                  <a:extLst>
                    <a:ext uri="{FF2B5EF4-FFF2-40B4-BE49-F238E27FC236}">
                      <a16:creationId xmlns:a16="http://schemas.microsoft.com/office/drawing/2014/main" id="{DA2C3D85-E80D-DA42-BBE6-EB6BE76239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3273" y="3757532"/>
                  <a:ext cx="4678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1" name="Γραφή 150">
                  <a:extLst>
                    <a:ext uri="{FF2B5EF4-FFF2-40B4-BE49-F238E27FC236}">
                      <a16:creationId xmlns:a16="http://schemas.microsoft.com/office/drawing/2014/main" id="{A07C3C78-FCC3-56A1-F709-14B49D4559B3}"/>
                    </a:ext>
                  </a:extLst>
                </p14:cNvPr>
                <p14:cNvContentPartPr/>
                <p14:nvPr/>
              </p14:nvContentPartPr>
              <p14:xfrm>
                <a:off x="1883513" y="3116372"/>
                <a:ext cx="16920" cy="1298520"/>
              </p14:xfrm>
            </p:contentPart>
          </mc:Choice>
          <mc:Fallback>
            <p:pic>
              <p:nvPicPr>
                <p:cNvPr id="151" name="Γραφή 150">
                  <a:extLst>
                    <a:ext uri="{FF2B5EF4-FFF2-40B4-BE49-F238E27FC236}">
                      <a16:creationId xmlns:a16="http://schemas.microsoft.com/office/drawing/2014/main" id="{A07C3C78-FCC3-56A1-F709-14B49D4559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74513" y="3107372"/>
                  <a:ext cx="34560" cy="13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8FC1F288-0FF5-0B15-C8EB-BB37A6285367}"/>
                    </a:ext>
                  </a:extLst>
                </p14:cNvPr>
                <p14:cNvContentPartPr/>
                <p14:nvPr/>
              </p14:nvContentPartPr>
              <p14:xfrm>
                <a:off x="1723313" y="2991812"/>
                <a:ext cx="320400" cy="24552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8FC1F288-0FF5-0B15-C8EB-BB37A62853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14313" y="2983172"/>
                  <a:ext cx="338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2DF0A5FF-EA6E-F730-03FA-D59DC7FD8E39}"/>
                    </a:ext>
                  </a:extLst>
                </p14:cNvPr>
                <p14:cNvContentPartPr/>
                <p14:nvPr/>
              </p14:nvContentPartPr>
              <p14:xfrm>
                <a:off x="2917073" y="3240932"/>
                <a:ext cx="169560" cy="237240"/>
              </p14:xfrm>
            </p:contentPart>
          </mc:Choice>
          <mc:Fallback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2DF0A5FF-EA6E-F730-03FA-D59DC7FD8E3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08433" y="3232292"/>
                  <a:ext cx="187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F16AD0B7-1BA2-46C8-E358-F0C0CC4C282F}"/>
                    </a:ext>
                  </a:extLst>
                </p14:cNvPr>
                <p14:cNvContentPartPr/>
                <p14:nvPr/>
              </p14:nvContentPartPr>
              <p14:xfrm>
                <a:off x="3163673" y="3230132"/>
                <a:ext cx="63360" cy="183600"/>
              </p14:xfrm>
            </p:contentPart>
          </mc:Choice>
          <mc:Fallback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F16AD0B7-1BA2-46C8-E358-F0C0CC4C28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54673" y="3221492"/>
                  <a:ext cx="81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5" name="Γραφή 164">
                  <a:extLst>
                    <a:ext uri="{FF2B5EF4-FFF2-40B4-BE49-F238E27FC236}">
                      <a16:creationId xmlns:a16="http://schemas.microsoft.com/office/drawing/2014/main" id="{C4C47462-6FFE-57EE-DD45-77282777A9AA}"/>
                    </a:ext>
                  </a:extLst>
                </p14:cNvPr>
                <p14:cNvContentPartPr/>
                <p14:nvPr/>
              </p14:nvContentPartPr>
              <p14:xfrm>
                <a:off x="3237113" y="3299612"/>
                <a:ext cx="87120" cy="65880"/>
              </p14:xfrm>
            </p:contentPart>
          </mc:Choice>
          <mc:Fallback>
            <p:pic>
              <p:nvPicPr>
                <p:cNvPr id="165" name="Γραφή 164">
                  <a:extLst>
                    <a:ext uri="{FF2B5EF4-FFF2-40B4-BE49-F238E27FC236}">
                      <a16:creationId xmlns:a16="http://schemas.microsoft.com/office/drawing/2014/main" id="{C4C47462-6FFE-57EE-DD45-77282777A9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28473" y="3290612"/>
                  <a:ext cx="10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6" name="Γραφή 165">
                  <a:extLst>
                    <a:ext uri="{FF2B5EF4-FFF2-40B4-BE49-F238E27FC236}">
                      <a16:creationId xmlns:a16="http://schemas.microsoft.com/office/drawing/2014/main" id="{D7835941-6A93-FE46-EB1E-75E091EF93CC}"/>
                    </a:ext>
                  </a:extLst>
                </p14:cNvPr>
                <p14:cNvContentPartPr/>
                <p14:nvPr/>
              </p14:nvContentPartPr>
              <p14:xfrm>
                <a:off x="3252593" y="3239132"/>
                <a:ext cx="69120" cy="147240"/>
              </p14:xfrm>
            </p:contentPart>
          </mc:Choice>
          <mc:Fallback>
            <p:pic>
              <p:nvPicPr>
                <p:cNvPr id="166" name="Γραφή 165">
                  <a:extLst>
                    <a:ext uri="{FF2B5EF4-FFF2-40B4-BE49-F238E27FC236}">
                      <a16:creationId xmlns:a16="http://schemas.microsoft.com/office/drawing/2014/main" id="{D7835941-6A93-FE46-EB1E-75E091EF93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43593" y="3230492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7" name="Γραφή 166">
                  <a:extLst>
                    <a:ext uri="{FF2B5EF4-FFF2-40B4-BE49-F238E27FC236}">
                      <a16:creationId xmlns:a16="http://schemas.microsoft.com/office/drawing/2014/main" id="{622C1BD8-8CE7-FEB2-6D05-E8767576DB19}"/>
                    </a:ext>
                  </a:extLst>
                </p14:cNvPr>
                <p14:cNvContentPartPr/>
                <p14:nvPr/>
              </p14:nvContentPartPr>
              <p14:xfrm>
                <a:off x="3430073" y="3267932"/>
                <a:ext cx="23040" cy="204120"/>
              </p14:xfrm>
            </p:contentPart>
          </mc:Choice>
          <mc:Fallback>
            <p:pic>
              <p:nvPicPr>
                <p:cNvPr id="167" name="Γραφή 166">
                  <a:extLst>
                    <a:ext uri="{FF2B5EF4-FFF2-40B4-BE49-F238E27FC236}">
                      <a16:creationId xmlns:a16="http://schemas.microsoft.com/office/drawing/2014/main" id="{622C1BD8-8CE7-FEB2-6D05-E8767576DB1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21073" y="3258932"/>
                  <a:ext cx="4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48432CD0-BDDC-32FC-9410-85B4D9E25C58}"/>
                    </a:ext>
                  </a:extLst>
                </p14:cNvPr>
                <p14:cNvContentPartPr/>
                <p14:nvPr/>
              </p14:nvContentPartPr>
              <p14:xfrm>
                <a:off x="2095193" y="3701012"/>
                <a:ext cx="24480" cy="16200"/>
              </p14:xfrm>
            </p:contentPart>
          </mc:Choice>
          <mc:Fallback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48432CD0-BDDC-32FC-9410-85B4D9E25C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86553" y="369201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24242F93-FA43-8435-48E0-476956BB6A29}"/>
                    </a:ext>
                  </a:extLst>
                </p14:cNvPr>
                <p14:cNvContentPartPr/>
                <p14:nvPr/>
              </p14:nvContentPartPr>
              <p14:xfrm>
                <a:off x="2119673" y="3704612"/>
                <a:ext cx="360" cy="360"/>
              </p14:xfrm>
            </p:contentPart>
          </mc:Choice>
          <mc:Fallback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24242F93-FA43-8435-48E0-476956BB6A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10673" y="3695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6" name="Γραφή 175">
                  <a:extLst>
                    <a:ext uri="{FF2B5EF4-FFF2-40B4-BE49-F238E27FC236}">
                      <a16:creationId xmlns:a16="http://schemas.microsoft.com/office/drawing/2014/main" id="{7461D560-8F7E-377A-EF28-CB2DF0BFAEC1}"/>
                    </a:ext>
                  </a:extLst>
                </p14:cNvPr>
                <p14:cNvContentPartPr/>
                <p14:nvPr/>
              </p14:nvContentPartPr>
              <p14:xfrm>
                <a:off x="2083313" y="3698492"/>
                <a:ext cx="36360" cy="163800"/>
              </p14:xfrm>
            </p:contentPart>
          </mc:Choice>
          <mc:Fallback>
            <p:pic>
              <p:nvPicPr>
                <p:cNvPr id="176" name="Γραφή 175">
                  <a:extLst>
                    <a:ext uri="{FF2B5EF4-FFF2-40B4-BE49-F238E27FC236}">
                      <a16:creationId xmlns:a16="http://schemas.microsoft.com/office/drawing/2014/main" id="{7461D560-8F7E-377A-EF28-CB2DF0BFAE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74673" y="3689492"/>
                  <a:ext cx="54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8" name="Γραφή 177">
                  <a:extLst>
                    <a:ext uri="{FF2B5EF4-FFF2-40B4-BE49-F238E27FC236}">
                      <a16:creationId xmlns:a16="http://schemas.microsoft.com/office/drawing/2014/main" id="{73BC346E-0D12-EB76-E9FF-5D86411A448B}"/>
                    </a:ext>
                  </a:extLst>
                </p14:cNvPr>
                <p14:cNvContentPartPr/>
                <p14:nvPr/>
              </p14:nvContentPartPr>
              <p14:xfrm>
                <a:off x="2360873" y="3510932"/>
                <a:ext cx="141840" cy="225360"/>
              </p14:xfrm>
            </p:contentPart>
          </mc:Choice>
          <mc:Fallback>
            <p:pic>
              <p:nvPicPr>
                <p:cNvPr id="178" name="Γραφή 177">
                  <a:extLst>
                    <a:ext uri="{FF2B5EF4-FFF2-40B4-BE49-F238E27FC236}">
                      <a16:creationId xmlns:a16="http://schemas.microsoft.com/office/drawing/2014/main" id="{73BC346E-0D12-EB76-E9FF-5D86411A448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52233" y="3502292"/>
                  <a:ext cx="159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2C5B6E8C-8B0C-5ACA-36AD-620066979BBD}"/>
                    </a:ext>
                  </a:extLst>
                </p14:cNvPr>
                <p14:cNvContentPartPr/>
                <p14:nvPr/>
              </p14:nvContentPartPr>
              <p14:xfrm>
                <a:off x="2375993" y="3641972"/>
                <a:ext cx="189720" cy="13320"/>
              </p14:xfrm>
            </p:contentPart>
          </mc:Choice>
          <mc:Fallback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2C5B6E8C-8B0C-5ACA-36AD-620066979B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66993" y="3632972"/>
                  <a:ext cx="20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0" name="Γραφή 179">
                  <a:extLst>
                    <a:ext uri="{FF2B5EF4-FFF2-40B4-BE49-F238E27FC236}">
                      <a16:creationId xmlns:a16="http://schemas.microsoft.com/office/drawing/2014/main" id="{B5376CB7-31C8-8564-EC53-67C3D4823096}"/>
                    </a:ext>
                  </a:extLst>
                </p14:cNvPr>
                <p14:cNvContentPartPr/>
                <p14:nvPr/>
              </p14:nvContentPartPr>
              <p14:xfrm>
                <a:off x="2580473" y="3584012"/>
                <a:ext cx="1080" cy="116640"/>
              </p14:xfrm>
            </p:contentPart>
          </mc:Choice>
          <mc:Fallback>
            <p:pic>
              <p:nvPicPr>
                <p:cNvPr id="180" name="Γραφή 179">
                  <a:extLst>
                    <a:ext uri="{FF2B5EF4-FFF2-40B4-BE49-F238E27FC236}">
                      <a16:creationId xmlns:a16="http://schemas.microsoft.com/office/drawing/2014/main" id="{B5376CB7-31C8-8564-EC53-67C3D48230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71473" y="3575012"/>
                  <a:ext cx="1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2" name="Γραφή 181">
                  <a:extLst>
                    <a:ext uri="{FF2B5EF4-FFF2-40B4-BE49-F238E27FC236}">
                      <a16:creationId xmlns:a16="http://schemas.microsoft.com/office/drawing/2014/main" id="{FA59DAED-AAFA-B771-938F-24E61E825E55}"/>
                    </a:ext>
                  </a:extLst>
                </p14:cNvPr>
                <p14:cNvContentPartPr/>
                <p14:nvPr/>
              </p14:nvContentPartPr>
              <p14:xfrm>
                <a:off x="3762713" y="3980732"/>
                <a:ext cx="141120" cy="323640"/>
              </p14:xfrm>
            </p:contentPart>
          </mc:Choice>
          <mc:Fallback>
            <p:pic>
              <p:nvPicPr>
                <p:cNvPr id="182" name="Γραφή 181">
                  <a:extLst>
                    <a:ext uri="{FF2B5EF4-FFF2-40B4-BE49-F238E27FC236}">
                      <a16:creationId xmlns:a16="http://schemas.microsoft.com/office/drawing/2014/main" id="{FA59DAED-AAFA-B771-938F-24E61E825E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54073" y="3972092"/>
                  <a:ext cx="158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3" name="Γραφή 182">
                  <a:extLst>
                    <a:ext uri="{FF2B5EF4-FFF2-40B4-BE49-F238E27FC236}">
                      <a16:creationId xmlns:a16="http://schemas.microsoft.com/office/drawing/2014/main" id="{DDC92F12-ED2A-82F8-7971-740C390EA8CF}"/>
                    </a:ext>
                  </a:extLst>
                </p14:cNvPr>
                <p14:cNvContentPartPr/>
                <p14:nvPr/>
              </p14:nvContentPartPr>
              <p14:xfrm>
                <a:off x="3760913" y="4193852"/>
                <a:ext cx="141840" cy="17640"/>
              </p14:xfrm>
            </p:contentPart>
          </mc:Choice>
          <mc:Fallback>
            <p:pic>
              <p:nvPicPr>
                <p:cNvPr id="183" name="Γραφή 182">
                  <a:extLst>
                    <a:ext uri="{FF2B5EF4-FFF2-40B4-BE49-F238E27FC236}">
                      <a16:creationId xmlns:a16="http://schemas.microsoft.com/office/drawing/2014/main" id="{DDC92F12-ED2A-82F8-7971-740C390EA8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52273" y="4185212"/>
                  <a:ext cx="15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4" name="Γραφή 183">
                  <a:extLst>
                    <a:ext uri="{FF2B5EF4-FFF2-40B4-BE49-F238E27FC236}">
                      <a16:creationId xmlns:a16="http://schemas.microsoft.com/office/drawing/2014/main" id="{7997099A-D63D-66A9-E66A-844CFDE0219F}"/>
                    </a:ext>
                  </a:extLst>
                </p14:cNvPr>
                <p14:cNvContentPartPr/>
                <p14:nvPr/>
              </p14:nvContentPartPr>
              <p14:xfrm>
                <a:off x="3977993" y="4160012"/>
                <a:ext cx="230040" cy="115920"/>
              </p14:xfrm>
            </p:contentPart>
          </mc:Choice>
          <mc:Fallback>
            <p:pic>
              <p:nvPicPr>
                <p:cNvPr id="184" name="Γραφή 183">
                  <a:extLst>
                    <a:ext uri="{FF2B5EF4-FFF2-40B4-BE49-F238E27FC236}">
                      <a16:creationId xmlns:a16="http://schemas.microsoft.com/office/drawing/2014/main" id="{7997099A-D63D-66A9-E66A-844CFDE0219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68993" y="4151012"/>
                  <a:ext cx="24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0" name="Γραφή 79">
                  <a:extLst>
                    <a:ext uri="{FF2B5EF4-FFF2-40B4-BE49-F238E27FC236}">
                      <a16:creationId xmlns:a16="http://schemas.microsoft.com/office/drawing/2014/main" id="{2FD491DC-F093-23B2-770B-0A6970048ECB}"/>
                    </a:ext>
                  </a:extLst>
                </p14:cNvPr>
                <p14:cNvContentPartPr/>
                <p14:nvPr/>
              </p14:nvContentPartPr>
              <p14:xfrm>
                <a:off x="5486033" y="1290812"/>
                <a:ext cx="268200" cy="243000"/>
              </p14:xfrm>
            </p:contentPart>
          </mc:Choice>
          <mc:Fallback>
            <p:pic>
              <p:nvPicPr>
                <p:cNvPr id="80" name="Γραφή 79">
                  <a:extLst>
                    <a:ext uri="{FF2B5EF4-FFF2-40B4-BE49-F238E27FC236}">
                      <a16:creationId xmlns:a16="http://schemas.microsoft.com/office/drawing/2014/main" id="{2FD491DC-F093-23B2-770B-0A6970048E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77393" y="1281812"/>
                  <a:ext cx="285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1" name="Γραφή 80">
                  <a:extLst>
                    <a:ext uri="{FF2B5EF4-FFF2-40B4-BE49-F238E27FC236}">
                      <a16:creationId xmlns:a16="http://schemas.microsoft.com/office/drawing/2014/main" id="{6F739DD2-458E-A3E1-C187-03FA9045A4FE}"/>
                    </a:ext>
                  </a:extLst>
                </p14:cNvPr>
                <p14:cNvContentPartPr/>
                <p14:nvPr/>
              </p14:nvContentPartPr>
              <p14:xfrm>
                <a:off x="5502953" y="1382612"/>
                <a:ext cx="204480" cy="15480"/>
              </p14:xfrm>
            </p:contentPart>
          </mc:Choice>
          <mc:Fallback>
            <p:pic>
              <p:nvPicPr>
                <p:cNvPr id="81" name="Γραφή 80">
                  <a:extLst>
                    <a:ext uri="{FF2B5EF4-FFF2-40B4-BE49-F238E27FC236}">
                      <a16:creationId xmlns:a16="http://schemas.microsoft.com/office/drawing/2014/main" id="{6F739DD2-458E-A3E1-C187-03FA9045A4F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93953" y="1373972"/>
                  <a:ext cx="22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2" name="Γραφή 81">
                  <a:extLst>
                    <a:ext uri="{FF2B5EF4-FFF2-40B4-BE49-F238E27FC236}">
                      <a16:creationId xmlns:a16="http://schemas.microsoft.com/office/drawing/2014/main" id="{78F053A7-3067-A2A2-6A52-EF00C84BB982}"/>
                    </a:ext>
                  </a:extLst>
                </p14:cNvPr>
                <p14:cNvContentPartPr/>
                <p14:nvPr/>
              </p14:nvContentPartPr>
              <p14:xfrm>
                <a:off x="5522393" y="1262732"/>
                <a:ext cx="263520" cy="38160"/>
              </p14:xfrm>
            </p:contentPart>
          </mc:Choice>
          <mc:Fallback>
            <p:pic>
              <p:nvPicPr>
                <p:cNvPr id="82" name="Γραφή 81">
                  <a:extLst>
                    <a:ext uri="{FF2B5EF4-FFF2-40B4-BE49-F238E27FC236}">
                      <a16:creationId xmlns:a16="http://schemas.microsoft.com/office/drawing/2014/main" id="{78F053A7-3067-A2A2-6A52-EF00C84BB9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13393" y="1254092"/>
                  <a:ext cx="281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7DF07F60-C72F-5340-1455-C39CB1F27713}"/>
                    </a:ext>
                  </a:extLst>
                </p14:cNvPr>
                <p14:cNvContentPartPr/>
                <p14:nvPr/>
              </p14:nvContentPartPr>
              <p14:xfrm>
                <a:off x="5858273" y="1418972"/>
                <a:ext cx="205560" cy="10440"/>
              </p14:xfrm>
            </p:contentPart>
          </mc:Choice>
          <mc:Fallback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7DF07F60-C72F-5340-1455-C39CB1F277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49273" y="1409972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5B798BDB-10D8-CE43-BD6C-9D5ACFA3B48E}"/>
                    </a:ext>
                  </a:extLst>
                </p14:cNvPr>
                <p14:cNvContentPartPr/>
                <p14:nvPr/>
              </p14:nvContentPartPr>
              <p14:xfrm>
                <a:off x="5892473" y="1350932"/>
                <a:ext cx="192960" cy="3960"/>
              </p14:xfrm>
            </p:contentPart>
          </mc:Choice>
          <mc:Fallback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5B798BDB-10D8-CE43-BD6C-9D5ACFA3B4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83833" y="1342292"/>
                  <a:ext cx="210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6A9C9BCA-3C2E-D416-6538-311B0A27E474}"/>
                    </a:ext>
                  </a:extLst>
                </p14:cNvPr>
                <p14:cNvContentPartPr/>
                <p14:nvPr/>
              </p14:nvContentPartPr>
              <p14:xfrm>
                <a:off x="6269753" y="922172"/>
                <a:ext cx="162720" cy="765000"/>
              </p14:xfrm>
            </p:contentPart>
          </mc:Choice>
          <mc:Fallback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6A9C9BCA-3C2E-D416-6538-311B0A27E4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61113" y="913532"/>
                  <a:ext cx="18036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CCA3F276-BFFF-7BB7-ED9E-BF2292F06140}"/>
                    </a:ext>
                  </a:extLst>
                </p14:cNvPr>
                <p14:cNvContentPartPr/>
                <p14:nvPr/>
              </p14:nvContentPartPr>
              <p14:xfrm>
                <a:off x="6316553" y="1731812"/>
                <a:ext cx="174600" cy="22824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CCA3F276-BFFF-7BB7-ED9E-BF2292F061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07553" y="1723172"/>
                  <a:ext cx="192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7" name="Γραφή 86">
                  <a:extLst>
                    <a:ext uri="{FF2B5EF4-FFF2-40B4-BE49-F238E27FC236}">
                      <a16:creationId xmlns:a16="http://schemas.microsoft.com/office/drawing/2014/main" id="{19DA9196-AC66-1F33-913B-9896FC4CF634}"/>
                    </a:ext>
                  </a:extLst>
                </p14:cNvPr>
                <p14:cNvContentPartPr/>
                <p14:nvPr/>
              </p14:nvContentPartPr>
              <p14:xfrm>
                <a:off x="6355073" y="1790492"/>
                <a:ext cx="99360" cy="173880"/>
              </p14:xfrm>
            </p:contentPart>
          </mc:Choice>
          <mc:Fallback>
            <p:pic>
              <p:nvPicPr>
                <p:cNvPr id="87" name="Γραφή 86">
                  <a:extLst>
                    <a:ext uri="{FF2B5EF4-FFF2-40B4-BE49-F238E27FC236}">
                      <a16:creationId xmlns:a16="http://schemas.microsoft.com/office/drawing/2014/main" id="{19DA9196-AC66-1F33-913B-9896FC4CF6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46433" y="1781852"/>
                  <a:ext cx="117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8" name="Γραφή 87">
                  <a:extLst>
                    <a:ext uri="{FF2B5EF4-FFF2-40B4-BE49-F238E27FC236}">
                      <a16:creationId xmlns:a16="http://schemas.microsoft.com/office/drawing/2014/main" id="{6FD503CA-74DA-A05D-5D2E-716EDA6780A8}"/>
                    </a:ext>
                  </a:extLst>
                </p14:cNvPr>
                <p14:cNvContentPartPr/>
                <p14:nvPr/>
              </p14:nvContentPartPr>
              <p14:xfrm>
                <a:off x="6551273" y="1860692"/>
                <a:ext cx="2880" cy="158760"/>
              </p14:xfrm>
            </p:contentPart>
          </mc:Choice>
          <mc:Fallback>
            <p:pic>
              <p:nvPicPr>
                <p:cNvPr id="88" name="Γραφή 87">
                  <a:extLst>
                    <a:ext uri="{FF2B5EF4-FFF2-40B4-BE49-F238E27FC236}">
                      <a16:creationId xmlns:a16="http://schemas.microsoft.com/office/drawing/2014/main" id="{6FD503CA-74DA-A05D-5D2E-716EDA6780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42273" y="1852052"/>
                  <a:ext cx="20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309A85FB-5992-4578-EEB6-729563D5C7DD}"/>
                    </a:ext>
                  </a:extLst>
                </p14:cNvPr>
                <p14:cNvContentPartPr/>
                <p14:nvPr/>
              </p14:nvContentPartPr>
              <p14:xfrm>
                <a:off x="6488993" y="817052"/>
                <a:ext cx="158040" cy="13320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309A85FB-5992-4578-EEB6-729563D5C7D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80353" y="808412"/>
                  <a:ext cx="175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9359CA34-3300-41DC-7A39-1F9EEBC54F72}"/>
                    </a:ext>
                  </a:extLst>
                </p14:cNvPr>
                <p14:cNvContentPartPr/>
                <p14:nvPr/>
              </p14:nvContentPartPr>
              <p14:xfrm>
                <a:off x="6549473" y="817772"/>
                <a:ext cx="109440" cy="16272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9359CA34-3300-41DC-7A39-1F9EEBC54F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40833" y="808772"/>
                  <a:ext cx="127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1" name="Γραφή 90">
                  <a:extLst>
                    <a:ext uri="{FF2B5EF4-FFF2-40B4-BE49-F238E27FC236}">
                      <a16:creationId xmlns:a16="http://schemas.microsoft.com/office/drawing/2014/main" id="{088C8A2B-10F2-BD87-C62D-2737946DEA29}"/>
                    </a:ext>
                  </a:extLst>
                </p14:cNvPr>
                <p14:cNvContentPartPr/>
                <p14:nvPr/>
              </p14:nvContentPartPr>
              <p14:xfrm>
                <a:off x="6698513" y="866732"/>
                <a:ext cx="156960" cy="149760"/>
              </p14:xfrm>
            </p:contentPart>
          </mc:Choice>
          <mc:Fallback>
            <p:pic>
              <p:nvPicPr>
                <p:cNvPr id="91" name="Γραφή 90">
                  <a:extLst>
                    <a:ext uri="{FF2B5EF4-FFF2-40B4-BE49-F238E27FC236}">
                      <a16:creationId xmlns:a16="http://schemas.microsoft.com/office/drawing/2014/main" id="{088C8A2B-10F2-BD87-C62D-2737946DEA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89873" y="857732"/>
                  <a:ext cx="174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D459EC9F-6C7A-F7BF-96E3-EB62F203A674}"/>
                    </a:ext>
                  </a:extLst>
                </p14:cNvPr>
                <p14:cNvContentPartPr/>
                <p14:nvPr/>
              </p14:nvContentPartPr>
              <p14:xfrm>
                <a:off x="6602753" y="1181372"/>
                <a:ext cx="177480" cy="32760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D459EC9F-6C7A-F7BF-96E3-EB62F203A6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94113" y="1172372"/>
                  <a:ext cx="195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9E1EEA5F-A563-955C-46EE-5C2921BCE695}"/>
                    </a:ext>
                  </a:extLst>
                </p14:cNvPr>
                <p14:cNvContentPartPr/>
                <p14:nvPr/>
              </p14:nvContentPartPr>
              <p14:xfrm>
                <a:off x="6544433" y="1397732"/>
                <a:ext cx="285120" cy="1476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9E1EEA5F-A563-955C-46EE-5C2921BCE69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35793" y="1389092"/>
                  <a:ext cx="302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4" name="Γραφή 93">
                  <a:extLst>
                    <a:ext uri="{FF2B5EF4-FFF2-40B4-BE49-F238E27FC236}">
                      <a16:creationId xmlns:a16="http://schemas.microsoft.com/office/drawing/2014/main" id="{CA065E07-08EA-C8A2-CDC8-55323230CC90}"/>
                    </a:ext>
                  </a:extLst>
                </p14:cNvPr>
                <p14:cNvContentPartPr/>
                <p14:nvPr/>
              </p14:nvContentPartPr>
              <p14:xfrm>
                <a:off x="6816593" y="1253012"/>
                <a:ext cx="236520" cy="187920"/>
              </p14:xfrm>
            </p:contentPart>
          </mc:Choice>
          <mc:Fallback>
            <p:pic>
              <p:nvPicPr>
                <p:cNvPr id="94" name="Γραφή 93">
                  <a:extLst>
                    <a:ext uri="{FF2B5EF4-FFF2-40B4-BE49-F238E27FC236}">
                      <a16:creationId xmlns:a16="http://schemas.microsoft.com/office/drawing/2014/main" id="{CA065E07-08EA-C8A2-CDC8-55323230CC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07953" y="1244372"/>
                  <a:ext cx="254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79956F7F-1222-C517-1610-B97DC8AF62F6}"/>
                    </a:ext>
                  </a:extLst>
                </p14:cNvPr>
                <p14:cNvContentPartPr/>
                <p14:nvPr/>
              </p14:nvContentPartPr>
              <p14:xfrm>
                <a:off x="6986873" y="1344092"/>
                <a:ext cx="106920" cy="8136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79956F7F-1222-C517-1610-B97DC8AF62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7873" y="1335452"/>
                  <a:ext cx="124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37F98A45-6A29-E039-1D9B-0841BEC7A8D5}"/>
                    </a:ext>
                  </a:extLst>
                </p14:cNvPr>
                <p14:cNvContentPartPr/>
                <p14:nvPr/>
              </p14:nvContentPartPr>
              <p14:xfrm>
                <a:off x="6945113" y="1286132"/>
                <a:ext cx="100800" cy="15948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37F98A45-6A29-E039-1D9B-0841BEC7A8D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36113" y="1277492"/>
                  <a:ext cx="11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E382C290-F4E2-4ADF-EE3C-AAA00A03A482}"/>
                    </a:ext>
                  </a:extLst>
                </p14:cNvPr>
                <p14:cNvContentPartPr/>
                <p14:nvPr/>
              </p14:nvContentPartPr>
              <p14:xfrm>
                <a:off x="7138433" y="1197932"/>
                <a:ext cx="24120" cy="25308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E382C290-F4E2-4ADF-EE3C-AAA00A03A48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29793" y="1188932"/>
                  <a:ext cx="41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47867276-F6C4-E9A9-134C-47434C612423}"/>
                    </a:ext>
                  </a:extLst>
                </p14:cNvPr>
                <p14:cNvContentPartPr/>
                <p14:nvPr/>
              </p14:nvContentPartPr>
              <p14:xfrm>
                <a:off x="7283513" y="1061492"/>
                <a:ext cx="107280" cy="373680"/>
              </p14:xfrm>
            </p:contentPart>
          </mc:Choice>
          <mc:Fallback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47867276-F6C4-E9A9-134C-47434C6124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74873" y="1052492"/>
                  <a:ext cx="124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E826EFC8-85B5-8F42-0D10-787ACD43CFA0}"/>
                    </a:ext>
                  </a:extLst>
                </p14:cNvPr>
                <p14:cNvContentPartPr/>
                <p14:nvPr/>
              </p14:nvContentPartPr>
              <p14:xfrm>
                <a:off x="7529753" y="1263452"/>
                <a:ext cx="160560" cy="108720"/>
              </p14:xfrm>
            </p:contentPart>
          </mc:Choice>
          <mc:Fallback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E826EFC8-85B5-8F42-0D10-787ACD43CF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21113" y="1254812"/>
                  <a:ext cx="17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CAD573F5-636F-F43C-94E3-3DCD070E0E7E}"/>
                    </a:ext>
                  </a:extLst>
                </p14:cNvPr>
                <p14:cNvContentPartPr/>
                <p14:nvPr/>
              </p14:nvContentPartPr>
              <p14:xfrm>
                <a:off x="7498073" y="1180652"/>
                <a:ext cx="192240" cy="23868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CAD573F5-636F-F43C-94E3-3DCD070E0E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89073" y="1171652"/>
                  <a:ext cx="209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0629EB91-E3D4-0BCF-ACDF-3D1F7927B4FD}"/>
                    </a:ext>
                  </a:extLst>
                </p14:cNvPr>
                <p14:cNvContentPartPr/>
                <p14:nvPr/>
              </p14:nvContentPartPr>
              <p14:xfrm>
                <a:off x="4900673" y="2388452"/>
                <a:ext cx="234000" cy="27000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0629EB91-E3D4-0BCF-ACDF-3D1F7927B4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91673" y="2379812"/>
                  <a:ext cx="251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D833D35B-9C3D-599F-7C9C-C1846A87724F}"/>
                    </a:ext>
                  </a:extLst>
                </p14:cNvPr>
                <p14:cNvContentPartPr/>
                <p14:nvPr/>
              </p14:nvContentPartPr>
              <p14:xfrm>
                <a:off x="4879433" y="2523452"/>
                <a:ext cx="216360" cy="396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D833D35B-9C3D-599F-7C9C-C1846A8772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70793" y="2514812"/>
                  <a:ext cx="234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2A2AC6D7-CBA1-D58E-A7BD-493D209D46DE}"/>
                    </a:ext>
                  </a:extLst>
                </p14:cNvPr>
                <p14:cNvContentPartPr/>
                <p14:nvPr/>
              </p14:nvContentPartPr>
              <p14:xfrm>
                <a:off x="4900673" y="2353172"/>
                <a:ext cx="289440" cy="4644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2A2AC6D7-CBA1-D58E-A7BD-493D209D46D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91673" y="2344532"/>
                  <a:ext cx="307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F5D9538A-30C3-5CC3-1311-313F12D0FFF2}"/>
                    </a:ext>
                  </a:extLst>
                </p14:cNvPr>
                <p14:cNvContentPartPr/>
                <p14:nvPr/>
              </p14:nvContentPartPr>
              <p14:xfrm>
                <a:off x="5253113" y="2542532"/>
                <a:ext cx="164520" cy="2916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F5D9538A-30C3-5CC3-1311-313F12D0FF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44473" y="2533532"/>
                  <a:ext cx="182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1C9D857F-2606-4FBB-BEEE-D087B40580C0}"/>
                    </a:ext>
                  </a:extLst>
                </p14:cNvPr>
                <p14:cNvContentPartPr/>
                <p14:nvPr/>
              </p14:nvContentPartPr>
              <p14:xfrm>
                <a:off x="5260673" y="2482772"/>
                <a:ext cx="180360" cy="2592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1C9D857F-2606-4FBB-BEEE-D087B40580C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52033" y="2474132"/>
                  <a:ext cx="19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4DF4B6FA-A6D6-E0F5-781E-151D0F0ADA0E}"/>
                    </a:ext>
                  </a:extLst>
                </p14:cNvPr>
                <p14:cNvContentPartPr/>
                <p14:nvPr/>
              </p14:nvContentPartPr>
              <p14:xfrm>
                <a:off x="5545073" y="2082452"/>
                <a:ext cx="111600" cy="606600"/>
              </p14:xfrm>
            </p:contentPart>
          </mc:Choice>
          <mc:Fallback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4DF4B6FA-A6D6-E0F5-781E-151D0F0ADA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36433" y="2073452"/>
                  <a:ext cx="1292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2DEFB999-A458-B262-2E4F-0BF7351ABCEF}"/>
                    </a:ext>
                  </a:extLst>
                </p14:cNvPr>
                <p14:cNvContentPartPr/>
                <p14:nvPr/>
              </p14:nvContentPartPr>
              <p14:xfrm>
                <a:off x="5547593" y="2752772"/>
                <a:ext cx="135360" cy="16848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2DEFB999-A458-B262-2E4F-0BF7351ABC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38953" y="2744132"/>
                  <a:ext cx="153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FC2AF922-5CD3-5D1B-7E64-31BDA49FD40B}"/>
                    </a:ext>
                  </a:extLst>
                </p14:cNvPr>
                <p14:cNvContentPartPr/>
                <p14:nvPr/>
              </p14:nvContentPartPr>
              <p14:xfrm>
                <a:off x="5572433" y="2748812"/>
                <a:ext cx="92520" cy="18540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FC2AF922-5CD3-5D1B-7E64-31BDA49FD4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63793" y="2740172"/>
                  <a:ext cx="11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E537DC83-9BD5-DF52-78B5-FB283CDF5FCC}"/>
                    </a:ext>
                  </a:extLst>
                </p14:cNvPr>
                <p14:cNvContentPartPr/>
                <p14:nvPr/>
              </p14:nvContentPartPr>
              <p14:xfrm>
                <a:off x="5739833" y="2815772"/>
                <a:ext cx="7560" cy="16596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E537DC83-9BD5-DF52-78B5-FB283CDF5F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30833" y="2806772"/>
                  <a:ext cx="2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956FE957-630F-147A-FE38-2200E3FAA27C}"/>
                    </a:ext>
                  </a:extLst>
                </p14:cNvPr>
                <p14:cNvContentPartPr/>
                <p14:nvPr/>
              </p14:nvContentPartPr>
              <p14:xfrm>
                <a:off x="5682953" y="1952852"/>
                <a:ext cx="171360" cy="14940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956FE957-630F-147A-FE38-2200E3FAA27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74313" y="1943852"/>
                  <a:ext cx="18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6A3E9206-EE4C-47C0-7C59-FD3120CAB00C}"/>
                    </a:ext>
                  </a:extLst>
                </p14:cNvPr>
                <p14:cNvContentPartPr/>
                <p14:nvPr/>
              </p14:nvContentPartPr>
              <p14:xfrm>
                <a:off x="5771873" y="1957892"/>
                <a:ext cx="87480" cy="12420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6A3E9206-EE4C-47C0-7C59-FD3120CAB00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63233" y="1948892"/>
                  <a:ext cx="105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8" name="Γραφή 137">
                  <a:extLst>
                    <a:ext uri="{FF2B5EF4-FFF2-40B4-BE49-F238E27FC236}">
                      <a16:creationId xmlns:a16="http://schemas.microsoft.com/office/drawing/2014/main" id="{33627409-FC34-01A7-AA4A-88908260E5E7}"/>
                    </a:ext>
                  </a:extLst>
                </p14:cNvPr>
                <p14:cNvContentPartPr/>
                <p14:nvPr/>
              </p14:nvContentPartPr>
              <p14:xfrm>
                <a:off x="5857553" y="2032772"/>
                <a:ext cx="144360" cy="129960"/>
              </p14:xfrm>
            </p:contentPart>
          </mc:Choice>
          <mc:Fallback>
            <p:pic>
              <p:nvPicPr>
                <p:cNvPr id="138" name="Γραφή 137">
                  <a:extLst>
                    <a:ext uri="{FF2B5EF4-FFF2-40B4-BE49-F238E27FC236}">
                      <a16:creationId xmlns:a16="http://schemas.microsoft.com/office/drawing/2014/main" id="{33627409-FC34-01A7-AA4A-88908260E5E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48553" y="2023772"/>
                  <a:ext cx="162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2452B1C2-0E9D-EEC3-E57C-EE35392754A7}"/>
                    </a:ext>
                  </a:extLst>
                </p14:cNvPr>
                <p14:cNvContentPartPr/>
                <p14:nvPr/>
              </p14:nvContentPartPr>
              <p14:xfrm>
                <a:off x="5828033" y="2280092"/>
                <a:ext cx="24480" cy="38340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2452B1C2-0E9D-EEC3-E57C-EE35392754A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19393" y="2271092"/>
                  <a:ext cx="421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E22AB879-699C-3D82-9210-1BA5714D94CD}"/>
                    </a:ext>
                  </a:extLst>
                </p14:cNvPr>
                <p14:cNvContentPartPr/>
                <p14:nvPr/>
              </p14:nvContentPartPr>
              <p14:xfrm>
                <a:off x="5938193" y="2374052"/>
                <a:ext cx="137520" cy="34020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E22AB879-699C-3D82-9210-1BA5714D94C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29193" y="2365412"/>
                  <a:ext cx="1551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C4695D61-4D46-F36C-994D-AFB0E0442886}"/>
                    </a:ext>
                  </a:extLst>
                </p14:cNvPr>
                <p14:cNvContentPartPr/>
                <p14:nvPr/>
              </p14:nvContentPartPr>
              <p14:xfrm>
                <a:off x="6144833" y="2290172"/>
                <a:ext cx="167040" cy="30996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C4695D61-4D46-F36C-994D-AFB0E044288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35833" y="2281172"/>
                  <a:ext cx="184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2560B5CA-1A60-E0C9-5AF1-4EEEB0BC2608}"/>
                    </a:ext>
                  </a:extLst>
                </p14:cNvPr>
                <p14:cNvContentPartPr/>
                <p14:nvPr/>
              </p14:nvContentPartPr>
              <p14:xfrm>
                <a:off x="6278393" y="2441372"/>
                <a:ext cx="106920" cy="132840"/>
              </p14:xfrm>
            </p:contentPart>
          </mc:Choice>
          <mc:Fallback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2560B5CA-1A60-E0C9-5AF1-4EEEB0BC26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69753" y="2432372"/>
                  <a:ext cx="12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DFE4C386-43F2-35A0-B449-45AFF8452A4A}"/>
                    </a:ext>
                  </a:extLst>
                </p14:cNvPr>
                <p14:cNvContentPartPr/>
                <p14:nvPr/>
              </p14:nvContentPartPr>
              <p14:xfrm>
                <a:off x="6225833" y="2435612"/>
                <a:ext cx="131040" cy="15012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DFE4C386-43F2-35A0-B449-45AFF8452A4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17193" y="2426612"/>
                  <a:ext cx="148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84B2CA65-7029-58FA-CE22-C0932819B6F5}"/>
                    </a:ext>
                  </a:extLst>
                </p14:cNvPr>
                <p14:cNvContentPartPr/>
                <p14:nvPr/>
              </p14:nvContentPartPr>
              <p14:xfrm>
                <a:off x="6408713" y="2351732"/>
                <a:ext cx="58320" cy="31716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84B2CA65-7029-58FA-CE22-C0932819B6F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00073" y="2342732"/>
                  <a:ext cx="75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93F79A60-299D-7245-192B-AD1541F8E510}"/>
                    </a:ext>
                  </a:extLst>
                </p14:cNvPr>
                <p14:cNvContentPartPr/>
                <p14:nvPr/>
              </p14:nvContentPartPr>
              <p14:xfrm>
                <a:off x="6617153" y="2173532"/>
                <a:ext cx="31320" cy="47520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93F79A60-299D-7245-192B-AD1541F8E51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08513" y="2164892"/>
                  <a:ext cx="48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F7083D4C-16E7-2D6F-2A9E-E78DFD2536BF}"/>
                    </a:ext>
                  </a:extLst>
                </p14:cNvPr>
                <p14:cNvContentPartPr/>
                <p14:nvPr/>
              </p14:nvContentPartPr>
              <p14:xfrm>
                <a:off x="6730913" y="2142212"/>
                <a:ext cx="210240" cy="42624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F7083D4C-16E7-2D6F-2A9E-E78DFD2536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22273" y="2133572"/>
                  <a:ext cx="2278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C24922AE-63E1-1A1E-28B7-B1F1D3944977}"/>
                    </a:ext>
                  </a:extLst>
                </p14:cNvPr>
                <p14:cNvContentPartPr/>
                <p14:nvPr/>
              </p14:nvContentPartPr>
              <p14:xfrm>
                <a:off x="7099913" y="2376212"/>
                <a:ext cx="143640" cy="17712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C24922AE-63E1-1A1E-28B7-B1F1D394497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91273" y="2367212"/>
                  <a:ext cx="161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8AE3D776-7E40-60ED-D850-163D86D75D75}"/>
                    </a:ext>
                  </a:extLst>
                </p14:cNvPr>
                <p14:cNvContentPartPr/>
                <p14:nvPr/>
              </p14:nvContentPartPr>
              <p14:xfrm>
                <a:off x="7035473" y="2398532"/>
                <a:ext cx="197280" cy="25164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8AE3D776-7E40-60ED-D850-163D86D75D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26473" y="2389532"/>
                  <a:ext cx="214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Γραφή 189">
                  <a:extLst>
                    <a:ext uri="{FF2B5EF4-FFF2-40B4-BE49-F238E27FC236}">
                      <a16:creationId xmlns:a16="http://schemas.microsoft.com/office/drawing/2014/main" id="{F229D1F1-6172-8EDC-F527-2E8495F71182}"/>
                    </a:ext>
                  </a:extLst>
                </p14:cNvPr>
                <p14:cNvContentPartPr/>
                <p14:nvPr/>
              </p14:nvContentPartPr>
              <p14:xfrm>
                <a:off x="6897233" y="3050492"/>
                <a:ext cx="191160" cy="212760"/>
              </p14:xfrm>
            </p:contentPart>
          </mc:Choice>
          <mc:Fallback>
            <p:pic>
              <p:nvPicPr>
                <p:cNvPr id="190" name="Γραφή 189">
                  <a:extLst>
                    <a:ext uri="{FF2B5EF4-FFF2-40B4-BE49-F238E27FC236}">
                      <a16:creationId xmlns:a16="http://schemas.microsoft.com/office/drawing/2014/main" id="{F229D1F1-6172-8EDC-F527-2E8495F711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88233" y="3041492"/>
                  <a:ext cx="208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Γραφή 190">
                  <a:extLst>
                    <a:ext uri="{FF2B5EF4-FFF2-40B4-BE49-F238E27FC236}">
                      <a16:creationId xmlns:a16="http://schemas.microsoft.com/office/drawing/2014/main" id="{3F5FEAE4-619D-3DE4-2238-44D80B5C10E0}"/>
                    </a:ext>
                  </a:extLst>
                </p14:cNvPr>
                <p14:cNvContentPartPr/>
                <p14:nvPr/>
              </p14:nvContentPartPr>
              <p14:xfrm>
                <a:off x="6945833" y="3126812"/>
                <a:ext cx="159480" cy="31320"/>
              </p14:xfrm>
            </p:contentPart>
          </mc:Choice>
          <mc:Fallback>
            <p:pic>
              <p:nvPicPr>
                <p:cNvPr id="191" name="Γραφή 190">
                  <a:extLst>
                    <a:ext uri="{FF2B5EF4-FFF2-40B4-BE49-F238E27FC236}">
                      <a16:creationId xmlns:a16="http://schemas.microsoft.com/office/drawing/2014/main" id="{3F5FEAE4-619D-3DE4-2238-44D80B5C10E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36833" y="3118172"/>
                  <a:ext cx="177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Γραφή 191">
                  <a:extLst>
                    <a:ext uri="{FF2B5EF4-FFF2-40B4-BE49-F238E27FC236}">
                      <a16:creationId xmlns:a16="http://schemas.microsoft.com/office/drawing/2014/main" id="{6AABF1A9-27DE-C950-D5F7-9EEA3D0C0378}"/>
                    </a:ext>
                  </a:extLst>
                </p14:cNvPr>
                <p14:cNvContentPartPr/>
                <p14:nvPr/>
              </p14:nvContentPartPr>
              <p14:xfrm>
                <a:off x="6908393" y="2949692"/>
                <a:ext cx="207000" cy="36360"/>
              </p14:xfrm>
            </p:contentPart>
          </mc:Choice>
          <mc:Fallback>
            <p:pic>
              <p:nvPicPr>
                <p:cNvPr id="192" name="Γραφή 191">
                  <a:extLst>
                    <a:ext uri="{FF2B5EF4-FFF2-40B4-BE49-F238E27FC236}">
                      <a16:creationId xmlns:a16="http://schemas.microsoft.com/office/drawing/2014/main" id="{6AABF1A9-27DE-C950-D5F7-9EEA3D0C037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99753" y="2941052"/>
                  <a:ext cx="224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Γραφή 193">
                  <a:extLst>
                    <a:ext uri="{FF2B5EF4-FFF2-40B4-BE49-F238E27FC236}">
                      <a16:creationId xmlns:a16="http://schemas.microsoft.com/office/drawing/2014/main" id="{6BB069F0-2964-29BF-454F-79FE453317E5}"/>
                    </a:ext>
                  </a:extLst>
                </p14:cNvPr>
                <p14:cNvContentPartPr/>
                <p14:nvPr/>
              </p14:nvContentPartPr>
              <p14:xfrm>
                <a:off x="7264433" y="3168932"/>
                <a:ext cx="196920" cy="5760"/>
              </p14:xfrm>
            </p:contentPart>
          </mc:Choice>
          <mc:Fallback>
            <p:pic>
              <p:nvPicPr>
                <p:cNvPr id="194" name="Γραφή 193">
                  <a:extLst>
                    <a:ext uri="{FF2B5EF4-FFF2-40B4-BE49-F238E27FC236}">
                      <a16:creationId xmlns:a16="http://schemas.microsoft.com/office/drawing/2014/main" id="{6BB069F0-2964-29BF-454F-79FE453317E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55793" y="3160292"/>
                  <a:ext cx="21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Γραφή 194">
                  <a:extLst>
                    <a:ext uri="{FF2B5EF4-FFF2-40B4-BE49-F238E27FC236}">
                      <a16:creationId xmlns:a16="http://schemas.microsoft.com/office/drawing/2014/main" id="{A30273AE-EADA-5597-141D-1462AFF58C2E}"/>
                    </a:ext>
                  </a:extLst>
                </p14:cNvPr>
                <p14:cNvContentPartPr/>
                <p14:nvPr/>
              </p14:nvContentPartPr>
              <p14:xfrm>
                <a:off x="7247513" y="3055892"/>
                <a:ext cx="221400" cy="46440"/>
              </p14:xfrm>
            </p:contentPart>
          </mc:Choice>
          <mc:Fallback>
            <p:pic>
              <p:nvPicPr>
                <p:cNvPr id="195" name="Γραφή 194">
                  <a:extLst>
                    <a:ext uri="{FF2B5EF4-FFF2-40B4-BE49-F238E27FC236}">
                      <a16:creationId xmlns:a16="http://schemas.microsoft.com/office/drawing/2014/main" id="{A30273AE-EADA-5597-141D-1462AFF58C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8513" y="3047252"/>
                  <a:ext cx="239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Γραφή 195">
                  <a:extLst>
                    <a:ext uri="{FF2B5EF4-FFF2-40B4-BE49-F238E27FC236}">
                      <a16:creationId xmlns:a16="http://schemas.microsoft.com/office/drawing/2014/main" id="{03E45C91-03E8-A9A8-8B0A-CE5B84410E98}"/>
                    </a:ext>
                  </a:extLst>
                </p14:cNvPr>
                <p14:cNvContentPartPr/>
                <p14:nvPr/>
              </p14:nvContentPartPr>
              <p14:xfrm>
                <a:off x="7547393" y="2607332"/>
                <a:ext cx="83520" cy="662760"/>
              </p14:xfrm>
            </p:contentPart>
          </mc:Choice>
          <mc:Fallback>
            <p:pic>
              <p:nvPicPr>
                <p:cNvPr id="196" name="Γραφή 195">
                  <a:extLst>
                    <a:ext uri="{FF2B5EF4-FFF2-40B4-BE49-F238E27FC236}">
                      <a16:creationId xmlns:a16="http://schemas.microsoft.com/office/drawing/2014/main" id="{03E45C91-03E8-A9A8-8B0A-CE5B84410E9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38753" y="2598332"/>
                  <a:ext cx="10116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7" name="Γραφή 196">
                  <a:extLst>
                    <a:ext uri="{FF2B5EF4-FFF2-40B4-BE49-F238E27FC236}">
                      <a16:creationId xmlns:a16="http://schemas.microsoft.com/office/drawing/2014/main" id="{2A4E97BA-9DD5-5B4D-4896-BE2ACEF58FFE}"/>
                    </a:ext>
                  </a:extLst>
                </p14:cNvPr>
                <p14:cNvContentPartPr/>
                <p14:nvPr/>
              </p14:nvContentPartPr>
              <p14:xfrm>
                <a:off x="7516073" y="3302492"/>
                <a:ext cx="174240" cy="170640"/>
              </p14:xfrm>
            </p:contentPart>
          </mc:Choice>
          <mc:Fallback>
            <p:pic>
              <p:nvPicPr>
                <p:cNvPr id="197" name="Γραφή 196">
                  <a:extLst>
                    <a:ext uri="{FF2B5EF4-FFF2-40B4-BE49-F238E27FC236}">
                      <a16:creationId xmlns:a16="http://schemas.microsoft.com/office/drawing/2014/main" id="{2A4E97BA-9DD5-5B4D-4896-BE2ACEF58F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07433" y="3293852"/>
                  <a:ext cx="191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8" name="Γραφή 197">
                  <a:extLst>
                    <a:ext uri="{FF2B5EF4-FFF2-40B4-BE49-F238E27FC236}">
                      <a16:creationId xmlns:a16="http://schemas.microsoft.com/office/drawing/2014/main" id="{9E6A1B15-F6BB-7B6C-7D0D-363D903447C7}"/>
                    </a:ext>
                  </a:extLst>
                </p14:cNvPr>
                <p14:cNvContentPartPr/>
                <p14:nvPr/>
              </p14:nvContentPartPr>
              <p14:xfrm>
                <a:off x="7580873" y="3331652"/>
                <a:ext cx="138600" cy="155160"/>
              </p14:xfrm>
            </p:contentPart>
          </mc:Choice>
          <mc:Fallback>
            <p:pic>
              <p:nvPicPr>
                <p:cNvPr id="198" name="Γραφή 197">
                  <a:extLst>
                    <a:ext uri="{FF2B5EF4-FFF2-40B4-BE49-F238E27FC236}">
                      <a16:creationId xmlns:a16="http://schemas.microsoft.com/office/drawing/2014/main" id="{9E6A1B15-F6BB-7B6C-7D0D-363D903447C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72233" y="3323012"/>
                  <a:ext cx="156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9" name="Γραφή 198">
                  <a:extLst>
                    <a:ext uri="{FF2B5EF4-FFF2-40B4-BE49-F238E27FC236}">
                      <a16:creationId xmlns:a16="http://schemas.microsoft.com/office/drawing/2014/main" id="{A5F3395A-AA43-FD15-33F0-43FB673E5DCB}"/>
                    </a:ext>
                  </a:extLst>
                </p14:cNvPr>
                <p14:cNvContentPartPr/>
                <p14:nvPr/>
              </p14:nvContentPartPr>
              <p14:xfrm>
                <a:off x="7711553" y="3416612"/>
                <a:ext cx="3600" cy="127080"/>
              </p14:xfrm>
            </p:contentPart>
          </mc:Choice>
          <mc:Fallback>
            <p:pic>
              <p:nvPicPr>
                <p:cNvPr id="199" name="Γραφή 198">
                  <a:extLst>
                    <a:ext uri="{FF2B5EF4-FFF2-40B4-BE49-F238E27FC236}">
                      <a16:creationId xmlns:a16="http://schemas.microsoft.com/office/drawing/2014/main" id="{A5F3395A-AA43-FD15-33F0-43FB673E5D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702913" y="3407612"/>
                  <a:ext cx="2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0" name="Γραφή 199">
                  <a:extLst>
                    <a:ext uri="{FF2B5EF4-FFF2-40B4-BE49-F238E27FC236}">
                      <a16:creationId xmlns:a16="http://schemas.microsoft.com/office/drawing/2014/main" id="{38979147-2635-96F3-B503-446234A13CC3}"/>
                    </a:ext>
                  </a:extLst>
                </p14:cNvPr>
                <p14:cNvContentPartPr/>
                <p14:nvPr/>
              </p14:nvContentPartPr>
              <p14:xfrm>
                <a:off x="7694273" y="2381252"/>
                <a:ext cx="160200" cy="198360"/>
              </p14:xfrm>
            </p:contentPart>
          </mc:Choice>
          <mc:Fallback>
            <p:pic>
              <p:nvPicPr>
                <p:cNvPr id="200" name="Γραφή 199">
                  <a:extLst>
                    <a:ext uri="{FF2B5EF4-FFF2-40B4-BE49-F238E27FC236}">
                      <a16:creationId xmlns:a16="http://schemas.microsoft.com/office/drawing/2014/main" id="{38979147-2635-96F3-B503-446234A13CC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85273" y="2372612"/>
                  <a:ext cx="177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1" name="Γραφή 200">
                  <a:extLst>
                    <a:ext uri="{FF2B5EF4-FFF2-40B4-BE49-F238E27FC236}">
                      <a16:creationId xmlns:a16="http://schemas.microsoft.com/office/drawing/2014/main" id="{CC359DC4-FFC7-6F60-52BC-E9DCC4046661}"/>
                    </a:ext>
                  </a:extLst>
                </p14:cNvPr>
                <p14:cNvContentPartPr/>
                <p14:nvPr/>
              </p14:nvContentPartPr>
              <p14:xfrm>
                <a:off x="7749353" y="2381252"/>
                <a:ext cx="143640" cy="215280"/>
              </p14:xfrm>
            </p:contentPart>
          </mc:Choice>
          <mc:Fallback>
            <p:pic>
              <p:nvPicPr>
                <p:cNvPr id="201" name="Γραφή 200">
                  <a:extLst>
                    <a:ext uri="{FF2B5EF4-FFF2-40B4-BE49-F238E27FC236}">
                      <a16:creationId xmlns:a16="http://schemas.microsoft.com/office/drawing/2014/main" id="{CC359DC4-FFC7-6F60-52BC-E9DCC40466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40353" y="2372252"/>
                  <a:ext cx="161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2" name="Γραφή 201">
                  <a:extLst>
                    <a:ext uri="{FF2B5EF4-FFF2-40B4-BE49-F238E27FC236}">
                      <a16:creationId xmlns:a16="http://schemas.microsoft.com/office/drawing/2014/main" id="{BAC512B2-9B51-3CB8-C192-889ED639BEB2}"/>
                    </a:ext>
                  </a:extLst>
                </p14:cNvPr>
                <p14:cNvContentPartPr/>
                <p14:nvPr/>
              </p14:nvContentPartPr>
              <p14:xfrm>
                <a:off x="7932953" y="2513012"/>
                <a:ext cx="98280" cy="110520"/>
              </p14:xfrm>
            </p:contentPart>
          </mc:Choice>
          <mc:Fallback>
            <p:pic>
              <p:nvPicPr>
                <p:cNvPr id="202" name="Γραφή 201">
                  <a:extLst>
                    <a:ext uri="{FF2B5EF4-FFF2-40B4-BE49-F238E27FC236}">
                      <a16:creationId xmlns:a16="http://schemas.microsoft.com/office/drawing/2014/main" id="{BAC512B2-9B51-3CB8-C192-889ED639BE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23953" y="2504372"/>
                  <a:ext cx="11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Γραφή 203">
                  <a:extLst>
                    <a:ext uri="{FF2B5EF4-FFF2-40B4-BE49-F238E27FC236}">
                      <a16:creationId xmlns:a16="http://schemas.microsoft.com/office/drawing/2014/main" id="{8C613B23-9D2B-7FD8-44B8-12753C615490}"/>
                    </a:ext>
                  </a:extLst>
                </p14:cNvPr>
                <p14:cNvContentPartPr/>
                <p14:nvPr/>
              </p14:nvContentPartPr>
              <p14:xfrm>
                <a:off x="7808753" y="2809652"/>
                <a:ext cx="7200" cy="343800"/>
              </p14:xfrm>
            </p:contentPart>
          </mc:Choice>
          <mc:Fallback>
            <p:pic>
              <p:nvPicPr>
                <p:cNvPr id="204" name="Γραφή 203">
                  <a:extLst>
                    <a:ext uri="{FF2B5EF4-FFF2-40B4-BE49-F238E27FC236}">
                      <a16:creationId xmlns:a16="http://schemas.microsoft.com/office/drawing/2014/main" id="{8C613B23-9D2B-7FD8-44B8-12753C6154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00113" y="2801012"/>
                  <a:ext cx="24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5" name="Γραφή 204">
                  <a:extLst>
                    <a:ext uri="{FF2B5EF4-FFF2-40B4-BE49-F238E27FC236}">
                      <a16:creationId xmlns:a16="http://schemas.microsoft.com/office/drawing/2014/main" id="{D0754D82-A776-100B-D89D-781252537ADA}"/>
                    </a:ext>
                  </a:extLst>
                </p14:cNvPr>
                <p14:cNvContentPartPr/>
                <p14:nvPr/>
              </p14:nvContentPartPr>
              <p14:xfrm>
                <a:off x="7910273" y="2947892"/>
                <a:ext cx="106920" cy="275760"/>
              </p14:xfrm>
            </p:contentPart>
          </mc:Choice>
          <mc:Fallback>
            <p:pic>
              <p:nvPicPr>
                <p:cNvPr id="205" name="Γραφή 204">
                  <a:extLst>
                    <a:ext uri="{FF2B5EF4-FFF2-40B4-BE49-F238E27FC236}">
                      <a16:creationId xmlns:a16="http://schemas.microsoft.com/office/drawing/2014/main" id="{D0754D82-A776-100B-D89D-781252537A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1273" y="2938892"/>
                  <a:ext cx="124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6" name="Γραφή 205">
                  <a:extLst>
                    <a:ext uri="{FF2B5EF4-FFF2-40B4-BE49-F238E27FC236}">
                      <a16:creationId xmlns:a16="http://schemas.microsoft.com/office/drawing/2014/main" id="{3336A58B-DF54-641C-979A-F391775FD5CF}"/>
                    </a:ext>
                  </a:extLst>
                </p14:cNvPr>
                <p14:cNvContentPartPr/>
                <p14:nvPr/>
              </p14:nvContentPartPr>
              <p14:xfrm>
                <a:off x="8111873" y="2915492"/>
                <a:ext cx="100440" cy="216000"/>
              </p14:xfrm>
            </p:contentPart>
          </mc:Choice>
          <mc:Fallback>
            <p:pic>
              <p:nvPicPr>
                <p:cNvPr id="206" name="Γραφή 205">
                  <a:extLst>
                    <a:ext uri="{FF2B5EF4-FFF2-40B4-BE49-F238E27FC236}">
                      <a16:creationId xmlns:a16="http://schemas.microsoft.com/office/drawing/2014/main" id="{3336A58B-DF54-641C-979A-F391775FD5C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03233" y="2906492"/>
                  <a:ext cx="11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7" name="Γραφή 206">
                  <a:extLst>
                    <a:ext uri="{FF2B5EF4-FFF2-40B4-BE49-F238E27FC236}">
                      <a16:creationId xmlns:a16="http://schemas.microsoft.com/office/drawing/2014/main" id="{F8DBC0A6-40E0-AF11-D64A-CEBA6157AEF8}"/>
                    </a:ext>
                  </a:extLst>
                </p14:cNvPr>
                <p14:cNvContentPartPr/>
                <p14:nvPr/>
              </p14:nvContentPartPr>
              <p14:xfrm>
                <a:off x="8223473" y="2990372"/>
                <a:ext cx="144000" cy="111960"/>
              </p14:xfrm>
            </p:contentPart>
          </mc:Choice>
          <mc:Fallback>
            <p:pic>
              <p:nvPicPr>
                <p:cNvPr id="207" name="Γραφή 206">
                  <a:extLst>
                    <a:ext uri="{FF2B5EF4-FFF2-40B4-BE49-F238E27FC236}">
                      <a16:creationId xmlns:a16="http://schemas.microsoft.com/office/drawing/2014/main" id="{F8DBC0A6-40E0-AF11-D64A-CEBA6157AE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14833" y="2981372"/>
                  <a:ext cx="16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8" name="Γραφή 207">
                  <a:extLst>
                    <a:ext uri="{FF2B5EF4-FFF2-40B4-BE49-F238E27FC236}">
                      <a16:creationId xmlns:a16="http://schemas.microsoft.com/office/drawing/2014/main" id="{38916A3B-CEB1-B7EA-B7B4-52BBFB8C054A}"/>
                    </a:ext>
                  </a:extLst>
                </p14:cNvPr>
                <p14:cNvContentPartPr/>
                <p14:nvPr/>
              </p14:nvContentPartPr>
              <p14:xfrm>
                <a:off x="8236073" y="2945012"/>
                <a:ext cx="111960" cy="181080"/>
              </p14:xfrm>
            </p:contentPart>
          </mc:Choice>
          <mc:Fallback>
            <p:pic>
              <p:nvPicPr>
                <p:cNvPr id="208" name="Γραφή 207">
                  <a:extLst>
                    <a:ext uri="{FF2B5EF4-FFF2-40B4-BE49-F238E27FC236}">
                      <a16:creationId xmlns:a16="http://schemas.microsoft.com/office/drawing/2014/main" id="{38916A3B-CEB1-B7EA-B7B4-52BBFB8C05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27433" y="2936372"/>
                  <a:ext cx="129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Γραφή 208">
                  <a:extLst>
                    <a:ext uri="{FF2B5EF4-FFF2-40B4-BE49-F238E27FC236}">
                      <a16:creationId xmlns:a16="http://schemas.microsoft.com/office/drawing/2014/main" id="{2DE113CE-D87C-9E56-F635-F938552A4847}"/>
                    </a:ext>
                  </a:extLst>
                </p14:cNvPr>
                <p14:cNvContentPartPr/>
                <p14:nvPr/>
              </p14:nvContentPartPr>
              <p14:xfrm>
                <a:off x="8407793" y="2834132"/>
                <a:ext cx="47520" cy="344160"/>
              </p14:xfrm>
            </p:contentPart>
          </mc:Choice>
          <mc:Fallback>
            <p:pic>
              <p:nvPicPr>
                <p:cNvPr id="209" name="Γραφή 208">
                  <a:extLst>
                    <a:ext uri="{FF2B5EF4-FFF2-40B4-BE49-F238E27FC236}">
                      <a16:creationId xmlns:a16="http://schemas.microsoft.com/office/drawing/2014/main" id="{2DE113CE-D87C-9E56-F635-F938552A484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99153" y="2825492"/>
                  <a:ext cx="65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0" name="Γραφή 209">
                  <a:extLst>
                    <a:ext uri="{FF2B5EF4-FFF2-40B4-BE49-F238E27FC236}">
                      <a16:creationId xmlns:a16="http://schemas.microsoft.com/office/drawing/2014/main" id="{0FF0A0DD-0F7B-2485-36F1-182C03F1D744}"/>
                    </a:ext>
                  </a:extLst>
                </p14:cNvPr>
                <p14:cNvContentPartPr/>
                <p14:nvPr/>
              </p14:nvContentPartPr>
              <p14:xfrm>
                <a:off x="8537753" y="2740172"/>
                <a:ext cx="104400" cy="372960"/>
              </p14:xfrm>
            </p:contentPart>
          </mc:Choice>
          <mc:Fallback>
            <p:pic>
              <p:nvPicPr>
                <p:cNvPr id="210" name="Γραφή 209">
                  <a:extLst>
                    <a:ext uri="{FF2B5EF4-FFF2-40B4-BE49-F238E27FC236}">
                      <a16:creationId xmlns:a16="http://schemas.microsoft.com/office/drawing/2014/main" id="{0FF0A0DD-0F7B-2485-36F1-182C03F1D7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28753" y="2731172"/>
                  <a:ext cx="122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" name="Γραφή 210">
                  <a:extLst>
                    <a:ext uri="{FF2B5EF4-FFF2-40B4-BE49-F238E27FC236}">
                      <a16:creationId xmlns:a16="http://schemas.microsoft.com/office/drawing/2014/main" id="{5DC9C429-AC36-F0A8-88C6-3938401AE758}"/>
                    </a:ext>
                  </a:extLst>
                </p14:cNvPr>
                <p14:cNvContentPartPr/>
                <p14:nvPr/>
              </p14:nvContentPartPr>
              <p14:xfrm>
                <a:off x="8695433" y="2931692"/>
                <a:ext cx="117000" cy="132120"/>
              </p14:xfrm>
            </p:contentPart>
          </mc:Choice>
          <mc:Fallback>
            <p:pic>
              <p:nvPicPr>
                <p:cNvPr id="211" name="Γραφή 210">
                  <a:extLst>
                    <a:ext uri="{FF2B5EF4-FFF2-40B4-BE49-F238E27FC236}">
                      <a16:creationId xmlns:a16="http://schemas.microsoft.com/office/drawing/2014/main" id="{5DC9C429-AC36-F0A8-88C6-3938401AE7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86433" y="2922692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Γραφή 211">
                  <a:extLst>
                    <a:ext uri="{FF2B5EF4-FFF2-40B4-BE49-F238E27FC236}">
                      <a16:creationId xmlns:a16="http://schemas.microsoft.com/office/drawing/2014/main" id="{4174B7D9-AA8B-26DA-0144-14A13EC4F018}"/>
                    </a:ext>
                  </a:extLst>
                </p14:cNvPr>
                <p14:cNvContentPartPr/>
                <p14:nvPr/>
              </p14:nvContentPartPr>
              <p14:xfrm>
                <a:off x="8769953" y="2913332"/>
                <a:ext cx="79920" cy="118800"/>
              </p14:xfrm>
            </p:contentPart>
          </mc:Choice>
          <mc:Fallback>
            <p:pic>
              <p:nvPicPr>
                <p:cNvPr id="212" name="Γραφή 211">
                  <a:extLst>
                    <a:ext uri="{FF2B5EF4-FFF2-40B4-BE49-F238E27FC236}">
                      <a16:creationId xmlns:a16="http://schemas.microsoft.com/office/drawing/2014/main" id="{4174B7D9-AA8B-26DA-0144-14A13EC4F0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60953" y="2904692"/>
                  <a:ext cx="9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Γραφή 213">
                  <a:extLst>
                    <a:ext uri="{FF2B5EF4-FFF2-40B4-BE49-F238E27FC236}">
                      <a16:creationId xmlns:a16="http://schemas.microsoft.com/office/drawing/2014/main" id="{462EC448-FC57-0C2C-40DF-F353AD01B22C}"/>
                    </a:ext>
                  </a:extLst>
                </p14:cNvPr>
                <p14:cNvContentPartPr/>
                <p14:nvPr/>
              </p14:nvContentPartPr>
              <p14:xfrm>
                <a:off x="2895113" y="3827732"/>
                <a:ext cx="117360" cy="94680"/>
              </p14:xfrm>
            </p:contentPart>
          </mc:Choice>
          <mc:Fallback>
            <p:pic>
              <p:nvPicPr>
                <p:cNvPr id="214" name="Γραφή 213">
                  <a:extLst>
                    <a:ext uri="{FF2B5EF4-FFF2-40B4-BE49-F238E27FC236}">
                      <a16:creationId xmlns:a16="http://schemas.microsoft.com/office/drawing/2014/main" id="{462EC448-FC57-0C2C-40DF-F353AD01B22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86473" y="3818732"/>
                  <a:ext cx="135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Γραφή 214">
                  <a:extLst>
                    <a:ext uri="{FF2B5EF4-FFF2-40B4-BE49-F238E27FC236}">
                      <a16:creationId xmlns:a16="http://schemas.microsoft.com/office/drawing/2014/main" id="{171D74E7-9C4D-3E50-336D-80B2B02B9B81}"/>
                    </a:ext>
                  </a:extLst>
                </p14:cNvPr>
                <p14:cNvContentPartPr/>
                <p14:nvPr/>
              </p14:nvContentPartPr>
              <p14:xfrm>
                <a:off x="4664873" y="3767252"/>
                <a:ext cx="131040" cy="106200"/>
              </p14:xfrm>
            </p:contentPart>
          </mc:Choice>
          <mc:Fallback>
            <p:pic>
              <p:nvPicPr>
                <p:cNvPr id="215" name="Γραφή 214">
                  <a:extLst>
                    <a:ext uri="{FF2B5EF4-FFF2-40B4-BE49-F238E27FC236}">
                      <a16:creationId xmlns:a16="http://schemas.microsoft.com/office/drawing/2014/main" id="{171D74E7-9C4D-3E50-336D-80B2B02B9B8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56233" y="3758252"/>
                  <a:ext cx="148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A73175D4-72FB-5099-9F89-84EC8E7623C4}"/>
                    </a:ext>
                  </a:extLst>
                </p14:cNvPr>
                <p14:cNvContentPartPr/>
                <p14:nvPr/>
              </p14:nvContentPartPr>
              <p14:xfrm>
                <a:off x="1936073" y="4116092"/>
                <a:ext cx="242640" cy="4644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A73175D4-72FB-5099-9F89-84EC8E7623C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27073" y="4107452"/>
                  <a:ext cx="260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Γραφή 216">
                  <a:extLst>
                    <a:ext uri="{FF2B5EF4-FFF2-40B4-BE49-F238E27FC236}">
                      <a16:creationId xmlns:a16="http://schemas.microsoft.com/office/drawing/2014/main" id="{AA8806D9-28AC-F859-2C13-2998DB29338B}"/>
                    </a:ext>
                  </a:extLst>
                </p14:cNvPr>
                <p14:cNvContentPartPr/>
                <p14:nvPr/>
              </p14:nvContentPartPr>
              <p14:xfrm>
                <a:off x="2027153" y="4046612"/>
                <a:ext cx="145440" cy="195120"/>
              </p14:xfrm>
            </p:contentPart>
          </mc:Choice>
          <mc:Fallback>
            <p:pic>
              <p:nvPicPr>
                <p:cNvPr id="217" name="Γραφή 216">
                  <a:extLst>
                    <a:ext uri="{FF2B5EF4-FFF2-40B4-BE49-F238E27FC236}">
                      <a16:creationId xmlns:a16="http://schemas.microsoft.com/office/drawing/2014/main" id="{AA8806D9-28AC-F859-2C13-2998DB2933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18153" y="4037612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Γραφή 217">
                  <a:extLst>
                    <a:ext uri="{FF2B5EF4-FFF2-40B4-BE49-F238E27FC236}">
                      <a16:creationId xmlns:a16="http://schemas.microsoft.com/office/drawing/2014/main" id="{3C8FEB8E-0B21-55EF-037B-FACF6984CB84}"/>
                    </a:ext>
                  </a:extLst>
                </p14:cNvPr>
                <p14:cNvContentPartPr/>
                <p14:nvPr/>
              </p14:nvContentPartPr>
              <p14:xfrm>
                <a:off x="2232713" y="4101332"/>
                <a:ext cx="18000" cy="155880"/>
              </p14:xfrm>
            </p:contentPart>
          </mc:Choice>
          <mc:Fallback>
            <p:pic>
              <p:nvPicPr>
                <p:cNvPr id="218" name="Γραφή 217">
                  <a:extLst>
                    <a:ext uri="{FF2B5EF4-FFF2-40B4-BE49-F238E27FC236}">
                      <a16:creationId xmlns:a16="http://schemas.microsoft.com/office/drawing/2014/main" id="{3C8FEB8E-0B21-55EF-037B-FACF6984CB8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223713" y="4092332"/>
                  <a:ext cx="35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31182F8D-F52F-D704-A41B-07A1D610830E}"/>
                    </a:ext>
                  </a:extLst>
                </p14:cNvPr>
                <p14:cNvContentPartPr/>
                <p14:nvPr/>
              </p14:nvContentPartPr>
              <p14:xfrm>
                <a:off x="5561633" y="3807572"/>
                <a:ext cx="332280" cy="2412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31182F8D-F52F-D704-A41B-07A1D610830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52633" y="3798572"/>
                  <a:ext cx="34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0" name="Γραφή 169">
                  <a:extLst>
                    <a:ext uri="{FF2B5EF4-FFF2-40B4-BE49-F238E27FC236}">
                      <a16:creationId xmlns:a16="http://schemas.microsoft.com/office/drawing/2014/main" id="{C09EB22E-02A7-6D54-4E56-1FBC7ABAA490}"/>
                    </a:ext>
                  </a:extLst>
                </p14:cNvPr>
                <p14:cNvContentPartPr/>
                <p14:nvPr/>
              </p14:nvContentPartPr>
              <p14:xfrm>
                <a:off x="5905073" y="3679412"/>
                <a:ext cx="132840" cy="196560"/>
              </p14:xfrm>
            </p:contentPart>
          </mc:Choice>
          <mc:Fallback>
            <p:pic>
              <p:nvPicPr>
                <p:cNvPr id="170" name="Γραφή 169">
                  <a:extLst>
                    <a:ext uri="{FF2B5EF4-FFF2-40B4-BE49-F238E27FC236}">
                      <a16:creationId xmlns:a16="http://schemas.microsoft.com/office/drawing/2014/main" id="{C09EB22E-02A7-6D54-4E56-1FBC7ABAA49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96433" y="3670772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F37BF0E1-536E-87CC-C8B6-8C697E50A291}"/>
                    </a:ext>
                  </a:extLst>
                </p14:cNvPr>
                <p14:cNvContentPartPr/>
                <p14:nvPr/>
              </p14:nvContentPartPr>
              <p14:xfrm>
                <a:off x="6147353" y="3738452"/>
                <a:ext cx="194760" cy="10656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F37BF0E1-536E-87CC-C8B6-8C697E50A29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38353" y="3729452"/>
                  <a:ext cx="212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5D5F66F5-B6D3-7009-DA1B-BF1745125990}"/>
                    </a:ext>
                  </a:extLst>
                </p14:cNvPr>
                <p14:cNvContentPartPr/>
                <p14:nvPr/>
              </p14:nvContentPartPr>
              <p14:xfrm>
                <a:off x="6091913" y="3716492"/>
                <a:ext cx="313560" cy="20304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5D5F66F5-B6D3-7009-DA1B-BF174512599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83273" y="3707852"/>
                  <a:ext cx="331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6" name="Γραφή 185">
                  <a:extLst>
                    <a:ext uri="{FF2B5EF4-FFF2-40B4-BE49-F238E27FC236}">
                      <a16:creationId xmlns:a16="http://schemas.microsoft.com/office/drawing/2014/main" id="{EAF1FC72-1382-E744-1C05-7A9A8F2750BA}"/>
                    </a:ext>
                  </a:extLst>
                </p14:cNvPr>
                <p14:cNvContentPartPr/>
                <p14:nvPr/>
              </p14:nvContentPartPr>
              <p14:xfrm>
                <a:off x="5043953" y="3486812"/>
                <a:ext cx="109440" cy="243000"/>
              </p14:xfrm>
            </p:contentPart>
          </mc:Choice>
          <mc:Fallback>
            <p:pic>
              <p:nvPicPr>
                <p:cNvPr id="186" name="Γραφή 185">
                  <a:extLst>
                    <a:ext uri="{FF2B5EF4-FFF2-40B4-BE49-F238E27FC236}">
                      <a16:creationId xmlns:a16="http://schemas.microsoft.com/office/drawing/2014/main" id="{EAF1FC72-1382-E744-1C05-7A9A8F2750B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34953" y="3478172"/>
                  <a:ext cx="127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7" name="Γραφή 186">
                  <a:extLst>
                    <a:ext uri="{FF2B5EF4-FFF2-40B4-BE49-F238E27FC236}">
                      <a16:creationId xmlns:a16="http://schemas.microsoft.com/office/drawing/2014/main" id="{902CDBED-4E91-1735-0B17-D6A843E3B8D9}"/>
                    </a:ext>
                  </a:extLst>
                </p14:cNvPr>
                <p14:cNvContentPartPr/>
                <p14:nvPr/>
              </p14:nvContentPartPr>
              <p14:xfrm>
                <a:off x="5069873" y="3635132"/>
                <a:ext cx="131040" cy="25200"/>
              </p14:xfrm>
            </p:contentPart>
          </mc:Choice>
          <mc:Fallback>
            <p:pic>
              <p:nvPicPr>
                <p:cNvPr id="187" name="Γραφή 186">
                  <a:extLst>
                    <a:ext uri="{FF2B5EF4-FFF2-40B4-BE49-F238E27FC236}">
                      <a16:creationId xmlns:a16="http://schemas.microsoft.com/office/drawing/2014/main" id="{902CDBED-4E91-1735-0B17-D6A843E3B8D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60873" y="3626132"/>
                  <a:ext cx="148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8" name="Γραφή 187">
                  <a:extLst>
                    <a:ext uri="{FF2B5EF4-FFF2-40B4-BE49-F238E27FC236}">
                      <a16:creationId xmlns:a16="http://schemas.microsoft.com/office/drawing/2014/main" id="{1298EFEC-554E-713A-8F26-A61D71941BDC}"/>
                    </a:ext>
                  </a:extLst>
                </p14:cNvPr>
                <p14:cNvContentPartPr/>
                <p14:nvPr/>
              </p14:nvContentPartPr>
              <p14:xfrm>
                <a:off x="5231873" y="3602732"/>
                <a:ext cx="68400" cy="222120"/>
              </p14:xfrm>
            </p:contentPart>
          </mc:Choice>
          <mc:Fallback>
            <p:pic>
              <p:nvPicPr>
                <p:cNvPr id="188" name="Γραφή 187">
                  <a:extLst>
                    <a:ext uri="{FF2B5EF4-FFF2-40B4-BE49-F238E27FC236}">
                      <a16:creationId xmlns:a16="http://schemas.microsoft.com/office/drawing/2014/main" id="{1298EFEC-554E-713A-8F26-A61D71941B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23233" y="3593732"/>
                  <a:ext cx="86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Γραφή 219">
                  <a:extLst>
                    <a:ext uri="{FF2B5EF4-FFF2-40B4-BE49-F238E27FC236}">
                      <a16:creationId xmlns:a16="http://schemas.microsoft.com/office/drawing/2014/main" id="{7FF363E0-3980-35B0-A120-17AC41785C6E}"/>
                    </a:ext>
                  </a:extLst>
                </p14:cNvPr>
                <p14:cNvContentPartPr/>
                <p14:nvPr/>
              </p14:nvContentPartPr>
              <p14:xfrm>
                <a:off x="5451833" y="3733772"/>
                <a:ext cx="21240" cy="96840"/>
              </p14:xfrm>
            </p:contentPart>
          </mc:Choice>
          <mc:Fallback>
            <p:pic>
              <p:nvPicPr>
                <p:cNvPr id="220" name="Γραφή 219">
                  <a:extLst>
                    <a:ext uri="{FF2B5EF4-FFF2-40B4-BE49-F238E27FC236}">
                      <a16:creationId xmlns:a16="http://schemas.microsoft.com/office/drawing/2014/main" id="{7FF363E0-3980-35B0-A120-17AC41785C6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42833" y="3725132"/>
                  <a:ext cx="38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Γραφή 220">
                  <a:extLst>
                    <a:ext uri="{FF2B5EF4-FFF2-40B4-BE49-F238E27FC236}">
                      <a16:creationId xmlns:a16="http://schemas.microsoft.com/office/drawing/2014/main" id="{E15E05B3-6DD9-D530-E53E-EAE4721D35CA}"/>
                    </a:ext>
                  </a:extLst>
                </p14:cNvPr>
                <p14:cNvContentPartPr/>
                <p14:nvPr/>
              </p14:nvContentPartPr>
              <p14:xfrm>
                <a:off x="5395673" y="3948692"/>
                <a:ext cx="115200" cy="111240"/>
              </p14:xfrm>
            </p:contentPart>
          </mc:Choice>
          <mc:Fallback>
            <p:pic>
              <p:nvPicPr>
                <p:cNvPr id="221" name="Γραφή 220">
                  <a:extLst>
                    <a:ext uri="{FF2B5EF4-FFF2-40B4-BE49-F238E27FC236}">
                      <a16:creationId xmlns:a16="http://schemas.microsoft.com/office/drawing/2014/main" id="{E15E05B3-6DD9-D530-E53E-EAE4721D35C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86673" y="3939692"/>
                  <a:ext cx="13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Γραφή 221">
                  <a:extLst>
                    <a:ext uri="{FF2B5EF4-FFF2-40B4-BE49-F238E27FC236}">
                      <a16:creationId xmlns:a16="http://schemas.microsoft.com/office/drawing/2014/main" id="{A4FD752D-E35B-BBD3-7DF0-31E0EB36EBB7}"/>
                    </a:ext>
                  </a:extLst>
                </p14:cNvPr>
                <p14:cNvContentPartPr/>
                <p14:nvPr/>
              </p14:nvContentPartPr>
              <p14:xfrm>
                <a:off x="5433473" y="3931052"/>
                <a:ext cx="94320" cy="172800"/>
              </p14:xfrm>
            </p:contentPart>
          </mc:Choice>
          <mc:Fallback>
            <p:pic>
              <p:nvPicPr>
                <p:cNvPr id="222" name="Γραφή 221">
                  <a:extLst>
                    <a:ext uri="{FF2B5EF4-FFF2-40B4-BE49-F238E27FC236}">
                      <a16:creationId xmlns:a16="http://schemas.microsoft.com/office/drawing/2014/main" id="{A4FD752D-E35B-BBD3-7DF0-31E0EB36EBB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24473" y="3922052"/>
                  <a:ext cx="111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C31C5497-5158-0815-B5A4-2170B7E77D2E}"/>
                    </a:ext>
                  </a:extLst>
                </p14:cNvPr>
                <p14:cNvContentPartPr/>
                <p14:nvPr/>
              </p14:nvContentPartPr>
              <p14:xfrm>
                <a:off x="5588273" y="3977492"/>
                <a:ext cx="194040" cy="19872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C31C5497-5158-0815-B5A4-2170B7E77D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79633" y="3968492"/>
                  <a:ext cx="211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68F7178D-EF07-1344-89B0-971579F6FDE7}"/>
                    </a:ext>
                  </a:extLst>
                </p14:cNvPr>
                <p14:cNvContentPartPr/>
                <p14:nvPr/>
              </p14:nvContentPartPr>
              <p14:xfrm>
                <a:off x="3019673" y="3558452"/>
                <a:ext cx="147240" cy="19332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68F7178D-EF07-1344-89B0-971579F6FDE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10673" y="3549812"/>
                  <a:ext cx="16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F76A5D58-D109-85FD-8325-2285C502EAE7}"/>
                    </a:ext>
                  </a:extLst>
                </p14:cNvPr>
                <p14:cNvContentPartPr/>
                <p14:nvPr/>
              </p14:nvContentPartPr>
              <p14:xfrm>
                <a:off x="4809233" y="3922412"/>
                <a:ext cx="146160" cy="16848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F76A5D58-D109-85FD-8325-2285C502EAE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00233" y="3913412"/>
                  <a:ext cx="163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7" name="Γραφή 226">
                  <a:extLst>
                    <a:ext uri="{FF2B5EF4-FFF2-40B4-BE49-F238E27FC236}">
                      <a16:creationId xmlns:a16="http://schemas.microsoft.com/office/drawing/2014/main" id="{D4BD0802-614E-CF0F-0F6B-2C02D6ADF1F0}"/>
                    </a:ext>
                  </a:extLst>
                </p14:cNvPr>
                <p14:cNvContentPartPr/>
                <p14:nvPr/>
              </p14:nvContentPartPr>
              <p14:xfrm>
                <a:off x="9035633" y="3026012"/>
                <a:ext cx="120960" cy="32760"/>
              </p14:xfrm>
            </p:contentPart>
          </mc:Choice>
          <mc:Fallback>
            <p:pic>
              <p:nvPicPr>
                <p:cNvPr id="227" name="Γραφή 226">
                  <a:extLst>
                    <a:ext uri="{FF2B5EF4-FFF2-40B4-BE49-F238E27FC236}">
                      <a16:creationId xmlns:a16="http://schemas.microsoft.com/office/drawing/2014/main" id="{D4BD0802-614E-CF0F-0F6B-2C02D6ADF1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26633" y="3017012"/>
                  <a:ext cx="138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Γραφή 227">
                  <a:extLst>
                    <a:ext uri="{FF2B5EF4-FFF2-40B4-BE49-F238E27FC236}">
                      <a16:creationId xmlns:a16="http://schemas.microsoft.com/office/drawing/2014/main" id="{1A833F0E-B633-337F-57A3-A1A413BEE112}"/>
                    </a:ext>
                  </a:extLst>
                </p14:cNvPr>
                <p14:cNvContentPartPr/>
                <p14:nvPr/>
              </p14:nvContentPartPr>
              <p14:xfrm>
                <a:off x="9004673" y="2923412"/>
                <a:ext cx="189720" cy="40320"/>
              </p14:xfrm>
            </p:contentPart>
          </mc:Choice>
          <mc:Fallback>
            <p:pic>
              <p:nvPicPr>
                <p:cNvPr id="228" name="Γραφή 227">
                  <a:extLst>
                    <a:ext uri="{FF2B5EF4-FFF2-40B4-BE49-F238E27FC236}">
                      <a16:creationId xmlns:a16="http://schemas.microsoft.com/office/drawing/2014/main" id="{1A833F0E-B633-337F-57A3-A1A413BEE11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95673" y="2914412"/>
                  <a:ext cx="207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Γραφή 229">
                  <a:extLst>
                    <a:ext uri="{FF2B5EF4-FFF2-40B4-BE49-F238E27FC236}">
                      <a16:creationId xmlns:a16="http://schemas.microsoft.com/office/drawing/2014/main" id="{D6319E13-207D-61F5-9129-B85C9076D102}"/>
                    </a:ext>
                  </a:extLst>
                </p14:cNvPr>
                <p14:cNvContentPartPr/>
                <p14:nvPr/>
              </p14:nvContentPartPr>
              <p14:xfrm>
                <a:off x="6935753" y="3958052"/>
                <a:ext cx="220680" cy="25200"/>
              </p14:xfrm>
            </p:contentPart>
          </mc:Choice>
          <mc:Fallback>
            <p:pic>
              <p:nvPicPr>
                <p:cNvPr id="230" name="Γραφή 229">
                  <a:extLst>
                    <a:ext uri="{FF2B5EF4-FFF2-40B4-BE49-F238E27FC236}">
                      <a16:creationId xmlns:a16="http://schemas.microsoft.com/office/drawing/2014/main" id="{D6319E13-207D-61F5-9129-B85C9076D10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26753" y="3949052"/>
                  <a:ext cx="238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Γραφή 230">
                  <a:extLst>
                    <a:ext uri="{FF2B5EF4-FFF2-40B4-BE49-F238E27FC236}">
                      <a16:creationId xmlns:a16="http://schemas.microsoft.com/office/drawing/2014/main" id="{C09C5F71-9FD9-EB17-1615-54C6CF63E796}"/>
                    </a:ext>
                  </a:extLst>
                </p14:cNvPr>
                <p14:cNvContentPartPr/>
                <p14:nvPr/>
              </p14:nvContentPartPr>
              <p14:xfrm>
                <a:off x="6943313" y="3898292"/>
                <a:ext cx="220680" cy="33480"/>
              </p14:xfrm>
            </p:contentPart>
          </mc:Choice>
          <mc:Fallback>
            <p:pic>
              <p:nvPicPr>
                <p:cNvPr id="231" name="Γραφή 230">
                  <a:extLst>
                    <a:ext uri="{FF2B5EF4-FFF2-40B4-BE49-F238E27FC236}">
                      <a16:creationId xmlns:a16="http://schemas.microsoft.com/office/drawing/2014/main" id="{C09C5F71-9FD9-EB17-1615-54C6CF63E7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4313" y="3889652"/>
                  <a:ext cx="238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Γραφή 231">
                  <a:extLst>
                    <a:ext uri="{FF2B5EF4-FFF2-40B4-BE49-F238E27FC236}">
                      <a16:creationId xmlns:a16="http://schemas.microsoft.com/office/drawing/2014/main" id="{FBCF02EF-1EE0-B5BD-B574-9964417D1568}"/>
                    </a:ext>
                  </a:extLst>
                </p14:cNvPr>
                <p14:cNvContentPartPr/>
                <p14:nvPr/>
              </p14:nvContentPartPr>
              <p14:xfrm>
                <a:off x="7315193" y="3711452"/>
                <a:ext cx="113040" cy="461160"/>
              </p14:xfrm>
            </p:contentPart>
          </mc:Choice>
          <mc:Fallback>
            <p:pic>
              <p:nvPicPr>
                <p:cNvPr id="232" name="Γραφή 231">
                  <a:extLst>
                    <a:ext uri="{FF2B5EF4-FFF2-40B4-BE49-F238E27FC236}">
                      <a16:creationId xmlns:a16="http://schemas.microsoft.com/office/drawing/2014/main" id="{FBCF02EF-1EE0-B5BD-B574-9964417D156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06553" y="3702812"/>
                  <a:ext cx="1306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Γραφή 232">
                  <a:extLst>
                    <a:ext uri="{FF2B5EF4-FFF2-40B4-BE49-F238E27FC236}">
                      <a16:creationId xmlns:a16="http://schemas.microsoft.com/office/drawing/2014/main" id="{94014538-5271-5836-15B8-71489A54131D}"/>
                    </a:ext>
                  </a:extLst>
                </p14:cNvPr>
                <p14:cNvContentPartPr/>
                <p14:nvPr/>
              </p14:nvContentPartPr>
              <p14:xfrm>
                <a:off x="7349393" y="4214372"/>
                <a:ext cx="124560" cy="108000"/>
              </p14:xfrm>
            </p:contentPart>
          </mc:Choice>
          <mc:Fallback>
            <p:pic>
              <p:nvPicPr>
                <p:cNvPr id="233" name="Γραφή 232">
                  <a:extLst>
                    <a:ext uri="{FF2B5EF4-FFF2-40B4-BE49-F238E27FC236}">
                      <a16:creationId xmlns:a16="http://schemas.microsoft.com/office/drawing/2014/main" id="{94014538-5271-5836-15B8-71489A54131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40753" y="4205732"/>
                  <a:ext cx="142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Γραφή 233">
                  <a:extLst>
                    <a:ext uri="{FF2B5EF4-FFF2-40B4-BE49-F238E27FC236}">
                      <a16:creationId xmlns:a16="http://schemas.microsoft.com/office/drawing/2014/main" id="{F373FBC7-EC83-D3D1-0707-6A3D365A3CAC}"/>
                    </a:ext>
                  </a:extLst>
                </p14:cNvPr>
                <p14:cNvContentPartPr/>
                <p14:nvPr/>
              </p14:nvContentPartPr>
              <p14:xfrm>
                <a:off x="7357313" y="4208252"/>
                <a:ext cx="134280" cy="167040"/>
              </p14:xfrm>
            </p:contentPart>
          </mc:Choice>
          <mc:Fallback>
            <p:pic>
              <p:nvPicPr>
                <p:cNvPr id="234" name="Γραφή 233">
                  <a:extLst>
                    <a:ext uri="{FF2B5EF4-FFF2-40B4-BE49-F238E27FC236}">
                      <a16:creationId xmlns:a16="http://schemas.microsoft.com/office/drawing/2014/main" id="{F373FBC7-EC83-D3D1-0707-6A3D365A3CA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48313" y="4199612"/>
                  <a:ext cx="151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6" name="Γραφή 235">
                  <a:extLst>
                    <a:ext uri="{FF2B5EF4-FFF2-40B4-BE49-F238E27FC236}">
                      <a16:creationId xmlns:a16="http://schemas.microsoft.com/office/drawing/2014/main" id="{21A3212E-12BE-4ED6-057B-2B05DF4CEDB7}"/>
                    </a:ext>
                  </a:extLst>
                </p14:cNvPr>
                <p14:cNvContentPartPr/>
                <p14:nvPr/>
              </p14:nvContentPartPr>
              <p14:xfrm>
                <a:off x="7520753" y="4242092"/>
                <a:ext cx="25560" cy="99000"/>
              </p14:xfrm>
            </p:contentPart>
          </mc:Choice>
          <mc:Fallback>
            <p:pic>
              <p:nvPicPr>
                <p:cNvPr id="236" name="Γραφή 235">
                  <a:extLst>
                    <a:ext uri="{FF2B5EF4-FFF2-40B4-BE49-F238E27FC236}">
                      <a16:creationId xmlns:a16="http://schemas.microsoft.com/office/drawing/2014/main" id="{21A3212E-12BE-4ED6-057B-2B05DF4CED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11753" y="4233452"/>
                  <a:ext cx="43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" name="Γραφή 236">
                  <a:extLst>
                    <a:ext uri="{FF2B5EF4-FFF2-40B4-BE49-F238E27FC236}">
                      <a16:creationId xmlns:a16="http://schemas.microsoft.com/office/drawing/2014/main" id="{F8170436-B5BB-00C8-BA6D-A8FF2AA6A907}"/>
                    </a:ext>
                  </a:extLst>
                </p14:cNvPr>
                <p14:cNvContentPartPr/>
                <p14:nvPr/>
              </p14:nvContentPartPr>
              <p14:xfrm>
                <a:off x="7469633" y="3641252"/>
                <a:ext cx="194400" cy="128520"/>
              </p14:xfrm>
            </p:contentPart>
          </mc:Choice>
          <mc:Fallback>
            <p:pic>
              <p:nvPicPr>
                <p:cNvPr id="237" name="Γραφή 236">
                  <a:extLst>
                    <a:ext uri="{FF2B5EF4-FFF2-40B4-BE49-F238E27FC236}">
                      <a16:creationId xmlns:a16="http://schemas.microsoft.com/office/drawing/2014/main" id="{F8170436-B5BB-00C8-BA6D-A8FF2AA6A90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60993" y="3632612"/>
                  <a:ext cx="212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Γραφή 238">
                  <a:extLst>
                    <a:ext uri="{FF2B5EF4-FFF2-40B4-BE49-F238E27FC236}">
                      <a16:creationId xmlns:a16="http://schemas.microsoft.com/office/drawing/2014/main" id="{DFF09922-6D03-4EA5-CF29-4D59D4373C02}"/>
                    </a:ext>
                  </a:extLst>
                </p14:cNvPr>
                <p14:cNvContentPartPr/>
                <p14:nvPr/>
              </p14:nvContentPartPr>
              <p14:xfrm>
                <a:off x="7688873" y="3919172"/>
                <a:ext cx="166320" cy="258840"/>
              </p14:xfrm>
            </p:contentPart>
          </mc:Choice>
          <mc:Fallback>
            <p:pic>
              <p:nvPicPr>
                <p:cNvPr id="239" name="Γραφή 238">
                  <a:extLst>
                    <a:ext uri="{FF2B5EF4-FFF2-40B4-BE49-F238E27FC236}">
                      <a16:creationId xmlns:a16="http://schemas.microsoft.com/office/drawing/2014/main" id="{DFF09922-6D03-4EA5-CF29-4D59D4373C0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80233" y="3910532"/>
                  <a:ext cx="183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0" name="Γραφή 239">
                  <a:extLst>
                    <a:ext uri="{FF2B5EF4-FFF2-40B4-BE49-F238E27FC236}">
                      <a16:creationId xmlns:a16="http://schemas.microsoft.com/office/drawing/2014/main" id="{794DA369-B9B5-9C2C-ADBE-159AF886749E}"/>
                    </a:ext>
                  </a:extLst>
                </p14:cNvPr>
                <p14:cNvContentPartPr/>
                <p14:nvPr/>
              </p14:nvContentPartPr>
              <p14:xfrm>
                <a:off x="7862753" y="3900452"/>
                <a:ext cx="78840" cy="207720"/>
              </p14:xfrm>
            </p:contentPart>
          </mc:Choice>
          <mc:Fallback>
            <p:pic>
              <p:nvPicPr>
                <p:cNvPr id="240" name="Γραφή 239">
                  <a:extLst>
                    <a:ext uri="{FF2B5EF4-FFF2-40B4-BE49-F238E27FC236}">
                      <a16:creationId xmlns:a16="http://schemas.microsoft.com/office/drawing/2014/main" id="{794DA369-B9B5-9C2C-ADBE-159AF88674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54113" y="3891812"/>
                  <a:ext cx="96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Γραφή 240">
                  <a:extLst>
                    <a:ext uri="{FF2B5EF4-FFF2-40B4-BE49-F238E27FC236}">
                      <a16:creationId xmlns:a16="http://schemas.microsoft.com/office/drawing/2014/main" id="{C1DD08EE-447B-090E-662C-F90237698320}"/>
                    </a:ext>
                  </a:extLst>
                </p14:cNvPr>
                <p14:cNvContentPartPr/>
                <p14:nvPr/>
              </p14:nvContentPartPr>
              <p14:xfrm>
                <a:off x="7953833" y="3960932"/>
                <a:ext cx="132120" cy="82800"/>
              </p14:xfrm>
            </p:contentPart>
          </mc:Choice>
          <mc:Fallback>
            <p:pic>
              <p:nvPicPr>
                <p:cNvPr id="241" name="Γραφή 240">
                  <a:extLst>
                    <a:ext uri="{FF2B5EF4-FFF2-40B4-BE49-F238E27FC236}">
                      <a16:creationId xmlns:a16="http://schemas.microsoft.com/office/drawing/2014/main" id="{C1DD08EE-447B-090E-662C-F9023769832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44833" y="3951932"/>
                  <a:ext cx="14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Γραφή 241">
                  <a:extLst>
                    <a:ext uri="{FF2B5EF4-FFF2-40B4-BE49-F238E27FC236}">
                      <a16:creationId xmlns:a16="http://schemas.microsoft.com/office/drawing/2014/main" id="{AD257224-3641-7AD0-08F5-2DFB26139845}"/>
                    </a:ext>
                  </a:extLst>
                </p14:cNvPr>
                <p14:cNvContentPartPr/>
                <p14:nvPr/>
              </p14:nvContentPartPr>
              <p14:xfrm>
                <a:off x="8007473" y="3945092"/>
                <a:ext cx="28080" cy="128520"/>
              </p14:xfrm>
            </p:contentPart>
          </mc:Choice>
          <mc:Fallback>
            <p:pic>
              <p:nvPicPr>
                <p:cNvPr id="242" name="Γραφή 241">
                  <a:extLst>
                    <a:ext uri="{FF2B5EF4-FFF2-40B4-BE49-F238E27FC236}">
                      <a16:creationId xmlns:a16="http://schemas.microsoft.com/office/drawing/2014/main" id="{AD257224-3641-7AD0-08F5-2DFB2613984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98473" y="3936092"/>
                  <a:ext cx="45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Γραφή 242">
                  <a:extLst>
                    <a:ext uri="{FF2B5EF4-FFF2-40B4-BE49-F238E27FC236}">
                      <a16:creationId xmlns:a16="http://schemas.microsoft.com/office/drawing/2014/main" id="{D97F4E18-74B7-D8A3-B1EC-152AF9D52195}"/>
                    </a:ext>
                  </a:extLst>
                </p14:cNvPr>
                <p14:cNvContentPartPr/>
                <p14:nvPr/>
              </p14:nvContentPartPr>
              <p14:xfrm>
                <a:off x="8102873" y="3939692"/>
                <a:ext cx="54720" cy="218160"/>
              </p14:xfrm>
            </p:contentPart>
          </mc:Choice>
          <mc:Fallback>
            <p:pic>
              <p:nvPicPr>
                <p:cNvPr id="243" name="Γραφή 242">
                  <a:extLst>
                    <a:ext uri="{FF2B5EF4-FFF2-40B4-BE49-F238E27FC236}">
                      <a16:creationId xmlns:a16="http://schemas.microsoft.com/office/drawing/2014/main" id="{D97F4E18-74B7-D8A3-B1EC-152AF9D5219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94233" y="3931052"/>
                  <a:ext cx="7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5" name="Γραφή 244">
                  <a:extLst>
                    <a:ext uri="{FF2B5EF4-FFF2-40B4-BE49-F238E27FC236}">
                      <a16:creationId xmlns:a16="http://schemas.microsoft.com/office/drawing/2014/main" id="{97270B8D-7628-827F-2CCD-D9F6745845A3}"/>
                    </a:ext>
                  </a:extLst>
                </p14:cNvPr>
                <p14:cNvContentPartPr/>
                <p14:nvPr/>
              </p14:nvContentPartPr>
              <p14:xfrm>
                <a:off x="8239673" y="3725132"/>
                <a:ext cx="188640" cy="293400"/>
              </p14:xfrm>
            </p:contentPart>
          </mc:Choice>
          <mc:Fallback>
            <p:pic>
              <p:nvPicPr>
                <p:cNvPr id="245" name="Γραφή 244">
                  <a:extLst>
                    <a:ext uri="{FF2B5EF4-FFF2-40B4-BE49-F238E27FC236}">
                      <a16:creationId xmlns:a16="http://schemas.microsoft.com/office/drawing/2014/main" id="{97270B8D-7628-827F-2CCD-D9F6745845A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231033" y="3716132"/>
                  <a:ext cx="206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6" name="Γραφή 245">
                  <a:extLst>
                    <a:ext uri="{FF2B5EF4-FFF2-40B4-BE49-F238E27FC236}">
                      <a16:creationId xmlns:a16="http://schemas.microsoft.com/office/drawing/2014/main" id="{FA845D33-CA99-9E11-03EB-20ECA245BEEF}"/>
                    </a:ext>
                  </a:extLst>
                </p14:cNvPr>
                <p14:cNvContentPartPr/>
                <p14:nvPr/>
              </p14:nvContentPartPr>
              <p14:xfrm>
                <a:off x="8476553" y="3886412"/>
                <a:ext cx="148680" cy="118800"/>
              </p14:xfrm>
            </p:contentPart>
          </mc:Choice>
          <mc:Fallback>
            <p:pic>
              <p:nvPicPr>
                <p:cNvPr id="246" name="Γραφή 245">
                  <a:extLst>
                    <a:ext uri="{FF2B5EF4-FFF2-40B4-BE49-F238E27FC236}">
                      <a16:creationId xmlns:a16="http://schemas.microsoft.com/office/drawing/2014/main" id="{FA845D33-CA99-9E11-03EB-20ECA245BE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467553" y="3877412"/>
                  <a:ext cx="166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7" name="Γραφή 246">
                  <a:extLst>
                    <a:ext uri="{FF2B5EF4-FFF2-40B4-BE49-F238E27FC236}">
                      <a16:creationId xmlns:a16="http://schemas.microsoft.com/office/drawing/2014/main" id="{3F1AD01C-4540-3090-C155-C0D8DDF99658}"/>
                    </a:ext>
                  </a:extLst>
                </p14:cNvPr>
                <p14:cNvContentPartPr/>
                <p14:nvPr/>
              </p14:nvContentPartPr>
              <p14:xfrm>
                <a:off x="8524073" y="3883172"/>
                <a:ext cx="94680" cy="169560"/>
              </p14:xfrm>
            </p:contentPart>
          </mc:Choice>
          <mc:Fallback>
            <p:pic>
              <p:nvPicPr>
                <p:cNvPr id="247" name="Γραφή 246">
                  <a:extLst>
                    <a:ext uri="{FF2B5EF4-FFF2-40B4-BE49-F238E27FC236}">
                      <a16:creationId xmlns:a16="http://schemas.microsoft.com/office/drawing/2014/main" id="{3F1AD01C-4540-3090-C155-C0D8DDF996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15073" y="3874172"/>
                  <a:ext cx="112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8" name="Γραφή 247">
                  <a:extLst>
                    <a:ext uri="{FF2B5EF4-FFF2-40B4-BE49-F238E27FC236}">
                      <a16:creationId xmlns:a16="http://schemas.microsoft.com/office/drawing/2014/main" id="{CD9390EA-3E4E-B9E4-24FC-69E6DE8B49EF}"/>
                    </a:ext>
                  </a:extLst>
                </p14:cNvPr>
                <p14:cNvContentPartPr/>
                <p14:nvPr/>
              </p14:nvContentPartPr>
              <p14:xfrm>
                <a:off x="8728193" y="3908012"/>
                <a:ext cx="160560" cy="29160"/>
              </p14:xfrm>
            </p:contentPart>
          </mc:Choice>
          <mc:Fallback>
            <p:pic>
              <p:nvPicPr>
                <p:cNvPr id="248" name="Γραφή 247">
                  <a:extLst>
                    <a:ext uri="{FF2B5EF4-FFF2-40B4-BE49-F238E27FC236}">
                      <a16:creationId xmlns:a16="http://schemas.microsoft.com/office/drawing/2014/main" id="{CD9390EA-3E4E-B9E4-24FC-69E6DE8B49E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19193" y="3899012"/>
                  <a:ext cx="178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9" name="Γραφή 248">
                  <a:extLst>
                    <a:ext uri="{FF2B5EF4-FFF2-40B4-BE49-F238E27FC236}">
                      <a16:creationId xmlns:a16="http://schemas.microsoft.com/office/drawing/2014/main" id="{8BACC36F-876D-613D-E72D-5810F7CF1C21}"/>
                    </a:ext>
                  </a:extLst>
                </p14:cNvPr>
                <p14:cNvContentPartPr/>
                <p14:nvPr/>
              </p14:nvContentPartPr>
              <p14:xfrm>
                <a:off x="9019793" y="3400052"/>
                <a:ext cx="135720" cy="745200"/>
              </p14:xfrm>
            </p:contentPart>
          </mc:Choice>
          <mc:Fallback>
            <p:pic>
              <p:nvPicPr>
                <p:cNvPr id="249" name="Γραφή 248">
                  <a:extLst>
                    <a:ext uri="{FF2B5EF4-FFF2-40B4-BE49-F238E27FC236}">
                      <a16:creationId xmlns:a16="http://schemas.microsoft.com/office/drawing/2014/main" id="{8BACC36F-876D-613D-E72D-5810F7CF1C2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11153" y="3391412"/>
                  <a:ext cx="15336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Γραφή 249">
                  <a:extLst>
                    <a:ext uri="{FF2B5EF4-FFF2-40B4-BE49-F238E27FC236}">
                      <a16:creationId xmlns:a16="http://schemas.microsoft.com/office/drawing/2014/main" id="{5B0B4600-D3C8-8915-2731-F47ABB79C60B}"/>
                    </a:ext>
                  </a:extLst>
                </p14:cNvPr>
                <p14:cNvContentPartPr/>
                <p14:nvPr/>
              </p14:nvContentPartPr>
              <p14:xfrm>
                <a:off x="9016913" y="4155332"/>
                <a:ext cx="179280" cy="219960"/>
              </p14:xfrm>
            </p:contentPart>
          </mc:Choice>
          <mc:Fallback>
            <p:pic>
              <p:nvPicPr>
                <p:cNvPr id="250" name="Γραφή 249">
                  <a:extLst>
                    <a:ext uri="{FF2B5EF4-FFF2-40B4-BE49-F238E27FC236}">
                      <a16:creationId xmlns:a16="http://schemas.microsoft.com/office/drawing/2014/main" id="{5B0B4600-D3C8-8915-2731-F47ABB79C60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007913" y="4146692"/>
                  <a:ext cx="196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1" name="Γραφή 250">
                  <a:extLst>
                    <a:ext uri="{FF2B5EF4-FFF2-40B4-BE49-F238E27FC236}">
                      <a16:creationId xmlns:a16="http://schemas.microsoft.com/office/drawing/2014/main" id="{B50C5E1E-AE4A-703D-C962-CE3958FBB81C}"/>
                    </a:ext>
                  </a:extLst>
                </p14:cNvPr>
                <p14:cNvContentPartPr/>
                <p14:nvPr/>
              </p14:nvContentPartPr>
              <p14:xfrm>
                <a:off x="9279353" y="3228332"/>
                <a:ext cx="155520" cy="261720"/>
              </p14:xfrm>
            </p:contentPart>
          </mc:Choice>
          <mc:Fallback>
            <p:pic>
              <p:nvPicPr>
                <p:cNvPr id="251" name="Γραφή 250">
                  <a:extLst>
                    <a:ext uri="{FF2B5EF4-FFF2-40B4-BE49-F238E27FC236}">
                      <a16:creationId xmlns:a16="http://schemas.microsoft.com/office/drawing/2014/main" id="{B50C5E1E-AE4A-703D-C962-CE3958FBB81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70713" y="3219332"/>
                  <a:ext cx="17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D93A1467-5315-18D2-D340-006939CB79F8}"/>
                    </a:ext>
                  </a:extLst>
                </p14:cNvPr>
                <p14:cNvContentPartPr/>
                <p14:nvPr/>
              </p14:nvContentPartPr>
              <p14:xfrm>
                <a:off x="9266753" y="3792452"/>
                <a:ext cx="132480" cy="30312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D93A1467-5315-18D2-D340-006939CB79F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258113" y="3783452"/>
                  <a:ext cx="150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A4E7397A-7178-5583-533D-950E4FDFB4B6}"/>
                    </a:ext>
                  </a:extLst>
                </p14:cNvPr>
                <p14:cNvContentPartPr/>
                <p14:nvPr/>
              </p14:nvContentPartPr>
              <p14:xfrm>
                <a:off x="9466913" y="3827372"/>
                <a:ext cx="84240" cy="18720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A4E7397A-7178-5583-533D-950E4FDFB4B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57913" y="3818732"/>
                  <a:ext cx="101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7C5DF2F6-0014-DE82-CC03-6BDD9740D3F0}"/>
                    </a:ext>
                  </a:extLst>
                </p14:cNvPr>
                <p14:cNvContentPartPr/>
                <p14:nvPr/>
              </p14:nvContentPartPr>
              <p14:xfrm>
                <a:off x="9579233" y="3896132"/>
                <a:ext cx="102600" cy="9792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7C5DF2F6-0014-DE82-CC03-6BDD9740D3F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70593" y="3887132"/>
                  <a:ext cx="120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11CE9C9B-80E4-DF10-3888-8C39A5347128}"/>
                    </a:ext>
                  </a:extLst>
                </p14:cNvPr>
                <p14:cNvContentPartPr/>
                <p14:nvPr/>
              </p14:nvContentPartPr>
              <p14:xfrm>
                <a:off x="9542513" y="3865892"/>
                <a:ext cx="119520" cy="14184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11CE9C9B-80E4-DF10-3888-8C39A534712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533513" y="3857252"/>
                  <a:ext cx="137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6" name="Γραφή 255">
                  <a:extLst>
                    <a:ext uri="{FF2B5EF4-FFF2-40B4-BE49-F238E27FC236}">
                      <a16:creationId xmlns:a16="http://schemas.microsoft.com/office/drawing/2014/main" id="{4447D6BF-1F29-176C-8390-37F9288D9C78}"/>
                    </a:ext>
                  </a:extLst>
                </p14:cNvPr>
                <p14:cNvContentPartPr/>
                <p14:nvPr/>
              </p14:nvContentPartPr>
              <p14:xfrm>
                <a:off x="9687593" y="3855092"/>
                <a:ext cx="41760" cy="204480"/>
              </p14:xfrm>
            </p:contentPart>
          </mc:Choice>
          <mc:Fallback>
            <p:pic>
              <p:nvPicPr>
                <p:cNvPr id="256" name="Γραφή 255">
                  <a:extLst>
                    <a:ext uri="{FF2B5EF4-FFF2-40B4-BE49-F238E27FC236}">
                      <a16:creationId xmlns:a16="http://schemas.microsoft.com/office/drawing/2014/main" id="{4447D6BF-1F29-176C-8390-37F9288D9C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678593" y="3846092"/>
                  <a:ext cx="59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7" name="Γραφή 256">
                  <a:extLst>
                    <a:ext uri="{FF2B5EF4-FFF2-40B4-BE49-F238E27FC236}">
                      <a16:creationId xmlns:a16="http://schemas.microsoft.com/office/drawing/2014/main" id="{993B80A1-F977-A878-25F3-26BB0BE2D263}"/>
                    </a:ext>
                  </a:extLst>
                </p14:cNvPr>
                <p14:cNvContentPartPr/>
                <p14:nvPr/>
              </p14:nvContentPartPr>
              <p14:xfrm>
                <a:off x="9819353" y="3698492"/>
                <a:ext cx="159840" cy="297360"/>
              </p14:xfrm>
            </p:contentPart>
          </mc:Choice>
          <mc:Fallback>
            <p:pic>
              <p:nvPicPr>
                <p:cNvPr id="257" name="Γραφή 256">
                  <a:extLst>
                    <a:ext uri="{FF2B5EF4-FFF2-40B4-BE49-F238E27FC236}">
                      <a16:creationId xmlns:a16="http://schemas.microsoft.com/office/drawing/2014/main" id="{993B80A1-F977-A878-25F3-26BB0BE2D26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810713" y="3689492"/>
                  <a:ext cx="177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8" name="Γραφή 257">
                  <a:extLst>
                    <a:ext uri="{FF2B5EF4-FFF2-40B4-BE49-F238E27FC236}">
                      <a16:creationId xmlns:a16="http://schemas.microsoft.com/office/drawing/2014/main" id="{CCD3CFC6-2FBB-C501-CE27-8B1EF3F3C312}"/>
                    </a:ext>
                  </a:extLst>
                </p14:cNvPr>
                <p14:cNvContentPartPr/>
                <p14:nvPr/>
              </p14:nvContentPartPr>
              <p14:xfrm>
                <a:off x="10117433" y="3819092"/>
                <a:ext cx="118080" cy="151200"/>
              </p14:xfrm>
            </p:contentPart>
          </mc:Choice>
          <mc:Fallback>
            <p:pic>
              <p:nvPicPr>
                <p:cNvPr id="258" name="Γραφή 257">
                  <a:extLst>
                    <a:ext uri="{FF2B5EF4-FFF2-40B4-BE49-F238E27FC236}">
                      <a16:creationId xmlns:a16="http://schemas.microsoft.com/office/drawing/2014/main" id="{CCD3CFC6-2FBB-C501-CE27-8B1EF3F3C31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108433" y="3810452"/>
                  <a:ext cx="135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9" name="Γραφή 258">
                  <a:extLst>
                    <a:ext uri="{FF2B5EF4-FFF2-40B4-BE49-F238E27FC236}">
                      <a16:creationId xmlns:a16="http://schemas.microsoft.com/office/drawing/2014/main" id="{DD6B2751-5113-BED0-26CD-5014DE3012C4}"/>
                    </a:ext>
                  </a:extLst>
                </p14:cNvPr>
                <p14:cNvContentPartPr/>
                <p14:nvPr/>
              </p14:nvContentPartPr>
              <p14:xfrm>
                <a:off x="9998273" y="3806132"/>
                <a:ext cx="212400" cy="216720"/>
              </p14:xfrm>
            </p:contentPart>
          </mc:Choice>
          <mc:Fallback>
            <p:pic>
              <p:nvPicPr>
                <p:cNvPr id="259" name="Γραφή 258">
                  <a:extLst>
                    <a:ext uri="{FF2B5EF4-FFF2-40B4-BE49-F238E27FC236}">
                      <a16:creationId xmlns:a16="http://schemas.microsoft.com/office/drawing/2014/main" id="{DD6B2751-5113-BED0-26CD-5014DE3012C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89633" y="3797492"/>
                  <a:ext cx="2300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Ομάδα 267">
            <a:extLst>
              <a:ext uri="{FF2B5EF4-FFF2-40B4-BE49-F238E27FC236}">
                <a16:creationId xmlns:a16="http://schemas.microsoft.com/office/drawing/2014/main" id="{AA042942-09F2-DCB0-6C97-1090D7800F7D}"/>
              </a:ext>
            </a:extLst>
          </p:cNvPr>
          <p:cNvGrpSpPr/>
          <p:nvPr/>
        </p:nvGrpSpPr>
        <p:grpSpPr>
          <a:xfrm>
            <a:off x="10428113" y="3279092"/>
            <a:ext cx="533160" cy="1253160"/>
            <a:chOff x="10428113" y="3279092"/>
            <a:chExt cx="533160" cy="12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1" name="Γραφή 260">
                  <a:extLst>
                    <a:ext uri="{FF2B5EF4-FFF2-40B4-BE49-F238E27FC236}">
                      <a16:creationId xmlns:a16="http://schemas.microsoft.com/office/drawing/2014/main" id="{13CEFA07-0766-4128-B9AE-D7F5AA97AF3C}"/>
                    </a:ext>
                  </a:extLst>
                </p14:cNvPr>
                <p14:cNvContentPartPr/>
                <p14:nvPr/>
              </p14:nvContentPartPr>
              <p14:xfrm>
                <a:off x="10428113" y="3881012"/>
                <a:ext cx="225720" cy="26640"/>
              </p14:xfrm>
            </p:contentPart>
          </mc:Choice>
          <mc:Fallback>
            <p:pic>
              <p:nvPicPr>
                <p:cNvPr id="261" name="Γραφή 260">
                  <a:extLst>
                    <a:ext uri="{FF2B5EF4-FFF2-40B4-BE49-F238E27FC236}">
                      <a16:creationId xmlns:a16="http://schemas.microsoft.com/office/drawing/2014/main" id="{13CEFA07-0766-4128-B9AE-D7F5AA97AF3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419473" y="3872012"/>
                  <a:ext cx="243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2" name="Γραφή 261">
                  <a:extLst>
                    <a:ext uri="{FF2B5EF4-FFF2-40B4-BE49-F238E27FC236}">
                      <a16:creationId xmlns:a16="http://schemas.microsoft.com/office/drawing/2014/main" id="{726C7A37-8F56-E455-DCE4-1D8E3C78C029}"/>
                    </a:ext>
                  </a:extLst>
                </p14:cNvPr>
                <p14:cNvContentPartPr/>
                <p14:nvPr/>
              </p14:nvContentPartPr>
              <p14:xfrm>
                <a:off x="10507673" y="3767972"/>
                <a:ext cx="39960" cy="218160"/>
              </p14:xfrm>
            </p:contentPart>
          </mc:Choice>
          <mc:Fallback>
            <p:pic>
              <p:nvPicPr>
                <p:cNvPr id="262" name="Γραφή 261">
                  <a:extLst>
                    <a:ext uri="{FF2B5EF4-FFF2-40B4-BE49-F238E27FC236}">
                      <a16:creationId xmlns:a16="http://schemas.microsoft.com/office/drawing/2014/main" id="{726C7A37-8F56-E455-DCE4-1D8E3C78C02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98673" y="3758972"/>
                  <a:ext cx="57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4" name="Γραφή 263">
                  <a:extLst>
                    <a:ext uri="{FF2B5EF4-FFF2-40B4-BE49-F238E27FC236}">
                      <a16:creationId xmlns:a16="http://schemas.microsoft.com/office/drawing/2014/main" id="{8E812C0F-C3DA-428C-EDA7-EE4AA5C6C772}"/>
                    </a:ext>
                  </a:extLst>
                </p14:cNvPr>
                <p14:cNvContentPartPr/>
                <p14:nvPr/>
              </p14:nvContentPartPr>
              <p14:xfrm>
                <a:off x="10804313" y="3279092"/>
                <a:ext cx="156960" cy="917280"/>
              </p14:xfrm>
            </p:contentPart>
          </mc:Choice>
          <mc:Fallback>
            <p:pic>
              <p:nvPicPr>
                <p:cNvPr id="264" name="Γραφή 263">
                  <a:extLst>
                    <a:ext uri="{FF2B5EF4-FFF2-40B4-BE49-F238E27FC236}">
                      <a16:creationId xmlns:a16="http://schemas.microsoft.com/office/drawing/2014/main" id="{8E812C0F-C3DA-428C-EDA7-EE4AA5C6C77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795673" y="3270452"/>
                  <a:ext cx="1746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Γραφή 265">
                  <a:extLst>
                    <a:ext uri="{FF2B5EF4-FFF2-40B4-BE49-F238E27FC236}">
                      <a16:creationId xmlns:a16="http://schemas.microsoft.com/office/drawing/2014/main" id="{4927BF46-1BE3-2D69-30D9-30C8FFB687FD}"/>
                    </a:ext>
                  </a:extLst>
                </p14:cNvPr>
                <p14:cNvContentPartPr/>
                <p14:nvPr/>
              </p14:nvContentPartPr>
              <p14:xfrm>
                <a:off x="10636553" y="4336412"/>
                <a:ext cx="127080" cy="137520"/>
              </p14:xfrm>
            </p:contentPart>
          </mc:Choice>
          <mc:Fallback>
            <p:pic>
              <p:nvPicPr>
                <p:cNvPr id="266" name="Γραφή 265">
                  <a:extLst>
                    <a:ext uri="{FF2B5EF4-FFF2-40B4-BE49-F238E27FC236}">
                      <a16:creationId xmlns:a16="http://schemas.microsoft.com/office/drawing/2014/main" id="{4927BF46-1BE3-2D69-30D9-30C8FFB687F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627553" y="4327772"/>
                  <a:ext cx="144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65923B0B-90B9-F93A-7E7D-AE66D0CD9FD1}"/>
                    </a:ext>
                  </a:extLst>
                </p14:cNvPr>
                <p14:cNvContentPartPr/>
                <p14:nvPr/>
              </p14:nvContentPartPr>
              <p14:xfrm>
                <a:off x="10636913" y="4295012"/>
                <a:ext cx="192960" cy="23724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65923B0B-90B9-F93A-7E7D-AE66D0CD9FD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27913" y="4286012"/>
                  <a:ext cx="2106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Ομάδα 280">
            <a:extLst>
              <a:ext uri="{FF2B5EF4-FFF2-40B4-BE49-F238E27FC236}">
                <a16:creationId xmlns:a16="http://schemas.microsoft.com/office/drawing/2014/main" id="{C4C1BCCD-02A3-7A9D-5908-DCED3C199C74}"/>
              </a:ext>
            </a:extLst>
          </p:cNvPr>
          <p:cNvGrpSpPr/>
          <p:nvPr/>
        </p:nvGrpSpPr>
        <p:grpSpPr>
          <a:xfrm>
            <a:off x="10915553" y="2898932"/>
            <a:ext cx="351720" cy="297720"/>
            <a:chOff x="10915553" y="2898932"/>
            <a:chExt cx="35172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9" name="Γραφή 268">
                  <a:extLst>
                    <a:ext uri="{FF2B5EF4-FFF2-40B4-BE49-F238E27FC236}">
                      <a16:creationId xmlns:a16="http://schemas.microsoft.com/office/drawing/2014/main" id="{EA063B19-AE7A-7277-8EF3-0FC43E713DFE}"/>
                    </a:ext>
                  </a:extLst>
                </p14:cNvPr>
                <p14:cNvContentPartPr/>
                <p14:nvPr/>
              </p14:nvContentPartPr>
              <p14:xfrm>
                <a:off x="10915553" y="2917292"/>
                <a:ext cx="153000" cy="219240"/>
              </p14:xfrm>
            </p:contentPart>
          </mc:Choice>
          <mc:Fallback>
            <p:pic>
              <p:nvPicPr>
                <p:cNvPr id="269" name="Γραφή 268">
                  <a:extLst>
                    <a:ext uri="{FF2B5EF4-FFF2-40B4-BE49-F238E27FC236}">
                      <a16:creationId xmlns:a16="http://schemas.microsoft.com/office/drawing/2014/main" id="{EA063B19-AE7A-7277-8EF3-0FC43E713DF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06913" y="2908292"/>
                  <a:ext cx="170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0" name="Γραφή 269">
                  <a:extLst>
                    <a:ext uri="{FF2B5EF4-FFF2-40B4-BE49-F238E27FC236}">
                      <a16:creationId xmlns:a16="http://schemas.microsoft.com/office/drawing/2014/main" id="{221AB519-0AA9-00F8-8ECB-8295B7305460}"/>
                    </a:ext>
                  </a:extLst>
                </p14:cNvPr>
                <p14:cNvContentPartPr/>
                <p14:nvPr/>
              </p14:nvContentPartPr>
              <p14:xfrm>
                <a:off x="10952273" y="2898932"/>
                <a:ext cx="138600" cy="180000"/>
              </p14:xfrm>
            </p:contentPart>
          </mc:Choice>
          <mc:Fallback>
            <p:pic>
              <p:nvPicPr>
                <p:cNvPr id="270" name="Γραφή 269">
                  <a:extLst>
                    <a:ext uri="{FF2B5EF4-FFF2-40B4-BE49-F238E27FC236}">
                      <a16:creationId xmlns:a16="http://schemas.microsoft.com/office/drawing/2014/main" id="{221AB519-0AA9-00F8-8ECB-8295B730546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43273" y="2889932"/>
                  <a:ext cx="15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3CEA3F9E-F6CA-B38D-CC1B-933EE1DD8C9F}"/>
                    </a:ext>
                  </a:extLst>
                </p14:cNvPr>
                <p14:cNvContentPartPr/>
                <p14:nvPr/>
              </p14:nvContentPartPr>
              <p14:xfrm>
                <a:off x="11078273" y="3023132"/>
                <a:ext cx="189000" cy="17352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3CEA3F9E-F6CA-B38D-CC1B-933EE1DD8C9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069633" y="3014492"/>
                  <a:ext cx="2066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Ομάδα 279">
            <a:extLst>
              <a:ext uri="{FF2B5EF4-FFF2-40B4-BE49-F238E27FC236}">
                <a16:creationId xmlns:a16="http://schemas.microsoft.com/office/drawing/2014/main" id="{49E9DCCD-9183-03AA-B60C-BBB14FA32FA0}"/>
              </a:ext>
            </a:extLst>
          </p:cNvPr>
          <p:cNvGrpSpPr/>
          <p:nvPr/>
        </p:nvGrpSpPr>
        <p:grpSpPr>
          <a:xfrm>
            <a:off x="10906193" y="3644492"/>
            <a:ext cx="975240" cy="394200"/>
            <a:chOff x="10906193" y="3644492"/>
            <a:chExt cx="97524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2" name="Γραφή 271">
                  <a:extLst>
                    <a:ext uri="{FF2B5EF4-FFF2-40B4-BE49-F238E27FC236}">
                      <a16:creationId xmlns:a16="http://schemas.microsoft.com/office/drawing/2014/main" id="{E9A34658-859B-B842-7D56-3E0B784EFD55}"/>
                    </a:ext>
                  </a:extLst>
                </p14:cNvPr>
                <p14:cNvContentPartPr/>
                <p14:nvPr/>
              </p14:nvContentPartPr>
              <p14:xfrm>
                <a:off x="10906193" y="3741692"/>
                <a:ext cx="175320" cy="297000"/>
              </p14:xfrm>
            </p:contentPart>
          </mc:Choice>
          <mc:Fallback>
            <p:pic>
              <p:nvPicPr>
                <p:cNvPr id="272" name="Γραφή 271">
                  <a:extLst>
                    <a:ext uri="{FF2B5EF4-FFF2-40B4-BE49-F238E27FC236}">
                      <a16:creationId xmlns:a16="http://schemas.microsoft.com/office/drawing/2014/main" id="{E9A34658-859B-B842-7D56-3E0B784EFD5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897553" y="3733052"/>
                  <a:ext cx="1929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3" name="Γραφή 272">
                  <a:extLst>
                    <a:ext uri="{FF2B5EF4-FFF2-40B4-BE49-F238E27FC236}">
                      <a16:creationId xmlns:a16="http://schemas.microsoft.com/office/drawing/2014/main" id="{A2B75847-5F89-3942-CD5D-D1E48802592B}"/>
                    </a:ext>
                  </a:extLst>
                </p14:cNvPr>
                <p14:cNvContentPartPr/>
                <p14:nvPr/>
              </p14:nvContentPartPr>
              <p14:xfrm>
                <a:off x="11111753" y="3756452"/>
                <a:ext cx="111960" cy="216000"/>
              </p14:xfrm>
            </p:contentPart>
          </mc:Choice>
          <mc:Fallback>
            <p:pic>
              <p:nvPicPr>
                <p:cNvPr id="273" name="Γραφή 272">
                  <a:extLst>
                    <a:ext uri="{FF2B5EF4-FFF2-40B4-BE49-F238E27FC236}">
                      <a16:creationId xmlns:a16="http://schemas.microsoft.com/office/drawing/2014/main" id="{A2B75847-5F89-3942-CD5D-D1E48802592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103113" y="3747812"/>
                  <a:ext cx="129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4" name="Γραφή 273">
                  <a:extLst>
                    <a:ext uri="{FF2B5EF4-FFF2-40B4-BE49-F238E27FC236}">
                      <a16:creationId xmlns:a16="http://schemas.microsoft.com/office/drawing/2014/main" id="{FBBE6DF7-99B8-1244-9EBF-BC541DDE39EB}"/>
                    </a:ext>
                  </a:extLst>
                </p14:cNvPr>
                <p14:cNvContentPartPr/>
                <p14:nvPr/>
              </p14:nvContentPartPr>
              <p14:xfrm>
                <a:off x="11229113" y="3859412"/>
                <a:ext cx="63360" cy="98280"/>
              </p14:xfrm>
            </p:contentPart>
          </mc:Choice>
          <mc:Fallback>
            <p:pic>
              <p:nvPicPr>
                <p:cNvPr id="274" name="Γραφή 273">
                  <a:extLst>
                    <a:ext uri="{FF2B5EF4-FFF2-40B4-BE49-F238E27FC236}">
                      <a16:creationId xmlns:a16="http://schemas.microsoft.com/office/drawing/2014/main" id="{FBBE6DF7-99B8-1244-9EBF-BC541DDE39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220473" y="3850772"/>
                  <a:ext cx="8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320620F0-FA8E-2B6E-59BF-5CF81CE2D228}"/>
                    </a:ext>
                  </a:extLst>
                </p14:cNvPr>
                <p14:cNvContentPartPr/>
                <p14:nvPr/>
              </p14:nvContentPartPr>
              <p14:xfrm>
                <a:off x="11180513" y="3820892"/>
                <a:ext cx="114480" cy="15912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320620F0-FA8E-2B6E-59BF-5CF81CE2D2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171873" y="3812252"/>
                  <a:ext cx="132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EB4BF9FA-C340-813C-1E97-542E9B5B3E97}"/>
                    </a:ext>
                  </a:extLst>
                </p14:cNvPr>
                <p14:cNvContentPartPr/>
                <p14:nvPr/>
              </p14:nvContentPartPr>
              <p14:xfrm>
                <a:off x="11330633" y="3737012"/>
                <a:ext cx="47160" cy="25956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EB4BF9FA-C340-813C-1E97-542E9B5B3E9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321633" y="3728012"/>
                  <a:ext cx="64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14EF67FA-173C-708A-7B52-8F0239F545F3}"/>
                    </a:ext>
                  </a:extLst>
                </p14:cNvPr>
                <p14:cNvContentPartPr/>
                <p14:nvPr/>
              </p14:nvContentPartPr>
              <p14:xfrm>
                <a:off x="11432873" y="3644492"/>
                <a:ext cx="151920" cy="30600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14EF67FA-173C-708A-7B52-8F0239F545F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423873" y="3635852"/>
                  <a:ext cx="169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8" name="Γραφή 277">
                  <a:extLst>
                    <a:ext uri="{FF2B5EF4-FFF2-40B4-BE49-F238E27FC236}">
                      <a16:creationId xmlns:a16="http://schemas.microsoft.com/office/drawing/2014/main" id="{233632D3-C587-7F6B-892E-87850BDD77F5}"/>
                    </a:ext>
                  </a:extLst>
                </p14:cNvPr>
                <p14:cNvContentPartPr/>
                <p14:nvPr/>
              </p14:nvContentPartPr>
              <p14:xfrm>
                <a:off x="11710793" y="3810452"/>
                <a:ext cx="127800" cy="122760"/>
              </p14:xfrm>
            </p:contentPart>
          </mc:Choice>
          <mc:Fallback>
            <p:pic>
              <p:nvPicPr>
                <p:cNvPr id="278" name="Γραφή 277">
                  <a:extLst>
                    <a:ext uri="{FF2B5EF4-FFF2-40B4-BE49-F238E27FC236}">
                      <a16:creationId xmlns:a16="http://schemas.microsoft.com/office/drawing/2014/main" id="{233632D3-C587-7F6B-892E-87850BDD77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702153" y="3801452"/>
                  <a:ext cx="145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9" name="Γραφή 278">
                  <a:extLst>
                    <a:ext uri="{FF2B5EF4-FFF2-40B4-BE49-F238E27FC236}">
                      <a16:creationId xmlns:a16="http://schemas.microsoft.com/office/drawing/2014/main" id="{16D5EB06-E53A-F0B8-1063-DBED81FE8957}"/>
                    </a:ext>
                  </a:extLst>
                </p14:cNvPr>
                <p14:cNvContentPartPr/>
                <p14:nvPr/>
              </p14:nvContentPartPr>
              <p14:xfrm>
                <a:off x="11625473" y="3769412"/>
                <a:ext cx="255960" cy="203040"/>
              </p14:xfrm>
            </p:contentPart>
          </mc:Choice>
          <mc:Fallback>
            <p:pic>
              <p:nvPicPr>
                <p:cNvPr id="279" name="Γραφή 278">
                  <a:extLst>
                    <a:ext uri="{FF2B5EF4-FFF2-40B4-BE49-F238E27FC236}">
                      <a16:creationId xmlns:a16="http://schemas.microsoft.com/office/drawing/2014/main" id="{16D5EB06-E53A-F0B8-1063-DBED81FE895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616833" y="3760412"/>
                  <a:ext cx="2736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Ομάδα 283">
            <a:extLst>
              <a:ext uri="{FF2B5EF4-FFF2-40B4-BE49-F238E27FC236}">
                <a16:creationId xmlns:a16="http://schemas.microsoft.com/office/drawing/2014/main" id="{0A10B1AB-5383-B133-5F2C-024C8100D3C7}"/>
              </a:ext>
            </a:extLst>
          </p:cNvPr>
          <p:cNvGrpSpPr/>
          <p:nvPr/>
        </p:nvGrpSpPr>
        <p:grpSpPr>
          <a:xfrm>
            <a:off x="6988673" y="4936532"/>
            <a:ext cx="279360" cy="150120"/>
            <a:chOff x="6988673" y="4936532"/>
            <a:chExt cx="2793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2" name="Γραφή 281">
                  <a:extLst>
                    <a:ext uri="{FF2B5EF4-FFF2-40B4-BE49-F238E27FC236}">
                      <a16:creationId xmlns:a16="http://schemas.microsoft.com/office/drawing/2014/main" id="{6C9A16FA-C9FB-0F3B-1389-5305975D0836}"/>
                    </a:ext>
                  </a:extLst>
                </p14:cNvPr>
                <p14:cNvContentPartPr/>
                <p14:nvPr/>
              </p14:nvContentPartPr>
              <p14:xfrm>
                <a:off x="6988673" y="5048492"/>
                <a:ext cx="279360" cy="38160"/>
              </p14:xfrm>
            </p:contentPart>
          </mc:Choice>
          <mc:Fallback>
            <p:pic>
              <p:nvPicPr>
                <p:cNvPr id="282" name="Γραφή 281">
                  <a:extLst>
                    <a:ext uri="{FF2B5EF4-FFF2-40B4-BE49-F238E27FC236}">
                      <a16:creationId xmlns:a16="http://schemas.microsoft.com/office/drawing/2014/main" id="{6C9A16FA-C9FB-0F3B-1389-5305975D083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979673" y="5039492"/>
                  <a:ext cx="29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37DB4397-8706-4054-9EB3-80CCF4DBC5EC}"/>
                    </a:ext>
                  </a:extLst>
                </p14:cNvPr>
                <p14:cNvContentPartPr/>
                <p14:nvPr/>
              </p14:nvContentPartPr>
              <p14:xfrm>
                <a:off x="7044833" y="4936532"/>
                <a:ext cx="220680" cy="2232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37DB4397-8706-4054-9EB3-80CCF4DBC5E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35833" y="4927892"/>
                  <a:ext cx="2383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Ομάδα 297">
            <a:extLst>
              <a:ext uri="{FF2B5EF4-FFF2-40B4-BE49-F238E27FC236}">
                <a16:creationId xmlns:a16="http://schemas.microsoft.com/office/drawing/2014/main" id="{557DE762-7C16-AC84-E399-094995F2AB82}"/>
              </a:ext>
            </a:extLst>
          </p:cNvPr>
          <p:cNvGrpSpPr/>
          <p:nvPr/>
        </p:nvGrpSpPr>
        <p:grpSpPr>
          <a:xfrm>
            <a:off x="7691393" y="4741052"/>
            <a:ext cx="313920" cy="297000"/>
            <a:chOff x="7691393" y="4741052"/>
            <a:chExt cx="31392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5" name="Γραφή 284">
                  <a:extLst>
                    <a:ext uri="{FF2B5EF4-FFF2-40B4-BE49-F238E27FC236}">
                      <a16:creationId xmlns:a16="http://schemas.microsoft.com/office/drawing/2014/main" id="{50213242-573B-F935-59CA-BA839E2BED43}"/>
                    </a:ext>
                  </a:extLst>
                </p14:cNvPr>
                <p14:cNvContentPartPr/>
                <p14:nvPr/>
              </p14:nvContentPartPr>
              <p14:xfrm>
                <a:off x="7698593" y="4741052"/>
                <a:ext cx="167760" cy="267120"/>
              </p14:xfrm>
            </p:contentPart>
          </mc:Choice>
          <mc:Fallback>
            <p:pic>
              <p:nvPicPr>
                <p:cNvPr id="285" name="Γραφή 284">
                  <a:extLst>
                    <a:ext uri="{FF2B5EF4-FFF2-40B4-BE49-F238E27FC236}">
                      <a16:creationId xmlns:a16="http://schemas.microsoft.com/office/drawing/2014/main" id="{50213242-573B-F935-59CA-BA839E2BED4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689953" y="4732052"/>
                  <a:ext cx="185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6" name="Γραφή 285">
                  <a:extLst>
                    <a:ext uri="{FF2B5EF4-FFF2-40B4-BE49-F238E27FC236}">
                      <a16:creationId xmlns:a16="http://schemas.microsoft.com/office/drawing/2014/main" id="{58412C0E-5826-BFAF-1FD8-D09FB80AFCF7}"/>
                    </a:ext>
                  </a:extLst>
                </p14:cNvPr>
                <p14:cNvContentPartPr/>
                <p14:nvPr/>
              </p14:nvContentPartPr>
              <p14:xfrm>
                <a:off x="7691393" y="4856972"/>
                <a:ext cx="207360" cy="59040"/>
              </p14:xfrm>
            </p:contentPart>
          </mc:Choice>
          <mc:Fallback>
            <p:pic>
              <p:nvPicPr>
                <p:cNvPr id="286" name="Γραφή 285">
                  <a:extLst>
                    <a:ext uri="{FF2B5EF4-FFF2-40B4-BE49-F238E27FC236}">
                      <a16:creationId xmlns:a16="http://schemas.microsoft.com/office/drawing/2014/main" id="{58412C0E-5826-BFAF-1FD8-D09FB80AFCF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82753" y="4848332"/>
                  <a:ext cx="225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E336408A-4650-1314-E215-F274B3273D40}"/>
                    </a:ext>
                  </a:extLst>
                </p14:cNvPr>
                <p14:cNvContentPartPr/>
                <p14:nvPr/>
              </p14:nvContentPartPr>
              <p14:xfrm>
                <a:off x="7953113" y="4883252"/>
                <a:ext cx="52200" cy="15480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E336408A-4650-1314-E215-F274B3273D4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44113" y="4874252"/>
                  <a:ext cx="69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Ομάδα 296">
            <a:extLst>
              <a:ext uri="{FF2B5EF4-FFF2-40B4-BE49-F238E27FC236}">
                <a16:creationId xmlns:a16="http://schemas.microsoft.com/office/drawing/2014/main" id="{47201BF6-250D-5A17-C604-C05D83B00C64}"/>
              </a:ext>
            </a:extLst>
          </p:cNvPr>
          <p:cNvGrpSpPr/>
          <p:nvPr/>
        </p:nvGrpSpPr>
        <p:grpSpPr>
          <a:xfrm>
            <a:off x="8192513" y="4617212"/>
            <a:ext cx="1792080" cy="411480"/>
            <a:chOff x="8192513" y="4617212"/>
            <a:chExt cx="179208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3C81B720-3DD1-730F-274E-ABDEA7119894}"/>
                    </a:ext>
                  </a:extLst>
                </p14:cNvPr>
                <p14:cNvContentPartPr/>
                <p14:nvPr/>
              </p14:nvContentPartPr>
              <p14:xfrm>
                <a:off x="8192513" y="4864172"/>
                <a:ext cx="231120" cy="3348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3C81B720-3DD1-730F-274E-ABDEA711989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83513" y="4855532"/>
                  <a:ext cx="248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9" name="Γραφή 288">
                  <a:extLst>
                    <a:ext uri="{FF2B5EF4-FFF2-40B4-BE49-F238E27FC236}">
                      <a16:creationId xmlns:a16="http://schemas.microsoft.com/office/drawing/2014/main" id="{24F2BE74-0BF3-9376-8DA1-9418D01655BB}"/>
                    </a:ext>
                  </a:extLst>
                </p14:cNvPr>
                <p14:cNvContentPartPr/>
                <p14:nvPr/>
              </p14:nvContentPartPr>
              <p14:xfrm>
                <a:off x="8542073" y="4745012"/>
                <a:ext cx="123480" cy="258480"/>
              </p14:xfrm>
            </p:contentPart>
          </mc:Choice>
          <mc:Fallback>
            <p:pic>
              <p:nvPicPr>
                <p:cNvPr id="289" name="Γραφή 288">
                  <a:extLst>
                    <a:ext uri="{FF2B5EF4-FFF2-40B4-BE49-F238E27FC236}">
                      <a16:creationId xmlns:a16="http://schemas.microsoft.com/office/drawing/2014/main" id="{24F2BE74-0BF3-9376-8DA1-9418D01655B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533073" y="4736372"/>
                  <a:ext cx="141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0" name="Γραφή 289">
                  <a:extLst>
                    <a:ext uri="{FF2B5EF4-FFF2-40B4-BE49-F238E27FC236}">
                      <a16:creationId xmlns:a16="http://schemas.microsoft.com/office/drawing/2014/main" id="{4E64940D-7DA1-51B6-DB29-861060165D24}"/>
                    </a:ext>
                  </a:extLst>
                </p14:cNvPr>
                <p14:cNvContentPartPr/>
                <p14:nvPr/>
              </p14:nvContentPartPr>
              <p14:xfrm>
                <a:off x="8521193" y="4902692"/>
                <a:ext cx="170280" cy="33840"/>
              </p14:xfrm>
            </p:contentPart>
          </mc:Choice>
          <mc:Fallback>
            <p:pic>
              <p:nvPicPr>
                <p:cNvPr id="290" name="Γραφή 289">
                  <a:extLst>
                    <a:ext uri="{FF2B5EF4-FFF2-40B4-BE49-F238E27FC236}">
                      <a16:creationId xmlns:a16="http://schemas.microsoft.com/office/drawing/2014/main" id="{4E64940D-7DA1-51B6-DB29-861060165D2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12193" y="4893692"/>
                  <a:ext cx="187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1" name="Γραφή 290">
                  <a:extLst>
                    <a:ext uri="{FF2B5EF4-FFF2-40B4-BE49-F238E27FC236}">
                      <a16:creationId xmlns:a16="http://schemas.microsoft.com/office/drawing/2014/main" id="{467C6D90-7573-322A-B6E4-DF28CA8EE7FD}"/>
                    </a:ext>
                  </a:extLst>
                </p14:cNvPr>
                <p14:cNvContentPartPr/>
                <p14:nvPr/>
              </p14:nvContentPartPr>
              <p14:xfrm>
                <a:off x="8753033" y="4907372"/>
                <a:ext cx="228960" cy="121320"/>
              </p14:xfrm>
            </p:contentPart>
          </mc:Choice>
          <mc:Fallback>
            <p:pic>
              <p:nvPicPr>
                <p:cNvPr id="291" name="Γραφή 290">
                  <a:extLst>
                    <a:ext uri="{FF2B5EF4-FFF2-40B4-BE49-F238E27FC236}">
                      <a16:creationId xmlns:a16="http://schemas.microsoft.com/office/drawing/2014/main" id="{467C6D90-7573-322A-B6E4-DF28CA8EE7F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44393" y="4898732"/>
                  <a:ext cx="246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2" name="Γραφή 291">
                  <a:extLst>
                    <a:ext uri="{FF2B5EF4-FFF2-40B4-BE49-F238E27FC236}">
                      <a16:creationId xmlns:a16="http://schemas.microsoft.com/office/drawing/2014/main" id="{D57EFD10-A665-BE3C-AB03-D3B5FD514DB1}"/>
                    </a:ext>
                  </a:extLst>
                </p14:cNvPr>
                <p14:cNvContentPartPr/>
                <p14:nvPr/>
              </p14:nvContentPartPr>
              <p14:xfrm>
                <a:off x="9144353" y="4796492"/>
                <a:ext cx="222840" cy="7200"/>
              </p14:xfrm>
            </p:contentPart>
          </mc:Choice>
          <mc:Fallback>
            <p:pic>
              <p:nvPicPr>
                <p:cNvPr id="292" name="Γραφή 291">
                  <a:extLst>
                    <a:ext uri="{FF2B5EF4-FFF2-40B4-BE49-F238E27FC236}">
                      <a16:creationId xmlns:a16="http://schemas.microsoft.com/office/drawing/2014/main" id="{D57EFD10-A665-BE3C-AB03-D3B5FD514D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135713" y="4787492"/>
                  <a:ext cx="240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3" name="Γραφή 292">
                  <a:extLst>
                    <a:ext uri="{FF2B5EF4-FFF2-40B4-BE49-F238E27FC236}">
                      <a16:creationId xmlns:a16="http://schemas.microsoft.com/office/drawing/2014/main" id="{712AA74F-F4ED-4267-B654-C6D5C0FA99A2}"/>
                    </a:ext>
                  </a:extLst>
                </p14:cNvPr>
                <p14:cNvContentPartPr/>
                <p14:nvPr/>
              </p14:nvContentPartPr>
              <p14:xfrm>
                <a:off x="9214913" y="4728092"/>
                <a:ext cx="31320" cy="262440"/>
              </p14:xfrm>
            </p:contentPart>
          </mc:Choice>
          <mc:Fallback>
            <p:pic>
              <p:nvPicPr>
                <p:cNvPr id="293" name="Γραφή 292">
                  <a:extLst>
                    <a:ext uri="{FF2B5EF4-FFF2-40B4-BE49-F238E27FC236}">
                      <a16:creationId xmlns:a16="http://schemas.microsoft.com/office/drawing/2014/main" id="{712AA74F-F4ED-4267-B654-C6D5C0FA99A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205913" y="4719092"/>
                  <a:ext cx="48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4" name="Γραφή 293">
                  <a:extLst>
                    <a:ext uri="{FF2B5EF4-FFF2-40B4-BE49-F238E27FC236}">
                      <a16:creationId xmlns:a16="http://schemas.microsoft.com/office/drawing/2014/main" id="{BFE08676-D3B1-1EE0-C2E4-DA1493BE5DD1}"/>
                    </a:ext>
                  </a:extLst>
                </p14:cNvPr>
                <p14:cNvContentPartPr/>
                <p14:nvPr/>
              </p14:nvContentPartPr>
              <p14:xfrm>
                <a:off x="9520553" y="4617212"/>
                <a:ext cx="241560" cy="306720"/>
              </p14:xfrm>
            </p:contentPart>
          </mc:Choice>
          <mc:Fallback>
            <p:pic>
              <p:nvPicPr>
                <p:cNvPr id="294" name="Γραφή 293">
                  <a:extLst>
                    <a:ext uri="{FF2B5EF4-FFF2-40B4-BE49-F238E27FC236}">
                      <a16:creationId xmlns:a16="http://schemas.microsoft.com/office/drawing/2014/main" id="{BFE08676-D3B1-1EE0-C2E4-DA1493BE5DD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11913" y="4608572"/>
                  <a:ext cx="259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080099AC-1404-62E4-5808-71BE52B44E2D}"/>
                    </a:ext>
                  </a:extLst>
                </p14:cNvPr>
                <p14:cNvContentPartPr/>
                <p14:nvPr/>
              </p14:nvContentPartPr>
              <p14:xfrm>
                <a:off x="9598673" y="4779212"/>
                <a:ext cx="166320" cy="4320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080099AC-1404-62E4-5808-71BE52B44E2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89673" y="4770212"/>
                  <a:ext cx="183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CF2456E7-162C-12DF-7C59-6C51B7B02B7E}"/>
                    </a:ext>
                  </a:extLst>
                </p14:cNvPr>
                <p14:cNvContentPartPr/>
                <p14:nvPr/>
              </p14:nvContentPartPr>
              <p14:xfrm>
                <a:off x="9870113" y="4759412"/>
                <a:ext cx="114480" cy="26820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CF2456E7-162C-12DF-7C59-6C51B7B02B7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861113" y="4750412"/>
                  <a:ext cx="132120" cy="28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517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4243F62B-FB19-E0B2-A662-4D62396DAB8E}"/>
              </a:ext>
            </a:extLst>
          </p:cNvPr>
          <p:cNvGrpSpPr/>
          <p:nvPr/>
        </p:nvGrpSpPr>
        <p:grpSpPr>
          <a:xfrm>
            <a:off x="878753" y="314852"/>
            <a:ext cx="1335600" cy="564480"/>
            <a:chOff x="878753" y="314852"/>
            <a:chExt cx="133560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Γραφή 1">
                  <a:extLst>
                    <a:ext uri="{FF2B5EF4-FFF2-40B4-BE49-F238E27FC236}">
                      <a16:creationId xmlns:a16="http://schemas.microsoft.com/office/drawing/2014/main" id="{079F3E55-2E99-B199-2B97-B1DC8214E307}"/>
                    </a:ext>
                  </a:extLst>
                </p14:cNvPr>
                <p14:cNvContentPartPr/>
                <p14:nvPr/>
              </p14:nvContentPartPr>
              <p14:xfrm>
                <a:off x="878753" y="371012"/>
                <a:ext cx="180720" cy="508320"/>
              </p14:xfrm>
            </p:contentPart>
          </mc:Choice>
          <mc:Fallback>
            <p:pic>
              <p:nvPicPr>
                <p:cNvPr id="2" name="Γραφή 1">
                  <a:extLst>
                    <a:ext uri="{FF2B5EF4-FFF2-40B4-BE49-F238E27FC236}">
                      <a16:creationId xmlns:a16="http://schemas.microsoft.com/office/drawing/2014/main" id="{079F3E55-2E99-B199-2B97-B1DC8214E3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9753" y="362372"/>
                  <a:ext cx="1983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Γραφή 2">
                  <a:extLst>
                    <a:ext uri="{FF2B5EF4-FFF2-40B4-BE49-F238E27FC236}">
                      <a16:creationId xmlns:a16="http://schemas.microsoft.com/office/drawing/2014/main" id="{51E224DC-062C-8306-7CC7-3EBB12900680}"/>
                    </a:ext>
                  </a:extLst>
                </p14:cNvPr>
                <p14:cNvContentPartPr/>
                <p14:nvPr/>
              </p14:nvContentPartPr>
              <p14:xfrm>
                <a:off x="1180073" y="591692"/>
                <a:ext cx="184680" cy="7920"/>
              </p14:xfrm>
            </p:contentPart>
          </mc:Choice>
          <mc:Fallback>
            <p:pic>
              <p:nvPicPr>
                <p:cNvPr id="3" name="Γραφή 2">
                  <a:extLst>
                    <a:ext uri="{FF2B5EF4-FFF2-40B4-BE49-F238E27FC236}">
                      <a16:creationId xmlns:a16="http://schemas.microsoft.com/office/drawing/2014/main" id="{51E224DC-062C-8306-7CC7-3EBB129006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1433" y="582692"/>
                  <a:ext cx="20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34EF9854-1DB4-C02C-A180-41CE5018FAA5}"/>
                    </a:ext>
                  </a:extLst>
                </p14:cNvPr>
                <p14:cNvContentPartPr/>
                <p14:nvPr/>
              </p14:nvContentPartPr>
              <p14:xfrm>
                <a:off x="1169993" y="496652"/>
                <a:ext cx="151200" cy="26640"/>
              </p14:xfrm>
            </p:contentPart>
          </mc:Choice>
          <mc:Fallback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34EF9854-1DB4-C02C-A180-41CE5018FA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1353" y="487652"/>
                  <a:ext cx="16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D832C903-E15B-0361-170E-A0557FFABD2F}"/>
                    </a:ext>
                  </a:extLst>
                </p14:cNvPr>
                <p14:cNvContentPartPr/>
                <p14:nvPr/>
              </p14:nvContentPartPr>
              <p14:xfrm>
                <a:off x="1497233" y="399452"/>
                <a:ext cx="129960" cy="25128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D832C903-E15B-0361-170E-A0557FFAB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8233" y="390812"/>
                  <a:ext cx="147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C84B18C4-297F-E1F7-2E93-F18FE01B75F4}"/>
                    </a:ext>
                  </a:extLst>
                </p14:cNvPr>
                <p14:cNvContentPartPr/>
                <p14:nvPr/>
              </p14:nvContentPartPr>
              <p14:xfrm>
                <a:off x="1699553" y="446972"/>
                <a:ext cx="23400" cy="22644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C84B18C4-297F-E1F7-2E93-F18FE01B75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0913" y="438332"/>
                  <a:ext cx="41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Γραφή 6">
                  <a:extLst>
                    <a:ext uri="{FF2B5EF4-FFF2-40B4-BE49-F238E27FC236}">
                      <a16:creationId xmlns:a16="http://schemas.microsoft.com/office/drawing/2014/main" id="{2C2AA2E4-36B5-2C90-59C2-D1F821C4FA26}"/>
                    </a:ext>
                  </a:extLst>
                </p14:cNvPr>
                <p14:cNvContentPartPr/>
                <p14:nvPr/>
              </p14:nvContentPartPr>
              <p14:xfrm>
                <a:off x="1649513" y="314852"/>
                <a:ext cx="28800" cy="65160"/>
              </p14:xfrm>
            </p:contentPart>
          </mc:Choice>
          <mc:Fallback>
            <p:pic>
              <p:nvPicPr>
                <p:cNvPr id="7" name="Γραφή 6">
                  <a:extLst>
                    <a:ext uri="{FF2B5EF4-FFF2-40B4-BE49-F238E27FC236}">
                      <a16:creationId xmlns:a16="http://schemas.microsoft.com/office/drawing/2014/main" id="{2C2AA2E4-36B5-2C90-59C2-D1F821C4FA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0513" y="306212"/>
                  <a:ext cx="4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620F9923-1426-1AE4-3DBE-04B9E62D0BE2}"/>
                    </a:ext>
                  </a:extLst>
                </p14:cNvPr>
                <p14:cNvContentPartPr/>
                <p14:nvPr/>
              </p14:nvContentPartPr>
              <p14:xfrm>
                <a:off x="1796753" y="395492"/>
                <a:ext cx="139320" cy="263520"/>
              </p14:xfrm>
            </p:contentPart>
          </mc:Choice>
          <mc:Fallback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620F9923-1426-1AE4-3DBE-04B9E62D0B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8113" y="386852"/>
                  <a:ext cx="156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426D3A0B-96AC-AE36-01BE-7CB4CDEFF1E4}"/>
                    </a:ext>
                  </a:extLst>
                </p14:cNvPr>
                <p14:cNvContentPartPr/>
                <p14:nvPr/>
              </p14:nvContentPartPr>
              <p14:xfrm>
                <a:off x="1998713" y="448412"/>
                <a:ext cx="192240" cy="192600"/>
              </p14:xfrm>
            </p:contentPart>
          </mc:Choice>
          <mc:Fallback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426D3A0B-96AC-AE36-01BE-7CB4CDEFF1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90073" y="439412"/>
                  <a:ext cx="209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ABA80741-5799-9D59-E3A7-06FE07B9328B}"/>
                    </a:ext>
                  </a:extLst>
                </p14:cNvPr>
                <p14:cNvContentPartPr/>
                <p14:nvPr/>
              </p14:nvContentPartPr>
              <p14:xfrm>
                <a:off x="1995473" y="420332"/>
                <a:ext cx="218880" cy="319320"/>
              </p14:xfrm>
            </p:contentPart>
          </mc:Choice>
          <mc:Fallback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ABA80741-5799-9D59-E3A7-06FE07B932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6833" y="411692"/>
                  <a:ext cx="236520" cy="3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0AA63406-2132-873E-26C8-350B2A8727D6}"/>
                  </a:ext>
                </a:extLst>
              </p14:cNvPr>
              <p14:cNvContentPartPr/>
              <p14:nvPr/>
            </p14:nvContentPartPr>
            <p14:xfrm>
              <a:off x="2390033" y="662612"/>
              <a:ext cx="35640" cy="182160"/>
            </p14:xfrm>
          </p:contentPart>
        </mc:Choice>
        <mc:Fallback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0AA63406-2132-873E-26C8-350B2A8727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393" y="653612"/>
                <a:ext cx="532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1B4423EE-7C30-C327-BFFA-1C17803B00E7}"/>
              </a:ext>
            </a:extLst>
          </p:cNvPr>
          <p:cNvGrpSpPr/>
          <p:nvPr/>
        </p:nvGrpSpPr>
        <p:grpSpPr>
          <a:xfrm>
            <a:off x="2901233" y="414212"/>
            <a:ext cx="995040" cy="381960"/>
            <a:chOff x="2901233" y="414212"/>
            <a:chExt cx="9950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7E925062-0C0F-88EC-064D-08472B759436}"/>
                    </a:ext>
                  </a:extLst>
                </p14:cNvPr>
                <p14:cNvContentPartPr/>
                <p14:nvPr/>
              </p14:nvContentPartPr>
              <p14:xfrm>
                <a:off x="2901233" y="468572"/>
                <a:ext cx="172800" cy="23292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7E925062-0C0F-88EC-064D-08472B7594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2593" y="459932"/>
                  <a:ext cx="19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033AEE34-633D-D3AC-D1B6-76C6331ABCC5}"/>
                    </a:ext>
                  </a:extLst>
                </p14:cNvPr>
                <p14:cNvContentPartPr/>
                <p14:nvPr/>
              </p14:nvContentPartPr>
              <p14:xfrm>
                <a:off x="2921033" y="492692"/>
                <a:ext cx="202680" cy="21492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033AEE34-633D-D3AC-D1B6-76C6331ABC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12033" y="484052"/>
                  <a:ext cx="22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6A503F6F-52A3-6F5E-139C-5C888F8AB31F}"/>
                    </a:ext>
                  </a:extLst>
                </p14:cNvPr>
                <p14:cNvContentPartPr/>
                <p14:nvPr/>
              </p14:nvContentPartPr>
              <p14:xfrm>
                <a:off x="3219473" y="536612"/>
                <a:ext cx="223560" cy="180360"/>
              </p14:xfrm>
            </p:contentPart>
          </mc:Choice>
          <mc:Fallback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6A503F6F-52A3-6F5E-139C-5C888F8AB3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0833" y="527612"/>
                  <a:ext cx="241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287F5CCE-DF57-6E8D-910A-EDE79DCE4028}"/>
                    </a:ext>
                  </a:extLst>
                </p14:cNvPr>
                <p14:cNvContentPartPr/>
                <p14:nvPr/>
              </p14:nvContentPartPr>
              <p14:xfrm>
                <a:off x="3246473" y="620132"/>
                <a:ext cx="155520" cy="16920"/>
              </p14:xfrm>
            </p:contentPart>
          </mc:Choice>
          <mc:Fallback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287F5CCE-DF57-6E8D-910A-EDE79DCE40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7833" y="611492"/>
                  <a:ext cx="173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BF0A93FF-57DE-D9BF-E2E3-CBDC7E4E7658}"/>
                    </a:ext>
                  </a:extLst>
                </p14:cNvPr>
                <p14:cNvContentPartPr/>
                <p14:nvPr/>
              </p14:nvContentPartPr>
              <p14:xfrm>
                <a:off x="3589913" y="496652"/>
                <a:ext cx="158040" cy="278280"/>
              </p14:xfrm>
            </p:contentPart>
          </mc:Choice>
          <mc:Fallback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BF0A93FF-57DE-D9BF-E2E3-CBDC7E4E76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81273" y="487652"/>
                  <a:ext cx="175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ADAF730A-E8E7-C0D5-2169-880E61A12834}"/>
                    </a:ext>
                  </a:extLst>
                </p14:cNvPr>
                <p14:cNvContentPartPr/>
                <p14:nvPr/>
              </p14:nvContentPartPr>
              <p14:xfrm>
                <a:off x="3590993" y="414212"/>
                <a:ext cx="176400" cy="3744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ADAF730A-E8E7-C0D5-2169-880E61A128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81993" y="405572"/>
                  <a:ext cx="194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FA9B60A9-CE30-9540-00AE-328553CE6E1B}"/>
                    </a:ext>
                  </a:extLst>
                </p14:cNvPr>
                <p14:cNvContentPartPr/>
                <p14:nvPr/>
              </p14:nvContentPartPr>
              <p14:xfrm>
                <a:off x="3713393" y="531212"/>
                <a:ext cx="85320" cy="163800"/>
              </p14:xfrm>
            </p:contentPart>
          </mc:Choice>
          <mc:Fallback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id="{FA9B60A9-CE30-9540-00AE-328553CE6E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4393" y="522212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F1D4FDE6-AB4B-3E04-077B-2A6B1B2AE4E9}"/>
                    </a:ext>
                  </a:extLst>
                </p14:cNvPr>
                <p14:cNvContentPartPr/>
                <p14:nvPr/>
              </p14:nvContentPartPr>
              <p14:xfrm>
                <a:off x="3870713" y="619412"/>
                <a:ext cx="25560" cy="176760"/>
              </p14:xfrm>
            </p:contentPart>
          </mc:Choice>
          <mc:Fallback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F1D4FDE6-AB4B-3E04-077B-2A6B1B2AE4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2073" y="610772"/>
                  <a:ext cx="432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A94EA868-7FA0-4F37-CA1D-B53F9596F6E8}"/>
              </a:ext>
            </a:extLst>
          </p:cNvPr>
          <p:cNvGrpSpPr/>
          <p:nvPr/>
        </p:nvGrpSpPr>
        <p:grpSpPr>
          <a:xfrm>
            <a:off x="4010033" y="368492"/>
            <a:ext cx="882360" cy="521280"/>
            <a:chOff x="4010033" y="368492"/>
            <a:chExt cx="88236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5344157D-A43D-87FD-2811-96BA59DECC20}"/>
                    </a:ext>
                  </a:extLst>
                </p14:cNvPr>
                <p14:cNvContentPartPr/>
                <p14:nvPr/>
              </p14:nvContentPartPr>
              <p14:xfrm>
                <a:off x="4245473" y="453092"/>
                <a:ext cx="137880" cy="18864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5344157D-A43D-87FD-2811-96BA59DECC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6473" y="444092"/>
                  <a:ext cx="155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39C8FE46-A144-3272-BAC8-FB8AABC6F252}"/>
                    </a:ext>
                  </a:extLst>
                </p14:cNvPr>
                <p14:cNvContentPartPr/>
                <p14:nvPr/>
              </p14:nvContentPartPr>
              <p14:xfrm>
                <a:off x="4425833" y="412052"/>
                <a:ext cx="130320" cy="31752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39C8FE46-A144-3272-BAC8-FB8AABC6F2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17193" y="403412"/>
                  <a:ext cx="147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CD64ED23-7297-9C32-D795-0BA23F271157}"/>
                    </a:ext>
                  </a:extLst>
                </p14:cNvPr>
                <p14:cNvContentPartPr/>
                <p14:nvPr/>
              </p14:nvContentPartPr>
              <p14:xfrm>
                <a:off x="4730393" y="368492"/>
                <a:ext cx="162000" cy="521280"/>
              </p14:xfrm>
            </p:contentPart>
          </mc:Choice>
          <mc:Fallback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id="{CD64ED23-7297-9C32-D795-0BA23F2711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21753" y="359492"/>
                  <a:ext cx="1796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Γραφή 52">
                  <a:extLst>
                    <a:ext uri="{FF2B5EF4-FFF2-40B4-BE49-F238E27FC236}">
                      <a16:creationId xmlns:a16="http://schemas.microsoft.com/office/drawing/2014/main" id="{A4F3F31B-A65E-207F-68BA-30750286D2C8}"/>
                    </a:ext>
                  </a:extLst>
                </p14:cNvPr>
                <p14:cNvContentPartPr/>
                <p14:nvPr/>
              </p14:nvContentPartPr>
              <p14:xfrm>
                <a:off x="4087073" y="486212"/>
                <a:ext cx="6120" cy="5040"/>
              </p14:xfrm>
            </p:contentPart>
          </mc:Choice>
          <mc:Fallback>
            <p:pic>
              <p:nvPicPr>
                <p:cNvPr id="53" name="Γραφή 52">
                  <a:extLst>
                    <a:ext uri="{FF2B5EF4-FFF2-40B4-BE49-F238E27FC236}">
                      <a16:creationId xmlns:a16="http://schemas.microsoft.com/office/drawing/2014/main" id="{A4F3F31B-A65E-207F-68BA-30750286D2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78073" y="477212"/>
                  <a:ext cx="2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7E1E5C25-ABCB-8418-FBA1-AC7F11371478}"/>
                    </a:ext>
                  </a:extLst>
                </p14:cNvPr>
                <p14:cNvContentPartPr/>
                <p14:nvPr/>
              </p14:nvContentPartPr>
              <p14:xfrm>
                <a:off x="4010033" y="464612"/>
                <a:ext cx="169560" cy="207360"/>
              </p14:xfrm>
            </p:contentPart>
          </mc:Choice>
          <mc:Fallback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7E1E5C25-ABCB-8418-FBA1-AC7F113714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01033" y="455612"/>
                  <a:ext cx="187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3450DC69-2096-B044-16B1-26A383006C49}"/>
                    </a:ext>
                  </a:extLst>
                </p14:cNvPr>
                <p14:cNvContentPartPr/>
                <p14:nvPr/>
              </p14:nvContentPartPr>
              <p14:xfrm>
                <a:off x="4500713" y="585932"/>
                <a:ext cx="115920" cy="91440"/>
              </p14:xfrm>
            </p:contentPart>
          </mc:Choice>
          <mc:Fallback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3450DC69-2096-B044-16B1-26A383006C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92073" y="577292"/>
                  <a:ext cx="133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506B429D-C05E-ABDA-D680-123396B16C24}"/>
                    </a:ext>
                  </a:extLst>
                </p14:cNvPr>
                <p14:cNvContentPartPr/>
                <p14:nvPr/>
              </p14:nvContentPartPr>
              <p14:xfrm>
                <a:off x="4621313" y="571892"/>
                <a:ext cx="12600" cy="258480"/>
              </p14:xfrm>
            </p:contentPart>
          </mc:Choice>
          <mc:Fallback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506B429D-C05E-ABDA-D680-123396B16C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12673" y="562892"/>
                  <a:ext cx="3024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7" name="Γραφή 66">
                <a:extLst>
                  <a:ext uri="{FF2B5EF4-FFF2-40B4-BE49-F238E27FC236}">
                    <a16:creationId xmlns:a16="http://schemas.microsoft.com/office/drawing/2014/main" id="{FF64E0D3-4530-0E86-1B9F-AD0753460DF7}"/>
                  </a:ext>
                </a:extLst>
              </p14:cNvPr>
              <p14:cNvContentPartPr/>
              <p14:nvPr/>
            </p14:nvContentPartPr>
            <p14:xfrm>
              <a:off x="7224113" y="763052"/>
              <a:ext cx="1653120" cy="570240"/>
            </p14:xfrm>
          </p:contentPart>
        </mc:Choice>
        <mc:Fallback>
          <p:pic>
            <p:nvPicPr>
              <p:cNvPr id="67" name="Γραφή 66">
                <a:extLst>
                  <a:ext uri="{FF2B5EF4-FFF2-40B4-BE49-F238E27FC236}">
                    <a16:creationId xmlns:a16="http://schemas.microsoft.com/office/drawing/2014/main" id="{FF64E0D3-4530-0E86-1B9F-AD0753460DF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15113" y="754052"/>
                <a:ext cx="167076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Γραφή 33">
                <a:extLst>
                  <a:ext uri="{FF2B5EF4-FFF2-40B4-BE49-F238E27FC236}">
                    <a16:creationId xmlns:a16="http://schemas.microsoft.com/office/drawing/2014/main" id="{05853E99-81BD-CA20-08FB-F248BDE0D928}"/>
                  </a:ext>
                </a:extLst>
              </p14:cNvPr>
              <p14:cNvContentPartPr/>
              <p14:nvPr/>
            </p14:nvContentPartPr>
            <p14:xfrm>
              <a:off x="11315513" y="1180652"/>
              <a:ext cx="177840" cy="216720"/>
            </p14:xfrm>
          </p:contentPart>
        </mc:Choice>
        <mc:Fallback>
          <p:pic>
            <p:nvPicPr>
              <p:cNvPr id="34" name="Γραφή 33">
                <a:extLst>
                  <a:ext uri="{FF2B5EF4-FFF2-40B4-BE49-F238E27FC236}">
                    <a16:creationId xmlns:a16="http://schemas.microsoft.com/office/drawing/2014/main" id="{05853E99-81BD-CA20-08FB-F248BDE0D9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306873" y="1172012"/>
                <a:ext cx="195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E615FE76-45E8-394B-2463-F0D7E0DC7651}"/>
                  </a:ext>
                </a:extLst>
              </p14:cNvPr>
              <p14:cNvContentPartPr/>
              <p14:nvPr/>
            </p14:nvContentPartPr>
            <p14:xfrm>
              <a:off x="11256113" y="1168412"/>
              <a:ext cx="227520" cy="209880"/>
            </p14:xfrm>
          </p:contentPart>
        </mc:Choice>
        <mc:Fallback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E615FE76-45E8-394B-2463-F0D7E0DC765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247113" y="1159772"/>
                <a:ext cx="245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9" name="Γραφή 28">
                <a:extLst>
                  <a:ext uri="{FF2B5EF4-FFF2-40B4-BE49-F238E27FC236}">
                    <a16:creationId xmlns:a16="http://schemas.microsoft.com/office/drawing/2014/main" id="{985849DB-E23C-AFFC-F1DC-7CD96EECCF56}"/>
                  </a:ext>
                </a:extLst>
              </p14:cNvPr>
              <p14:cNvContentPartPr/>
              <p14:nvPr/>
            </p14:nvContentPartPr>
            <p14:xfrm>
              <a:off x="7200353" y="272012"/>
              <a:ext cx="110160" cy="2133360"/>
            </p14:xfrm>
          </p:contentPart>
        </mc:Choice>
        <mc:Fallback>
          <p:pic>
            <p:nvPicPr>
              <p:cNvPr id="29" name="Γραφή 28">
                <a:extLst>
                  <a:ext uri="{FF2B5EF4-FFF2-40B4-BE49-F238E27FC236}">
                    <a16:creationId xmlns:a16="http://schemas.microsoft.com/office/drawing/2014/main" id="{985849DB-E23C-AFFC-F1DC-7CD96EECCF5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91713" y="263372"/>
                <a:ext cx="127800" cy="21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C39403EB-F858-33A3-F8A4-B5A7E3B3C629}"/>
                  </a:ext>
                </a:extLst>
              </p14:cNvPr>
              <p14:cNvContentPartPr/>
              <p14:nvPr/>
            </p14:nvContentPartPr>
            <p14:xfrm>
              <a:off x="6035753" y="1264892"/>
              <a:ext cx="4935600" cy="107640"/>
            </p14:xfrm>
          </p:contentPart>
        </mc:Choice>
        <mc:Fallback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id="{C39403EB-F858-33A3-F8A4-B5A7E3B3C62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27113" y="1256252"/>
                <a:ext cx="4953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F022F634-9A6A-B335-771C-747180E4D87E}"/>
                  </a:ext>
                </a:extLst>
              </p14:cNvPr>
              <p14:cNvContentPartPr/>
              <p14:nvPr/>
            </p14:nvContentPartPr>
            <p14:xfrm>
              <a:off x="10801073" y="1120172"/>
              <a:ext cx="279360" cy="352440"/>
            </p14:xfrm>
          </p:contentPart>
        </mc:Choice>
        <mc:Fallback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id="{F022F634-9A6A-B335-771C-747180E4D87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792073" y="1111532"/>
                <a:ext cx="297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3" name="Γραφή 32">
                <a:extLst>
                  <a:ext uri="{FF2B5EF4-FFF2-40B4-BE49-F238E27FC236}">
                    <a16:creationId xmlns:a16="http://schemas.microsoft.com/office/drawing/2014/main" id="{B5B5C28E-EBE1-4BDA-546D-50BE7F5471FE}"/>
                  </a:ext>
                </a:extLst>
              </p14:cNvPr>
              <p14:cNvContentPartPr/>
              <p14:nvPr/>
            </p14:nvContentPartPr>
            <p14:xfrm>
              <a:off x="7181273" y="1343372"/>
              <a:ext cx="49680" cy="31320"/>
            </p14:xfrm>
          </p:contentPart>
        </mc:Choice>
        <mc:Fallback>
          <p:pic>
            <p:nvPicPr>
              <p:cNvPr id="33" name="Γραφή 32">
                <a:extLst>
                  <a:ext uri="{FF2B5EF4-FFF2-40B4-BE49-F238E27FC236}">
                    <a16:creationId xmlns:a16="http://schemas.microsoft.com/office/drawing/2014/main" id="{B5B5C28E-EBE1-4BDA-546D-50BE7F5471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72273" y="1334732"/>
                <a:ext cx="67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" name="Γραφή 37">
                <a:extLst>
                  <a:ext uri="{FF2B5EF4-FFF2-40B4-BE49-F238E27FC236}">
                    <a16:creationId xmlns:a16="http://schemas.microsoft.com/office/drawing/2014/main" id="{C152739A-A9E3-D418-439A-82FC8A73DE83}"/>
                  </a:ext>
                </a:extLst>
              </p14:cNvPr>
              <p14:cNvContentPartPr/>
              <p14:nvPr/>
            </p14:nvContentPartPr>
            <p14:xfrm>
              <a:off x="7057433" y="197852"/>
              <a:ext cx="215280" cy="146520"/>
            </p14:xfrm>
          </p:contentPart>
        </mc:Choice>
        <mc:Fallback>
          <p:pic>
            <p:nvPicPr>
              <p:cNvPr id="38" name="Γραφή 37">
                <a:extLst>
                  <a:ext uri="{FF2B5EF4-FFF2-40B4-BE49-F238E27FC236}">
                    <a16:creationId xmlns:a16="http://schemas.microsoft.com/office/drawing/2014/main" id="{C152739A-A9E3-D418-439A-82FC8A73DE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48793" y="188852"/>
                <a:ext cx="232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9" name="Γραφή 38">
                <a:extLst>
                  <a:ext uri="{FF2B5EF4-FFF2-40B4-BE49-F238E27FC236}">
                    <a16:creationId xmlns:a16="http://schemas.microsoft.com/office/drawing/2014/main" id="{FB14B1D2-D108-B8E4-E511-B45A91545A1F}"/>
                  </a:ext>
                </a:extLst>
              </p14:cNvPr>
              <p14:cNvContentPartPr/>
              <p14:nvPr/>
            </p14:nvContentPartPr>
            <p14:xfrm>
              <a:off x="7429313" y="117932"/>
              <a:ext cx="180360" cy="239760"/>
            </p14:xfrm>
          </p:contentPart>
        </mc:Choice>
        <mc:Fallback>
          <p:pic>
            <p:nvPicPr>
              <p:cNvPr id="39" name="Γραφή 38">
                <a:extLst>
                  <a:ext uri="{FF2B5EF4-FFF2-40B4-BE49-F238E27FC236}">
                    <a16:creationId xmlns:a16="http://schemas.microsoft.com/office/drawing/2014/main" id="{FB14B1D2-D108-B8E4-E511-B45A91545A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20673" y="108932"/>
                <a:ext cx="198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3A83BDE7-084D-CFDC-BEE7-2DC896BB10E0}"/>
                  </a:ext>
                </a:extLst>
              </p14:cNvPr>
              <p14:cNvContentPartPr/>
              <p14:nvPr/>
            </p14:nvContentPartPr>
            <p14:xfrm>
              <a:off x="7188473" y="1254092"/>
              <a:ext cx="101880" cy="129240"/>
            </p14:xfrm>
          </p:contentPart>
        </mc:Choice>
        <mc:Fallback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3A83BDE7-084D-CFDC-BEE7-2DC896BB10E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79473" y="1245452"/>
                <a:ext cx="119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A8CEBB07-4AEA-89A6-EADD-DD1594A2E034}"/>
                  </a:ext>
                </a:extLst>
              </p14:cNvPr>
              <p14:cNvContentPartPr/>
              <p14:nvPr/>
            </p14:nvContentPartPr>
            <p14:xfrm>
              <a:off x="8032673" y="1294412"/>
              <a:ext cx="2880" cy="93240"/>
            </p14:xfrm>
          </p:contentPart>
        </mc:Choice>
        <mc:Fallback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A8CEBB07-4AEA-89A6-EADD-DD1594A2E0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23673" y="1285772"/>
                <a:ext cx="20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BCC7D551-654D-8572-0B12-FDB2A889D82C}"/>
                  </a:ext>
                </a:extLst>
              </p14:cNvPr>
              <p14:cNvContentPartPr/>
              <p14:nvPr/>
            </p14:nvContentPartPr>
            <p14:xfrm>
              <a:off x="7975433" y="1465772"/>
              <a:ext cx="120600" cy="86400"/>
            </p14:xfrm>
          </p:contentPart>
        </mc:Choice>
        <mc:Fallback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BCC7D551-654D-8572-0B12-FDB2A889D8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66433" y="1456772"/>
                <a:ext cx="138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5" name="Γραφή 44">
                <a:extLst>
                  <a:ext uri="{FF2B5EF4-FFF2-40B4-BE49-F238E27FC236}">
                    <a16:creationId xmlns:a16="http://schemas.microsoft.com/office/drawing/2014/main" id="{9AB3F5E0-602E-0732-05FF-ADC3CD751595}"/>
                  </a:ext>
                </a:extLst>
              </p14:cNvPr>
              <p14:cNvContentPartPr/>
              <p14:nvPr/>
            </p14:nvContentPartPr>
            <p14:xfrm>
              <a:off x="8135633" y="1427972"/>
              <a:ext cx="90000" cy="198360"/>
            </p14:xfrm>
          </p:contentPart>
        </mc:Choice>
        <mc:Fallback>
          <p:pic>
            <p:nvPicPr>
              <p:cNvPr id="45" name="Γραφή 44">
                <a:extLst>
                  <a:ext uri="{FF2B5EF4-FFF2-40B4-BE49-F238E27FC236}">
                    <a16:creationId xmlns:a16="http://schemas.microsoft.com/office/drawing/2014/main" id="{9AB3F5E0-602E-0732-05FF-ADC3CD75159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26633" y="1418972"/>
                <a:ext cx="10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Γραφή 45">
                <a:extLst>
                  <a:ext uri="{FF2B5EF4-FFF2-40B4-BE49-F238E27FC236}">
                    <a16:creationId xmlns:a16="http://schemas.microsoft.com/office/drawing/2014/main" id="{4FDF27A8-9183-F110-B001-0B2C7D05D0B5}"/>
                  </a:ext>
                </a:extLst>
              </p14:cNvPr>
              <p14:cNvContentPartPr/>
              <p14:nvPr/>
            </p14:nvContentPartPr>
            <p14:xfrm>
              <a:off x="8219513" y="1551092"/>
              <a:ext cx="225000" cy="187920"/>
            </p14:xfrm>
          </p:contentPart>
        </mc:Choice>
        <mc:Fallback>
          <p:pic>
            <p:nvPicPr>
              <p:cNvPr id="46" name="Γραφή 45">
                <a:extLst>
                  <a:ext uri="{FF2B5EF4-FFF2-40B4-BE49-F238E27FC236}">
                    <a16:creationId xmlns:a16="http://schemas.microsoft.com/office/drawing/2014/main" id="{4FDF27A8-9183-F110-B001-0B2C7D05D0B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10513" y="1542452"/>
                <a:ext cx="2426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9" name="Γραφή 68">
                <a:extLst>
                  <a:ext uri="{FF2B5EF4-FFF2-40B4-BE49-F238E27FC236}">
                    <a16:creationId xmlns:a16="http://schemas.microsoft.com/office/drawing/2014/main" id="{F4CC485D-1739-FE57-EFBE-FD1B3D79245F}"/>
                  </a:ext>
                </a:extLst>
              </p14:cNvPr>
              <p14:cNvContentPartPr/>
              <p14:nvPr/>
            </p14:nvContentPartPr>
            <p14:xfrm>
              <a:off x="8911433" y="1333652"/>
              <a:ext cx="841680" cy="703800"/>
            </p14:xfrm>
          </p:contentPart>
        </mc:Choice>
        <mc:Fallback>
          <p:pic>
            <p:nvPicPr>
              <p:cNvPr id="69" name="Γραφή 68">
                <a:extLst>
                  <a:ext uri="{FF2B5EF4-FFF2-40B4-BE49-F238E27FC236}">
                    <a16:creationId xmlns:a16="http://schemas.microsoft.com/office/drawing/2014/main" id="{F4CC485D-1739-FE57-EFBE-FD1B3D79245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902793" y="1325012"/>
                <a:ext cx="85932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0" name="Γραφή 69">
                <a:extLst>
                  <a:ext uri="{FF2B5EF4-FFF2-40B4-BE49-F238E27FC236}">
                    <a16:creationId xmlns:a16="http://schemas.microsoft.com/office/drawing/2014/main" id="{E7089775-4199-D772-87F5-C247F36013E7}"/>
                  </a:ext>
                </a:extLst>
              </p14:cNvPr>
              <p14:cNvContentPartPr/>
              <p14:nvPr/>
            </p14:nvContentPartPr>
            <p14:xfrm>
              <a:off x="7205393" y="2037092"/>
              <a:ext cx="215640" cy="18360"/>
            </p14:xfrm>
          </p:contentPart>
        </mc:Choice>
        <mc:Fallback>
          <p:pic>
            <p:nvPicPr>
              <p:cNvPr id="70" name="Γραφή 69">
                <a:extLst>
                  <a:ext uri="{FF2B5EF4-FFF2-40B4-BE49-F238E27FC236}">
                    <a16:creationId xmlns:a16="http://schemas.microsoft.com/office/drawing/2014/main" id="{E7089775-4199-D772-87F5-C247F36013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96753" y="2028452"/>
                <a:ext cx="233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1" name="Γραφή 70">
                <a:extLst>
                  <a:ext uri="{FF2B5EF4-FFF2-40B4-BE49-F238E27FC236}">
                    <a16:creationId xmlns:a16="http://schemas.microsoft.com/office/drawing/2014/main" id="{46B6E69C-F1D7-FC4D-C705-D67E9BC01672}"/>
                  </a:ext>
                </a:extLst>
              </p14:cNvPr>
              <p14:cNvContentPartPr/>
              <p14:nvPr/>
            </p14:nvContentPartPr>
            <p14:xfrm>
              <a:off x="6798233" y="2021972"/>
              <a:ext cx="230760" cy="20160"/>
            </p14:xfrm>
          </p:contentPart>
        </mc:Choice>
        <mc:Fallback>
          <p:pic>
            <p:nvPicPr>
              <p:cNvPr id="71" name="Γραφή 70">
                <a:extLst>
                  <a:ext uri="{FF2B5EF4-FFF2-40B4-BE49-F238E27FC236}">
                    <a16:creationId xmlns:a16="http://schemas.microsoft.com/office/drawing/2014/main" id="{46B6E69C-F1D7-FC4D-C705-D67E9BC0167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89593" y="2012972"/>
                <a:ext cx="248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Γραφή 71">
                <a:extLst>
                  <a:ext uri="{FF2B5EF4-FFF2-40B4-BE49-F238E27FC236}">
                    <a16:creationId xmlns:a16="http://schemas.microsoft.com/office/drawing/2014/main" id="{3E70E385-2771-BC49-E223-3DEE0867FE14}"/>
                  </a:ext>
                </a:extLst>
              </p14:cNvPr>
              <p14:cNvContentPartPr/>
              <p14:nvPr/>
            </p14:nvContentPartPr>
            <p14:xfrm>
              <a:off x="7063193" y="1888052"/>
              <a:ext cx="19800" cy="213120"/>
            </p14:xfrm>
          </p:contentPart>
        </mc:Choice>
        <mc:Fallback>
          <p:pic>
            <p:nvPicPr>
              <p:cNvPr id="72" name="Γραφή 71">
                <a:extLst>
                  <a:ext uri="{FF2B5EF4-FFF2-40B4-BE49-F238E27FC236}">
                    <a16:creationId xmlns:a16="http://schemas.microsoft.com/office/drawing/2014/main" id="{3E70E385-2771-BC49-E223-3DEE0867FE1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54193" y="1879052"/>
                <a:ext cx="374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5" name="Γραφή 74">
                <a:extLst>
                  <a:ext uri="{FF2B5EF4-FFF2-40B4-BE49-F238E27FC236}">
                    <a16:creationId xmlns:a16="http://schemas.microsoft.com/office/drawing/2014/main" id="{CD543EA6-CD15-ADB2-0763-629D634836DA}"/>
                  </a:ext>
                </a:extLst>
              </p14:cNvPr>
              <p14:cNvContentPartPr/>
              <p14:nvPr/>
            </p14:nvContentPartPr>
            <p14:xfrm>
              <a:off x="7892633" y="674492"/>
              <a:ext cx="18720" cy="89280"/>
            </p14:xfrm>
          </p:contentPart>
        </mc:Choice>
        <mc:Fallback>
          <p:pic>
            <p:nvPicPr>
              <p:cNvPr id="75" name="Γραφή 74">
                <a:extLst>
                  <a:ext uri="{FF2B5EF4-FFF2-40B4-BE49-F238E27FC236}">
                    <a16:creationId xmlns:a16="http://schemas.microsoft.com/office/drawing/2014/main" id="{CD543EA6-CD15-ADB2-0763-629D634836D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83633" y="665852"/>
                <a:ext cx="36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6" name="Γραφή 75">
                <a:extLst>
                  <a:ext uri="{FF2B5EF4-FFF2-40B4-BE49-F238E27FC236}">
                    <a16:creationId xmlns:a16="http://schemas.microsoft.com/office/drawing/2014/main" id="{B76DEF87-4EF6-C409-50FF-5CE8873719AA}"/>
                  </a:ext>
                </a:extLst>
              </p14:cNvPr>
              <p14:cNvContentPartPr/>
              <p14:nvPr/>
            </p14:nvContentPartPr>
            <p14:xfrm>
              <a:off x="7119353" y="728132"/>
              <a:ext cx="179280" cy="2880"/>
            </p14:xfrm>
          </p:contentPart>
        </mc:Choice>
        <mc:Fallback>
          <p:pic>
            <p:nvPicPr>
              <p:cNvPr id="76" name="Γραφή 75">
                <a:extLst>
                  <a:ext uri="{FF2B5EF4-FFF2-40B4-BE49-F238E27FC236}">
                    <a16:creationId xmlns:a16="http://schemas.microsoft.com/office/drawing/2014/main" id="{B76DEF87-4EF6-C409-50FF-5CE8873719A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10353" y="719492"/>
                <a:ext cx="1969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7" name="Γραφή 76">
                <a:extLst>
                  <a:ext uri="{FF2B5EF4-FFF2-40B4-BE49-F238E27FC236}">
                    <a16:creationId xmlns:a16="http://schemas.microsoft.com/office/drawing/2014/main" id="{EDC169F0-AC14-2B1C-C4B2-8CD608CBD177}"/>
                  </a:ext>
                </a:extLst>
              </p14:cNvPr>
              <p14:cNvContentPartPr/>
              <p14:nvPr/>
            </p14:nvContentPartPr>
            <p14:xfrm>
              <a:off x="6893993" y="596732"/>
              <a:ext cx="135360" cy="229680"/>
            </p14:xfrm>
          </p:contentPart>
        </mc:Choice>
        <mc:Fallback>
          <p:pic>
            <p:nvPicPr>
              <p:cNvPr id="77" name="Γραφή 76">
                <a:extLst>
                  <a:ext uri="{FF2B5EF4-FFF2-40B4-BE49-F238E27FC236}">
                    <a16:creationId xmlns:a16="http://schemas.microsoft.com/office/drawing/2014/main" id="{EDC169F0-AC14-2B1C-C4B2-8CD608CBD17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84993" y="588092"/>
                <a:ext cx="153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9" name="Γραφή 78">
                <a:extLst>
                  <a:ext uri="{FF2B5EF4-FFF2-40B4-BE49-F238E27FC236}">
                    <a16:creationId xmlns:a16="http://schemas.microsoft.com/office/drawing/2014/main" id="{42AD1208-9D9A-4960-7429-B7BEDE60BC23}"/>
                  </a:ext>
                </a:extLst>
              </p14:cNvPr>
              <p14:cNvContentPartPr/>
              <p14:nvPr/>
            </p14:nvContentPartPr>
            <p14:xfrm>
              <a:off x="7417793" y="900572"/>
              <a:ext cx="123120" cy="345240"/>
            </p14:xfrm>
          </p:contentPart>
        </mc:Choice>
        <mc:Fallback>
          <p:pic>
            <p:nvPicPr>
              <p:cNvPr id="79" name="Γραφή 78">
                <a:extLst>
                  <a:ext uri="{FF2B5EF4-FFF2-40B4-BE49-F238E27FC236}">
                    <a16:creationId xmlns:a16="http://schemas.microsoft.com/office/drawing/2014/main" id="{42AD1208-9D9A-4960-7429-B7BEDE60BC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09153" y="891932"/>
                <a:ext cx="140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0" name="Γραφή 79">
                <a:extLst>
                  <a:ext uri="{FF2B5EF4-FFF2-40B4-BE49-F238E27FC236}">
                    <a16:creationId xmlns:a16="http://schemas.microsoft.com/office/drawing/2014/main" id="{4A3DDADE-3C1A-9D78-C8BA-8C5D401F3EC4}"/>
                  </a:ext>
                </a:extLst>
              </p14:cNvPr>
              <p14:cNvContentPartPr/>
              <p14:nvPr/>
            </p14:nvContentPartPr>
            <p14:xfrm>
              <a:off x="7684913" y="863852"/>
              <a:ext cx="129960" cy="381240"/>
            </p14:xfrm>
          </p:contentPart>
        </mc:Choice>
        <mc:Fallback>
          <p:pic>
            <p:nvPicPr>
              <p:cNvPr id="80" name="Γραφή 79">
                <a:extLst>
                  <a:ext uri="{FF2B5EF4-FFF2-40B4-BE49-F238E27FC236}">
                    <a16:creationId xmlns:a16="http://schemas.microsoft.com/office/drawing/2014/main" id="{4A3DDADE-3C1A-9D78-C8BA-8C5D401F3EC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76273" y="855212"/>
                <a:ext cx="1476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1" name="Γραφή 80">
                <a:extLst>
                  <a:ext uri="{FF2B5EF4-FFF2-40B4-BE49-F238E27FC236}">
                    <a16:creationId xmlns:a16="http://schemas.microsoft.com/office/drawing/2014/main" id="{6F8A6361-77B0-8BAE-9DF2-4F39B97C1649}"/>
                  </a:ext>
                </a:extLst>
              </p14:cNvPr>
              <p14:cNvContentPartPr/>
              <p14:nvPr/>
            </p14:nvContentPartPr>
            <p14:xfrm>
              <a:off x="7898393" y="863132"/>
              <a:ext cx="153000" cy="432720"/>
            </p14:xfrm>
          </p:contentPart>
        </mc:Choice>
        <mc:Fallback>
          <p:pic>
            <p:nvPicPr>
              <p:cNvPr id="81" name="Γραφή 80">
                <a:extLst>
                  <a:ext uri="{FF2B5EF4-FFF2-40B4-BE49-F238E27FC236}">
                    <a16:creationId xmlns:a16="http://schemas.microsoft.com/office/drawing/2014/main" id="{6F8A6361-77B0-8BAE-9DF2-4F39B97C164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89753" y="854132"/>
                <a:ext cx="1706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2" name="Γραφή 81">
                <a:extLst>
                  <a:ext uri="{FF2B5EF4-FFF2-40B4-BE49-F238E27FC236}">
                    <a16:creationId xmlns:a16="http://schemas.microsoft.com/office/drawing/2014/main" id="{9F3E921D-A780-CFB4-A5F3-50BD8B21F90B}"/>
                  </a:ext>
                </a:extLst>
              </p14:cNvPr>
              <p14:cNvContentPartPr/>
              <p14:nvPr/>
            </p14:nvContentPartPr>
            <p14:xfrm>
              <a:off x="8123753" y="916052"/>
              <a:ext cx="123120" cy="340560"/>
            </p14:xfrm>
          </p:contentPart>
        </mc:Choice>
        <mc:Fallback>
          <p:pic>
            <p:nvPicPr>
              <p:cNvPr id="82" name="Γραφή 81">
                <a:extLst>
                  <a:ext uri="{FF2B5EF4-FFF2-40B4-BE49-F238E27FC236}">
                    <a16:creationId xmlns:a16="http://schemas.microsoft.com/office/drawing/2014/main" id="{9F3E921D-A780-CFB4-A5F3-50BD8B21F90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15113" y="907052"/>
                <a:ext cx="1407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3" name="Γραφή 82">
                <a:extLst>
                  <a:ext uri="{FF2B5EF4-FFF2-40B4-BE49-F238E27FC236}">
                    <a16:creationId xmlns:a16="http://schemas.microsoft.com/office/drawing/2014/main" id="{A3A46E7B-B508-5365-082A-5EEB40FCFB36}"/>
                  </a:ext>
                </a:extLst>
              </p14:cNvPr>
              <p14:cNvContentPartPr/>
              <p14:nvPr/>
            </p14:nvContentPartPr>
            <p14:xfrm>
              <a:off x="8307713" y="985892"/>
              <a:ext cx="111240" cy="259560"/>
            </p14:xfrm>
          </p:contentPart>
        </mc:Choice>
        <mc:Fallback>
          <p:pic>
            <p:nvPicPr>
              <p:cNvPr id="83" name="Γραφή 82">
                <a:extLst>
                  <a:ext uri="{FF2B5EF4-FFF2-40B4-BE49-F238E27FC236}">
                    <a16:creationId xmlns:a16="http://schemas.microsoft.com/office/drawing/2014/main" id="{A3A46E7B-B508-5365-082A-5EEB40FCFB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98713" y="977252"/>
                <a:ext cx="1288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4" name="Γραφή 83">
                <a:extLst>
                  <a:ext uri="{FF2B5EF4-FFF2-40B4-BE49-F238E27FC236}">
                    <a16:creationId xmlns:a16="http://schemas.microsoft.com/office/drawing/2014/main" id="{0EF535E4-7131-78E9-19D5-BEFCD2D5FCE0}"/>
                  </a:ext>
                </a:extLst>
              </p14:cNvPr>
              <p14:cNvContentPartPr/>
              <p14:nvPr/>
            </p14:nvContentPartPr>
            <p14:xfrm>
              <a:off x="8422193" y="1025852"/>
              <a:ext cx="90000" cy="214560"/>
            </p14:xfrm>
          </p:contentPart>
        </mc:Choice>
        <mc:Fallback>
          <p:pic>
            <p:nvPicPr>
              <p:cNvPr id="84" name="Γραφή 83">
                <a:extLst>
                  <a:ext uri="{FF2B5EF4-FFF2-40B4-BE49-F238E27FC236}">
                    <a16:creationId xmlns:a16="http://schemas.microsoft.com/office/drawing/2014/main" id="{0EF535E4-7131-78E9-19D5-BEFCD2D5FCE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3193" y="1017212"/>
                <a:ext cx="10764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Ομάδα 90">
            <a:extLst>
              <a:ext uri="{FF2B5EF4-FFF2-40B4-BE49-F238E27FC236}">
                <a16:creationId xmlns:a16="http://schemas.microsoft.com/office/drawing/2014/main" id="{8778A6B3-C7F9-590E-9B21-A53F18394090}"/>
              </a:ext>
            </a:extLst>
          </p:cNvPr>
          <p:cNvGrpSpPr/>
          <p:nvPr/>
        </p:nvGrpSpPr>
        <p:grpSpPr>
          <a:xfrm>
            <a:off x="8845193" y="881132"/>
            <a:ext cx="1580760" cy="976320"/>
            <a:chOff x="8845193" y="881132"/>
            <a:chExt cx="158076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E3187FCB-5506-1ECE-3669-8B3DC9DEF4AB}"/>
                    </a:ext>
                  </a:extLst>
                </p14:cNvPr>
                <p14:cNvContentPartPr/>
                <p14:nvPr/>
              </p14:nvContentPartPr>
              <p14:xfrm>
                <a:off x="9739433" y="1236452"/>
                <a:ext cx="27360" cy="106560"/>
              </p14:xfrm>
            </p:contentPart>
          </mc:Choice>
          <mc:Fallback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E3187FCB-5506-1ECE-3669-8B3DC9DEF4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30433" y="1227452"/>
                  <a:ext cx="45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D38A3057-7BCC-EE50-5656-0E0E5A0DDC04}"/>
                    </a:ext>
                  </a:extLst>
                </p14:cNvPr>
                <p14:cNvContentPartPr/>
                <p14:nvPr/>
              </p14:nvContentPartPr>
              <p14:xfrm>
                <a:off x="9763553" y="938012"/>
                <a:ext cx="121320" cy="175680"/>
              </p14:xfrm>
            </p:contentPart>
          </mc:Choice>
          <mc:Fallback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D38A3057-7BCC-EE50-5656-0E0E5A0DDC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54913" y="929372"/>
                  <a:ext cx="13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A9951671-6711-42BD-65A6-586CBF2E48F9}"/>
                    </a:ext>
                  </a:extLst>
                </p14:cNvPr>
                <p14:cNvContentPartPr/>
                <p14:nvPr/>
              </p14:nvContentPartPr>
              <p14:xfrm>
                <a:off x="9947873" y="952412"/>
                <a:ext cx="108360" cy="141120"/>
              </p14:xfrm>
            </p:contentPart>
          </mc:Choice>
          <mc:Fallback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A9951671-6711-42BD-65A6-586CBF2E48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39233" y="943412"/>
                  <a:ext cx="126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1F752DF2-9125-10A1-E453-65697F9ADABC}"/>
                    </a:ext>
                  </a:extLst>
                </p14:cNvPr>
                <p14:cNvContentPartPr/>
                <p14:nvPr/>
              </p14:nvContentPartPr>
              <p14:xfrm>
                <a:off x="10070633" y="881132"/>
                <a:ext cx="183240" cy="275760"/>
              </p14:xfrm>
            </p:contentPart>
          </mc:Choice>
          <mc:Fallback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1F752DF2-9125-10A1-E453-65697F9ADA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61993" y="872492"/>
                  <a:ext cx="200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Γραφή 63">
                  <a:extLst>
                    <a:ext uri="{FF2B5EF4-FFF2-40B4-BE49-F238E27FC236}">
                      <a16:creationId xmlns:a16="http://schemas.microsoft.com/office/drawing/2014/main" id="{5FBCE6F3-2727-AEC2-D671-352EAB3B35CE}"/>
                    </a:ext>
                  </a:extLst>
                </p14:cNvPr>
                <p14:cNvContentPartPr/>
                <p14:nvPr/>
              </p14:nvContentPartPr>
              <p14:xfrm>
                <a:off x="10248473" y="949172"/>
                <a:ext cx="97200" cy="126000"/>
              </p14:xfrm>
            </p:contentPart>
          </mc:Choice>
          <mc:Fallback>
            <p:pic>
              <p:nvPicPr>
                <p:cNvPr id="64" name="Γραφή 63">
                  <a:extLst>
                    <a:ext uri="{FF2B5EF4-FFF2-40B4-BE49-F238E27FC236}">
                      <a16:creationId xmlns:a16="http://schemas.microsoft.com/office/drawing/2014/main" id="{5FBCE6F3-2727-AEC2-D671-352EAB3B35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39473" y="940172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Γραφή 64">
                  <a:extLst>
                    <a:ext uri="{FF2B5EF4-FFF2-40B4-BE49-F238E27FC236}">
                      <a16:creationId xmlns:a16="http://schemas.microsoft.com/office/drawing/2014/main" id="{D0D383F8-CC8D-10C4-41AA-6428C96C847A}"/>
                    </a:ext>
                  </a:extLst>
                </p14:cNvPr>
                <p14:cNvContentPartPr/>
                <p14:nvPr/>
              </p14:nvContentPartPr>
              <p14:xfrm>
                <a:off x="10298153" y="934772"/>
                <a:ext cx="127800" cy="276480"/>
              </p14:xfrm>
            </p:contentPart>
          </mc:Choice>
          <mc:Fallback>
            <p:pic>
              <p:nvPicPr>
                <p:cNvPr id="65" name="Γραφή 64">
                  <a:extLst>
                    <a:ext uri="{FF2B5EF4-FFF2-40B4-BE49-F238E27FC236}">
                      <a16:creationId xmlns:a16="http://schemas.microsoft.com/office/drawing/2014/main" id="{D0D383F8-CC8D-10C4-41AA-6428C96C84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89513" y="925772"/>
                  <a:ext cx="145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1E9D84B5-5BFE-2CCF-6E72-FAC0FC29453D}"/>
                    </a:ext>
                  </a:extLst>
                </p14:cNvPr>
                <p14:cNvContentPartPr/>
                <p14:nvPr/>
              </p14:nvContentPartPr>
              <p14:xfrm>
                <a:off x="8895953" y="1290812"/>
                <a:ext cx="66240" cy="81000"/>
              </p14:xfrm>
            </p:contentPart>
          </mc:Choice>
          <mc:Fallback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1E9D84B5-5BFE-2CCF-6E72-FAC0FC2945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86953" y="1282172"/>
                  <a:ext cx="83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13D66BBA-F911-2CC9-D307-3CF4056C2B53}"/>
                    </a:ext>
                  </a:extLst>
                </p14:cNvPr>
                <p14:cNvContentPartPr/>
                <p14:nvPr/>
              </p14:nvContentPartPr>
              <p14:xfrm>
                <a:off x="8845193" y="1465052"/>
                <a:ext cx="167400" cy="184320"/>
              </p14:xfrm>
            </p:contentPart>
          </mc:Choice>
          <mc:Fallback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13D66BBA-F911-2CC9-D307-3CF4056C2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36193" y="1456412"/>
                  <a:ext cx="185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B98FD699-9D02-0D8C-7C48-37C9F06CC55A}"/>
                    </a:ext>
                  </a:extLst>
                </p14:cNvPr>
                <p14:cNvContentPartPr/>
                <p14:nvPr/>
              </p14:nvContentPartPr>
              <p14:xfrm>
                <a:off x="9719993" y="1210892"/>
                <a:ext cx="63360" cy="646560"/>
              </p14:xfrm>
            </p:contentPart>
          </mc:Choice>
          <mc:Fallback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B98FD699-9D02-0D8C-7C48-37C9F06CC5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11353" y="1201892"/>
                  <a:ext cx="810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Γραφή 86">
                  <a:extLst>
                    <a:ext uri="{FF2B5EF4-FFF2-40B4-BE49-F238E27FC236}">
                      <a16:creationId xmlns:a16="http://schemas.microsoft.com/office/drawing/2014/main" id="{7C556F01-8C49-2FE8-97F2-41FA53F20C3B}"/>
                    </a:ext>
                  </a:extLst>
                </p14:cNvPr>
                <p14:cNvContentPartPr/>
                <p14:nvPr/>
              </p14:nvContentPartPr>
              <p14:xfrm>
                <a:off x="9132833" y="1364612"/>
                <a:ext cx="68040" cy="253800"/>
              </p14:xfrm>
            </p:contentPart>
          </mc:Choice>
          <mc:Fallback>
            <p:pic>
              <p:nvPicPr>
                <p:cNvPr id="87" name="Γραφή 86">
                  <a:extLst>
                    <a:ext uri="{FF2B5EF4-FFF2-40B4-BE49-F238E27FC236}">
                      <a16:creationId xmlns:a16="http://schemas.microsoft.com/office/drawing/2014/main" id="{7C556F01-8C49-2FE8-97F2-41FA53F20C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24193" y="1355612"/>
                  <a:ext cx="85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Γραφή 87">
                  <a:extLst>
                    <a:ext uri="{FF2B5EF4-FFF2-40B4-BE49-F238E27FC236}">
                      <a16:creationId xmlns:a16="http://schemas.microsoft.com/office/drawing/2014/main" id="{39BA1F55-7A1A-5E22-D0E3-10CC5844D940}"/>
                    </a:ext>
                  </a:extLst>
                </p14:cNvPr>
                <p14:cNvContentPartPr/>
                <p14:nvPr/>
              </p14:nvContentPartPr>
              <p14:xfrm>
                <a:off x="9284393" y="1407452"/>
                <a:ext cx="50400" cy="272880"/>
              </p14:xfrm>
            </p:contentPart>
          </mc:Choice>
          <mc:Fallback>
            <p:pic>
              <p:nvPicPr>
                <p:cNvPr id="88" name="Γραφή 87">
                  <a:extLst>
                    <a:ext uri="{FF2B5EF4-FFF2-40B4-BE49-F238E27FC236}">
                      <a16:creationId xmlns:a16="http://schemas.microsoft.com/office/drawing/2014/main" id="{39BA1F55-7A1A-5E22-D0E3-10CC5844D9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5393" y="1398812"/>
                  <a:ext cx="68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Γραφή 88">
                  <a:extLst>
                    <a:ext uri="{FF2B5EF4-FFF2-40B4-BE49-F238E27FC236}">
                      <a16:creationId xmlns:a16="http://schemas.microsoft.com/office/drawing/2014/main" id="{C488B009-3736-F78F-9C5A-00E2C292C694}"/>
                    </a:ext>
                  </a:extLst>
                </p14:cNvPr>
                <p14:cNvContentPartPr/>
                <p14:nvPr/>
              </p14:nvContentPartPr>
              <p14:xfrm>
                <a:off x="9541433" y="1421852"/>
                <a:ext cx="42120" cy="332640"/>
              </p14:xfrm>
            </p:contentPart>
          </mc:Choice>
          <mc:Fallback>
            <p:pic>
              <p:nvPicPr>
                <p:cNvPr id="89" name="Γραφή 88">
                  <a:extLst>
                    <a:ext uri="{FF2B5EF4-FFF2-40B4-BE49-F238E27FC236}">
                      <a16:creationId xmlns:a16="http://schemas.microsoft.com/office/drawing/2014/main" id="{C488B009-3736-F78F-9C5A-00E2C292C6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32433" y="1413212"/>
                  <a:ext cx="59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Γραφή 89">
                  <a:extLst>
                    <a:ext uri="{FF2B5EF4-FFF2-40B4-BE49-F238E27FC236}">
                      <a16:creationId xmlns:a16="http://schemas.microsoft.com/office/drawing/2014/main" id="{77082B35-7158-7435-B9D5-E5CF84F9556D}"/>
                    </a:ext>
                  </a:extLst>
                </p14:cNvPr>
                <p14:cNvContentPartPr/>
                <p14:nvPr/>
              </p14:nvContentPartPr>
              <p14:xfrm>
                <a:off x="9704153" y="1467212"/>
                <a:ext cx="33840" cy="361440"/>
              </p14:xfrm>
            </p:contentPart>
          </mc:Choice>
          <mc:Fallback>
            <p:pic>
              <p:nvPicPr>
                <p:cNvPr id="90" name="Γραφή 89">
                  <a:extLst>
                    <a:ext uri="{FF2B5EF4-FFF2-40B4-BE49-F238E27FC236}">
                      <a16:creationId xmlns:a16="http://schemas.microsoft.com/office/drawing/2014/main" id="{77082B35-7158-7435-B9D5-E5CF84F955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95513" y="1458212"/>
                  <a:ext cx="5148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Ομάδα 112">
            <a:extLst>
              <a:ext uri="{FF2B5EF4-FFF2-40B4-BE49-F238E27FC236}">
                <a16:creationId xmlns:a16="http://schemas.microsoft.com/office/drawing/2014/main" id="{86AA36EB-52B9-A74F-EA2F-9B1A138C4764}"/>
              </a:ext>
            </a:extLst>
          </p:cNvPr>
          <p:cNvGrpSpPr/>
          <p:nvPr/>
        </p:nvGrpSpPr>
        <p:grpSpPr>
          <a:xfrm>
            <a:off x="479873" y="965012"/>
            <a:ext cx="1371960" cy="1360440"/>
            <a:chOff x="479873" y="965012"/>
            <a:chExt cx="1371960" cy="13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E9843B22-5F89-A4FE-E0B9-F405D223229F}"/>
                    </a:ext>
                  </a:extLst>
                </p14:cNvPr>
                <p14:cNvContentPartPr/>
                <p14:nvPr/>
              </p14:nvContentPartPr>
              <p14:xfrm>
                <a:off x="545753" y="1348772"/>
                <a:ext cx="178200" cy="715320"/>
              </p14:xfrm>
            </p:contentPart>
          </mc:Choice>
          <mc:Fallback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E9843B22-5F89-A4FE-E0B9-F405D22322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7113" y="1339772"/>
                  <a:ext cx="19584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5C77CECD-8D33-1CF5-E778-22CB22E48950}"/>
                    </a:ext>
                  </a:extLst>
                </p14:cNvPr>
                <p14:cNvContentPartPr/>
                <p14:nvPr/>
              </p14:nvContentPartPr>
              <p14:xfrm>
                <a:off x="505793" y="2158052"/>
                <a:ext cx="149400" cy="167400"/>
              </p14:xfrm>
            </p:contentPart>
          </mc:Choice>
          <mc:Fallback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5C77CECD-8D33-1CF5-E778-22CB22E489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793" y="2149412"/>
                  <a:ext cx="167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07AA2CAE-FCDC-52DA-6076-1490EA59E074}"/>
                    </a:ext>
                  </a:extLst>
                </p14:cNvPr>
                <p14:cNvContentPartPr/>
                <p14:nvPr/>
              </p14:nvContentPartPr>
              <p14:xfrm>
                <a:off x="479873" y="1004972"/>
                <a:ext cx="101520" cy="219600"/>
              </p14:xfrm>
            </p:contentPart>
          </mc:Choice>
          <mc:Fallback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07AA2CAE-FCDC-52DA-6076-1490EA59E0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0873" y="995972"/>
                  <a:ext cx="119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D25E6BA6-A66D-6E16-3BE9-50E4166A6917}"/>
                    </a:ext>
                  </a:extLst>
                </p14:cNvPr>
                <p14:cNvContentPartPr/>
                <p14:nvPr/>
              </p14:nvContentPartPr>
              <p14:xfrm>
                <a:off x="656993" y="1022972"/>
                <a:ext cx="141840" cy="151200"/>
              </p14:xfrm>
            </p:contentPart>
          </mc:Choice>
          <mc:Fallback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D25E6BA6-A66D-6E16-3BE9-50E4166A69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8353" y="1014332"/>
                  <a:ext cx="159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7157FD42-B814-E861-6FBB-F5873006DCC8}"/>
                    </a:ext>
                  </a:extLst>
                </p14:cNvPr>
                <p14:cNvContentPartPr/>
                <p14:nvPr/>
              </p14:nvContentPartPr>
              <p14:xfrm>
                <a:off x="868673" y="965012"/>
                <a:ext cx="89280" cy="178200"/>
              </p14:xfrm>
            </p:contentPart>
          </mc:Choice>
          <mc:Fallback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7157FD42-B814-E861-6FBB-F5873006DC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9673" y="956012"/>
                  <a:ext cx="106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C46BC46B-DBA7-18F5-459C-8E9E700ECD59}"/>
                    </a:ext>
                  </a:extLst>
                </p14:cNvPr>
                <p14:cNvContentPartPr/>
                <p14:nvPr/>
              </p14:nvContentPartPr>
              <p14:xfrm>
                <a:off x="963353" y="1050692"/>
                <a:ext cx="66600" cy="96840"/>
              </p14:xfrm>
            </p:contentPart>
          </mc:Choice>
          <mc:Fallback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C46BC46B-DBA7-18F5-459C-8E9E700ECD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4353" y="1042052"/>
                  <a:ext cx="84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390CEBFA-6CD8-FAA2-8D09-D5F6499D2CD2}"/>
                    </a:ext>
                  </a:extLst>
                </p14:cNvPr>
                <p14:cNvContentPartPr/>
                <p14:nvPr/>
              </p14:nvContentPartPr>
              <p14:xfrm>
                <a:off x="1014473" y="1023692"/>
                <a:ext cx="50760" cy="246960"/>
              </p14:xfrm>
            </p:contentPart>
          </mc:Choice>
          <mc:Fallback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390CEBFA-6CD8-FAA2-8D09-D5F6499D2C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5473" y="1015052"/>
                  <a:ext cx="68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245EB530-DB1C-91F2-4915-319646766FF3}"/>
                    </a:ext>
                  </a:extLst>
                </p14:cNvPr>
                <p14:cNvContentPartPr/>
                <p14:nvPr/>
              </p14:nvContentPartPr>
              <p14:xfrm>
                <a:off x="827993" y="1532012"/>
                <a:ext cx="133560" cy="213120"/>
              </p14:xfrm>
            </p:contentPart>
          </mc:Choice>
          <mc:Fallback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245EB530-DB1C-91F2-4915-319646766F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8993" y="1523372"/>
                  <a:ext cx="151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4615A165-32A3-E68E-8286-C5A87EC6F79D}"/>
                    </a:ext>
                  </a:extLst>
                </p14:cNvPr>
                <p14:cNvContentPartPr/>
                <p14:nvPr/>
              </p14:nvContentPartPr>
              <p14:xfrm>
                <a:off x="1030313" y="1585652"/>
                <a:ext cx="2880" cy="148680"/>
              </p14:xfrm>
            </p:contentPart>
          </mc:Choice>
          <mc:Fallback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4615A165-32A3-E68E-8286-C5A87EC6F7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1313" y="1576652"/>
                  <a:ext cx="20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5BDAA447-38E9-3879-4AA8-A80F8A0689E2}"/>
                    </a:ext>
                  </a:extLst>
                </p14:cNvPr>
                <p14:cNvContentPartPr/>
                <p14:nvPr/>
              </p14:nvContentPartPr>
              <p14:xfrm>
                <a:off x="1050473" y="1486652"/>
                <a:ext cx="28080" cy="39600"/>
              </p14:xfrm>
            </p:contentPart>
          </mc:Choice>
          <mc:Fallback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5BDAA447-38E9-3879-4AA8-A80F8A0689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1473" y="1478012"/>
                  <a:ext cx="4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7135DC24-C52C-4A41-BDDB-CD332BD3C832}"/>
                    </a:ext>
                  </a:extLst>
                </p14:cNvPr>
                <p14:cNvContentPartPr/>
                <p14:nvPr/>
              </p14:nvContentPartPr>
              <p14:xfrm>
                <a:off x="1127513" y="1583132"/>
                <a:ext cx="75600" cy="155880"/>
              </p14:xfrm>
            </p:contentPart>
          </mc:Choice>
          <mc:Fallback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7135DC24-C52C-4A41-BDDB-CD332BD3C8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8513" y="1574492"/>
                  <a:ext cx="93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Γραφή 103">
                  <a:extLst>
                    <a:ext uri="{FF2B5EF4-FFF2-40B4-BE49-F238E27FC236}">
                      <a16:creationId xmlns:a16="http://schemas.microsoft.com/office/drawing/2014/main" id="{106FFA30-8F2A-F533-65B1-C458126AE794}"/>
                    </a:ext>
                  </a:extLst>
                </p14:cNvPr>
                <p14:cNvContentPartPr/>
                <p14:nvPr/>
              </p14:nvContentPartPr>
              <p14:xfrm>
                <a:off x="1265753" y="1616612"/>
                <a:ext cx="122760" cy="148680"/>
              </p14:xfrm>
            </p:contentPart>
          </mc:Choice>
          <mc:Fallback>
            <p:pic>
              <p:nvPicPr>
                <p:cNvPr id="104" name="Γραφή 103">
                  <a:extLst>
                    <a:ext uri="{FF2B5EF4-FFF2-40B4-BE49-F238E27FC236}">
                      <a16:creationId xmlns:a16="http://schemas.microsoft.com/office/drawing/2014/main" id="{106FFA30-8F2A-F533-65B1-C458126AE7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56753" y="1607612"/>
                  <a:ext cx="14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1D640F86-26AC-A8E5-31FA-A2BBAC17E86A}"/>
                    </a:ext>
                  </a:extLst>
                </p14:cNvPr>
                <p14:cNvContentPartPr/>
                <p14:nvPr/>
              </p14:nvContentPartPr>
              <p14:xfrm>
                <a:off x="1270793" y="1598252"/>
                <a:ext cx="127800" cy="200520"/>
              </p14:xfrm>
            </p:contentPart>
          </mc:Choice>
          <mc:Fallback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1D640F86-26AC-A8E5-31FA-A2BBAC17E8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61793" y="1589612"/>
                  <a:ext cx="145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08DCA7C8-8CB3-7486-AF1F-97B235C92FB1}"/>
                    </a:ext>
                  </a:extLst>
                </p14:cNvPr>
                <p14:cNvContentPartPr/>
                <p14:nvPr/>
              </p14:nvContentPartPr>
              <p14:xfrm>
                <a:off x="1446833" y="1412852"/>
                <a:ext cx="181800" cy="312480"/>
              </p14:xfrm>
            </p:contentPart>
          </mc:Choice>
          <mc:Fallback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08DCA7C8-8CB3-7486-AF1F-97B235C92FB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37833" y="1403852"/>
                  <a:ext cx="1994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D71AC1D4-1B3E-979C-7F94-4FD719C00775}"/>
                    </a:ext>
                  </a:extLst>
                </p14:cNvPr>
                <p14:cNvContentPartPr/>
                <p14:nvPr/>
              </p14:nvContentPartPr>
              <p14:xfrm>
                <a:off x="1718273" y="1627052"/>
                <a:ext cx="133560" cy="131400"/>
              </p14:xfrm>
            </p:contentPart>
          </mc:Choice>
          <mc:Fallback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D71AC1D4-1B3E-979C-7F94-4FD719C007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09273" y="1618052"/>
                  <a:ext cx="151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5F6A3DDB-4E40-68C4-FA47-277EFD577A6A}"/>
                    </a:ext>
                  </a:extLst>
                </p14:cNvPr>
                <p14:cNvContentPartPr/>
                <p14:nvPr/>
              </p14:nvContentPartPr>
              <p14:xfrm>
                <a:off x="1733393" y="1583852"/>
                <a:ext cx="102600" cy="222840"/>
              </p14:xfrm>
            </p:contentPart>
          </mc:Choice>
          <mc:Fallback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5F6A3DDB-4E40-68C4-FA47-277EFD577A6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24393" y="1575212"/>
                  <a:ext cx="1202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Ομάδα 131">
            <a:extLst>
              <a:ext uri="{FF2B5EF4-FFF2-40B4-BE49-F238E27FC236}">
                <a16:creationId xmlns:a16="http://schemas.microsoft.com/office/drawing/2014/main" id="{5D543B93-63FF-2B69-1822-CD1AEFA877C6}"/>
              </a:ext>
            </a:extLst>
          </p:cNvPr>
          <p:cNvGrpSpPr/>
          <p:nvPr/>
        </p:nvGrpSpPr>
        <p:grpSpPr>
          <a:xfrm>
            <a:off x="2042273" y="914252"/>
            <a:ext cx="2573640" cy="1477080"/>
            <a:chOff x="2042273" y="914252"/>
            <a:chExt cx="2573640" cy="14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Γραφή 108">
                  <a:extLst>
                    <a:ext uri="{FF2B5EF4-FFF2-40B4-BE49-F238E27FC236}">
                      <a16:creationId xmlns:a16="http://schemas.microsoft.com/office/drawing/2014/main" id="{D5E125B7-BC30-4C8F-5F54-B4CC2E4C35BB}"/>
                    </a:ext>
                  </a:extLst>
                </p14:cNvPr>
                <p14:cNvContentPartPr/>
                <p14:nvPr/>
              </p14:nvContentPartPr>
              <p14:xfrm>
                <a:off x="2042273" y="1698692"/>
                <a:ext cx="310320" cy="25920"/>
              </p14:xfrm>
            </p:contentPart>
          </mc:Choice>
          <mc:Fallback>
            <p:pic>
              <p:nvPicPr>
                <p:cNvPr id="109" name="Γραφή 108">
                  <a:extLst>
                    <a:ext uri="{FF2B5EF4-FFF2-40B4-BE49-F238E27FC236}">
                      <a16:creationId xmlns:a16="http://schemas.microsoft.com/office/drawing/2014/main" id="{D5E125B7-BC30-4C8F-5F54-B4CC2E4C35B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33633" y="1689692"/>
                  <a:ext cx="32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047FE1E6-49B4-5430-6126-1F52DA86F835}"/>
                    </a:ext>
                  </a:extLst>
                </p14:cNvPr>
                <p14:cNvContentPartPr/>
                <p14:nvPr/>
              </p14:nvContentPartPr>
              <p14:xfrm>
                <a:off x="2115353" y="1573412"/>
                <a:ext cx="236520" cy="45720"/>
              </p14:xfrm>
            </p:contentPart>
          </mc:Choice>
          <mc:Fallback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047FE1E6-49B4-5430-6126-1F52DA86F83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06353" y="1564772"/>
                  <a:ext cx="254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5E8BDDFE-F053-2A6E-E337-AA225FA3A44B}"/>
                    </a:ext>
                  </a:extLst>
                </p14:cNvPr>
                <p14:cNvContentPartPr/>
                <p14:nvPr/>
              </p14:nvContentPartPr>
              <p14:xfrm>
                <a:off x="2487233" y="1284692"/>
                <a:ext cx="127080" cy="633960"/>
              </p14:xfrm>
            </p:contentPart>
          </mc:Choice>
          <mc:Fallback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5E8BDDFE-F053-2A6E-E337-AA225FA3A4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78233" y="1275692"/>
                  <a:ext cx="1447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BF000C16-7B3F-4622-2C13-8F056E11DBE9}"/>
                    </a:ext>
                  </a:extLst>
                </p14:cNvPr>
                <p14:cNvContentPartPr/>
                <p14:nvPr/>
              </p14:nvContentPartPr>
              <p14:xfrm>
                <a:off x="2548433" y="2023772"/>
                <a:ext cx="214560" cy="130320"/>
              </p14:xfrm>
            </p:contentPart>
          </mc:Choice>
          <mc:Fallback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BF000C16-7B3F-4622-2C13-8F056E11DB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39793" y="2015132"/>
                  <a:ext cx="23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A62C1D4D-F616-22FD-8346-D6BB323B4467}"/>
                    </a:ext>
                  </a:extLst>
                </p14:cNvPr>
                <p14:cNvContentPartPr/>
                <p14:nvPr/>
              </p14:nvContentPartPr>
              <p14:xfrm>
                <a:off x="2582993" y="976892"/>
                <a:ext cx="94680" cy="204840"/>
              </p14:xfrm>
            </p:contentPart>
          </mc:Choice>
          <mc:Fallback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A62C1D4D-F616-22FD-8346-D6BB323B446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73993" y="968252"/>
                  <a:ext cx="112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E5F9DE5A-5771-560A-F957-D2675CA0B9A1}"/>
                    </a:ext>
                  </a:extLst>
                </p14:cNvPr>
                <p14:cNvContentPartPr/>
                <p14:nvPr/>
              </p14:nvContentPartPr>
              <p14:xfrm>
                <a:off x="2806913" y="914252"/>
                <a:ext cx="46080" cy="226440"/>
              </p14:xfrm>
            </p:contentPart>
          </mc:Choice>
          <mc:Fallback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E5F9DE5A-5771-560A-F957-D2675CA0B9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97913" y="905612"/>
                  <a:ext cx="63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Γραφή 118">
                  <a:extLst>
                    <a:ext uri="{FF2B5EF4-FFF2-40B4-BE49-F238E27FC236}">
                      <a16:creationId xmlns:a16="http://schemas.microsoft.com/office/drawing/2014/main" id="{C663B0FA-DD16-30F1-97F5-A5931C453A7A}"/>
                    </a:ext>
                  </a:extLst>
                </p14:cNvPr>
                <p14:cNvContentPartPr/>
                <p14:nvPr/>
              </p14:nvContentPartPr>
              <p14:xfrm>
                <a:off x="2873513" y="1028732"/>
                <a:ext cx="215640" cy="178560"/>
              </p14:xfrm>
            </p:contentPart>
          </mc:Choice>
          <mc:Fallback>
            <p:pic>
              <p:nvPicPr>
                <p:cNvPr id="119" name="Γραφή 118">
                  <a:extLst>
                    <a:ext uri="{FF2B5EF4-FFF2-40B4-BE49-F238E27FC236}">
                      <a16:creationId xmlns:a16="http://schemas.microsoft.com/office/drawing/2014/main" id="{C663B0FA-DD16-30F1-97F5-A5931C453A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64873" y="1019732"/>
                  <a:ext cx="233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C1BC7316-9681-8384-35CA-D6B474B77881}"/>
                    </a:ext>
                  </a:extLst>
                </p14:cNvPr>
                <p14:cNvContentPartPr/>
                <p14:nvPr/>
              </p14:nvContentPartPr>
              <p14:xfrm>
                <a:off x="2755073" y="1538852"/>
                <a:ext cx="183600" cy="178560"/>
              </p14:xfrm>
            </p:contentPart>
          </mc:Choice>
          <mc:Fallback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C1BC7316-9681-8384-35CA-D6B474B778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46073" y="1529852"/>
                  <a:ext cx="201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A7FE8707-9B75-E085-60F8-02F5A90C272E}"/>
                    </a:ext>
                  </a:extLst>
                </p14:cNvPr>
                <p14:cNvContentPartPr/>
                <p14:nvPr/>
              </p14:nvContentPartPr>
              <p14:xfrm>
                <a:off x="3005993" y="1574132"/>
                <a:ext cx="22680" cy="143640"/>
              </p14:xfrm>
            </p:contentPart>
          </mc:Choice>
          <mc:Fallback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A7FE8707-9B75-E085-60F8-02F5A90C272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97353" y="1565132"/>
                  <a:ext cx="40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3E463285-DA2D-F74D-0D31-D4A936009B4D}"/>
                    </a:ext>
                  </a:extLst>
                </p14:cNvPr>
                <p14:cNvContentPartPr/>
                <p14:nvPr/>
              </p14:nvContentPartPr>
              <p14:xfrm>
                <a:off x="3025433" y="1475492"/>
                <a:ext cx="23760" cy="37440"/>
              </p14:xfrm>
            </p:contentPart>
          </mc:Choice>
          <mc:Fallback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3E463285-DA2D-F74D-0D31-D4A936009B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16433" y="1466492"/>
                  <a:ext cx="4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6C525D5B-174C-704E-F2BF-3275608F4FE5}"/>
                    </a:ext>
                  </a:extLst>
                </p14:cNvPr>
                <p14:cNvContentPartPr/>
                <p14:nvPr/>
              </p14:nvContentPartPr>
              <p14:xfrm>
                <a:off x="3095633" y="1592132"/>
                <a:ext cx="153720" cy="152640"/>
              </p14:xfrm>
            </p:contentPart>
          </mc:Choice>
          <mc:Fallback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6C525D5B-174C-704E-F2BF-3275608F4F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86993" y="1583492"/>
                  <a:ext cx="171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4D6E3EB7-E2E8-C01D-2273-FFACC6DA078A}"/>
                    </a:ext>
                  </a:extLst>
                </p14:cNvPr>
                <p14:cNvContentPartPr/>
                <p14:nvPr/>
              </p14:nvContentPartPr>
              <p14:xfrm>
                <a:off x="3302633" y="1592852"/>
                <a:ext cx="142920" cy="158760"/>
              </p14:xfrm>
            </p:contentPart>
          </mc:Choice>
          <mc:Fallback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4D6E3EB7-E2E8-C01D-2273-FFACC6DA07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93633" y="1584212"/>
                  <a:ext cx="160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C72A1369-F643-8EB0-9FE1-DF973C78A570}"/>
                    </a:ext>
                  </a:extLst>
                </p14:cNvPr>
                <p14:cNvContentPartPr/>
                <p14:nvPr/>
              </p14:nvContentPartPr>
              <p14:xfrm>
                <a:off x="3303353" y="1576292"/>
                <a:ext cx="122760" cy="228240"/>
              </p14:xfrm>
            </p:contentPart>
          </mc:Choice>
          <mc:Fallback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C72A1369-F643-8EB0-9FE1-DF973C78A5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94713" y="1567652"/>
                  <a:ext cx="140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F1BE4BE9-A06C-FE2B-31B0-E05CFB4BD252}"/>
                    </a:ext>
                  </a:extLst>
                </p14:cNvPr>
                <p14:cNvContentPartPr/>
                <p14:nvPr/>
              </p14:nvContentPartPr>
              <p14:xfrm>
                <a:off x="3502793" y="1413212"/>
                <a:ext cx="202320" cy="285840"/>
              </p14:xfrm>
            </p:contentPart>
          </mc:Choice>
          <mc:Fallback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F1BE4BE9-A06C-FE2B-31B0-E05CFB4BD2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93793" y="1404212"/>
                  <a:ext cx="219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369577D3-C73B-88B9-BD62-DD8134EE22E4}"/>
                    </a:ext>
                  </a:extLst>
                </p14:cNvPr>
                <p14:cNvContentPartPr/>
                <p14:nvPr/>
              </p14:nvContentPartPr>
              <p14:xfrm>
                <a:off x="3803753" y="1583852"/>
                <a:ext cx="103320" cy="121320"/>
              </p14:xfrm>
            </p:contentPart>
          </mc:Choice>
          <mc:Fallback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369577D3-C73B-88B9-BD62-DD8134EE22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94753" y="1575212"/>
                  <a:ext cx="12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C41AB109-9C9E-AC5D-095D-740DF82122EC}"/>
                    </a:ext>
                  </a:extLst>
                </p14:cNvPr>
                <p14:cNvContentPartPr/>
                <p14:nvPr/>
              </p14:nvContentPartPr>
              <p14:xfrm>
                <a:off x="3818873" y="1591412"/>
                <a:ext cx="75600" cy="148320"/>
              </p14:xfrm>
            </p:contentPart>
          </mc:Choice>
          <mc:Fallback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C41AB109-9C9E-AC5D-095D-740DF82122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09873" y="1582772"/>
                  <a:ext cx="93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A6442EB4-EB19-A259-B085-20C5C34F51C1}"/>
                    </a:ext>
                  </a:extLst>
                </p14:cNvPr>
                <p14:cNvContentPartPr/>
                <p14:nvPr/>
              </p14:nvContentPartPr>
              <p14:xfrm>
                <a:off x="4056833" y="1604372"/>
                <a:ext cx="160200" cy="35640"/>
              </p14:xfrm>
            </p:contentPart>
          </mc:Choice>
          <mc:Fallback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A6442EB4-EB19-A259-B085-20C5C34F51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47833" y="1595372"/>
                  <a:ext cx="177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Γραφή 129">
                  <a:extLst>
                    <a:ext uri="{FF2B5EF4-FFF2-40B4-BE49-F238E27FC236}">
                      <a16:creationId xmlns:a16="http://schemas.microsoft.com/office/drawing/2014/main" id="{A8CC6F6F-6CE8-0E7E-76B2-F6FA0E5E0944}"/>
                    </a:ext>
                  </a:extLst>
                </p14:cNvPr>
                <p14:cNvContentPartPr/>
                <p14:nvPr/>
              </p14:nvContentPartPr>
              <p14:xfrm>
                <a:off x="4335833" y="1173092"/>
                <a:ext cx="171000" cy="793080"/>
              </p14:xfrm>
            </p:contentPart>
          </mc:Choice>
          <mc:Fallback>
            <p:pic>
              <p:nvPicPr>
                <p:cNvPr id="130" name="Γραφή 129">
                  <a:extLst>
                    <a:ext uri="{FF2B5EF4-FFF2-40B4-BE49-F238E27FC236}">
                      <a16:creationId xmlns:a16="http://schemas.microsoft.com/office/drawing/2014/main" id="{A8CC6F6F-6CE8-0E7E-76B2-F6FA0E5E094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26833" y="1164092"/>
                  <a:ext cx="18864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4BD7BCFA-F2C1-11F1-2386-EFA328DCC3AA}"/>
                    </a:ext>
                  </a:extLst>
                </p14:cNvPr>
                <p14:cNvContentPartPr/>
                <p14:nvPr/>
              </p14:nvContentPartPr>
              <p14:xfrm>
                <a:off x="4480913" y="2138972"/>
                <a:ext cx="135000" cy="252360"/>
              </p14:xfrm>
            </p:contentPart>
          </mc:Choice>
          <mc:Fallback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4BD7BCFA-F2C1-11F1-2386-EFA328DCC3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72273" y="2130332"/>
                  <a:ext cx="15264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Ομάδα 137">
            <a:extLst>
              <a:ext uri="{FF2B5EF4-FFF2-40B4-BE49-F238E27FC236}">
                <a16:creationId xmlns:a16="http://schemas.microsoft.com/office/drawing/2014/main" id="{9D5EACCC-F65B-B22A-544B-88A4C08D6A3F}"/>
              </a:ext>
            </a:extLst>
          </p:cNvPr>
          <p:cNvGrpSpPr/>
          <p:nvPr/>
        </p:nvGrpSpPr>
        <p:grpSpPr>
          <a:xfrm>
            <a:off x="4419713" y="927932"/>
            <a:ext cx="668880" cy="295200"/>
            <a:chOff x="4419713" y="927932"/>
            <a:chExt cx="66888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CFBF93C3-E8E0-FA3B-9DD2-DC83FB368D02}"/>
                    </a:ext>
                  </a:extLst>
                </p14:cNvPr>
                <p14:cNvContentPartPr/>
                <p14:nvPr/>
              </p14:nvContentPartPr>
              <p14:xfrm>
                <a:off x="4419713" y="953132"/>
                <a:ext cx="129960" cy="149040"/>
              </p14:xfrm>
            </p:contentPart>
          </mc:Choice>
          <mc:Fallback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CFBF93C3-E8E0-FA3B-9DD2-DC83FB368D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10713" y="944492"/>
                  <a:ext cx="147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F6631EB2-1FE9-0A97-7BB2-2A19BF654033}"/>
                    </a:ext>
                  </a:extLst>
                </p14:cNvPr>
                <p14:cNvContentPartPr/>
                <p14:nvPr/>
              </p14:nvContentPartPr>
              <p14:xfrm>
                <a:off x="4604753" y="963572"/>
                <a:ext cx="87480" cy="119160"/>
              </p14:xfrm>
            </p:contentPart>
          </mc:Choice>
          <mc:Fallback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F6631EB2-1FE9-0A97-7BB2-2A19BF6540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95753" y="954572"/>
                  <a:ext cx="105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2AB0130A-540D-1E38-745D-83A386CAFF6F}"/>
                    </a:ext>
                  </a:extLst>
                </p14:cNvPr>
                <p14:cNvContentPartPr/>
                <p14:nvPr/>
              </p14:nvContentPartPr>
              <p14:xfrm>
                <a:off x="4740833" y="927932"/>
                <a:ext cx="155880" cy="212040"/>
              </p14:xfrm>
            </p:contentPart>
          </mc:Choice>
          <mc:Fallback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2AB0130A-540D-1E38-745D-83A386CAFF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31833" y="919292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F22A2F10-AA78-5BE7-039D-71D7A1DFBA04}"/>
                    </a:ext>
                  </a:extLst>
                </p14:cNvPr>
                <p14:cNvContentPartPr/>
                <p14:nvPr/>
              </p14:nvContentPartPr>
              <p14:xfrm>
                <a:off x="4903913" y="977612"/>
                <a:ext cx="129960" cy="138960"/>
              </p14:xfrm>
            </p:contentPart>
          </mc:Choice>
          <mc:Fallback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F22A2F10-AA78-5BE7-039D-71D7A1DFBA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95273" y="968972"/>
                  <a:ext cx="147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Γραφή 136">
                  <a:extLst>
                    <a:ext uri="{FF2B5EF4-FFF2-40B4-BE49-F238E27FC236}">
                      <a16:creationId xmlns:a16="http://schemas.microsoft.com/office/drawing/2014/main" id="{26CB1898-BF96-43D5-7595-333F6336E66C}"/>
                    </a:ext>
                  </a:extLst>
                </p14:cNvPr>
                <p14:cNvContentPartPr/>
                <p14:nvPr/>
              </p14:nvContentPartPr>
              <p14:xfrm>
                <a:off x="5071313" y="1016852"/>
                <a:ext cx="17280" cy="206280"/>
              </p14:xfrm>
            </p:contentPart>
          </mc:Choice>
          <mc:Fallback>
            <p:pic>
              <p:nvPicPr>
                <p:cNvPr id="137" name="Γραφή 136">
                  <a:extLst>
                    <a:ext uri="{FF2B5EF4-FFF2-40B4-BE49-F238E27FC236}">
                      <a16:creationId xmlns:a16="http://schemas.microsoft.com/office/drawing/2014/main" id="{26CB1898-BF96-43D5-7595-333F6336E6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62673" y="1008212"/>
                  <a:ext cx="349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Ομάδα 150">
            <a:extLst>
              <a:ext uri="{FF2B5EF4-FFF2-40B4-BE49-F238E27FC236}">
                <a16:creationId xmlns:a16="http://schemas.microsoft.com/office/drawing/2014/main" id="{9AFCD3A7-C4EC-0D75-FC4B-B3AC92FFB99D}"/>
              </a:ext>
            </a:extLst>
          </p:cNvPr>
          <p:cNvGrpSpPr/>
          <p:nvPr/>
        </p:nvGrpSpPr>
        <p:grpSpPr>
          <a:xfrm>
            <a:off x="4585673" y="1429412"/>
            <a:ext cx="1146960" cy="287640"/>
            <a:chOff x="4585673" y="1429412"/>
            <a:chExt cx="11469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07586737-80AB-05A7-408D-EFEDF2EF362D}"/>
                    </a:ext>
                  </a:extLst>
                </p14:cNvPr>
                <p14:cNvContentPartPr/>
                <p14:nvPr/>
              </p14:nvContentPartPr>
              <p14:xfrm>
                <a:off x="4585673" y="1503572"/>
                <a:ext cx="144360" cy="171360"/>
              </p14:xfrm>
            </p:contentPart>
          </mc:Choice>
          <mc:Fallback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07586737-80AB-05A7-408D-EFEDF2EF362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76673" y="1494932"/>
                  <a:ext cx="162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14038311-2D06-0D12-064C-BAB2332C7F88}"/>
                    </a:ext>
                  </a:extLst>
                </p14:cNvPr>
                <p14:cNvContentPartPr/>
                <p14:nvPr/>
              </p14:nvContentPartPr>
              <p14:xfrm>
                <a:off x="4806713" y="1542812"/>
                <a:ext cx="54720" cy="127440"/>
              </p14:xfrm>
            </p:contentPart>
          </mc:Choice>
          <mc:Fallback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14038311-2D06-0D12-064C-BAB2332C7F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97713" y="1533812"/>
                  <a:ext cx="7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949EE7FD-589F-63D9-30FF-5FF42F45B4BB}"/>
                    </a:ext>
                  </a:extLst>
                </p14:cNvPr>
                <p14:cNvContentPartPr/>
                <p14:nvPr/>
              </p14:nvContentPartPr>
              <p14:xfrm>
                <a:off x="4834433" y="1429412"/>
                <a:ext cx="59040" cy="54720"/>
              </p14:xfrm>
            </p:contentPart>
          </mc:Choice>
          <mc:Fallback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949EE7FD-589F-63D9-30FF-5FF42F45B4B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25433" y="1420772"/>
                  <a:ext cx="76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41EA58CF-0DE7-C36D-A922-611DC6AE8764}"/>
                    </a:ext>
                  </a:extLst>
                </p14:cNvPr>
                <p14:cNvContentPartPr/>
                <p14:nvPr/>
              </p14:nvContentPartPr>
              <p14:xfrm>
                <a:off x="4981673" y="1550012"/>
                <a:ext cx="110880" cy="133920"/>
              </p14:xfrm>
            </p:contentPart>
          </mc:Choice>
          <mc:Fallback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41EA58CF-0DE7-C36D-A922-611DC6AE87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73033" y="1541372"/>
                  <a:ext cx="128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67B71E8C-4BA0-0346-F274-8F726A7FDBF9}"/>
                    </a:ext>
                  </a:extLst>
                </p14:cNvPr>
                <p14:cNvContentPartPr/>
                <p14:nvPr/>
              </p14:nvContentPartPr>
              <p14:xfrm>
                <a:off x="5136833" y="1567292"/>
                <a:ext cx="102600" cy="144000"/>
              </p14:xfrm>
            </p:contentPart>
          </mc:Choice>
          <mc:Fallback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67B71E8C-4BA0-0346-F274-8F726A7FDBF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27833" y="1558652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BEC926E8-4BE5-2837-4AE9-BFA6E43FD984}"/>
                    </a:ext>
                  </a:extLst>
                </p14:cNvPr>
                <p14:cNvContentPartPr/>
                <p14:nvPr/>
              </p14:nvContentPartPr>
              <p14:xfrm>
                <a:off x="5130713" y="1568012"/>
                <a:ext cx="128520" cy="149040"/>
              </p14:xfrm>
            </p:contentPart>
          </mc:Choice>
          <mc:Fallback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BEC926E8-4BE5-2837-4AE9-BFA6E43FD98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22073" y="1559372"/>
                  <a:ext cx="146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ED743284-B6C7-F81C-A0CA-15D103E57F7E}"/>
                    </a:ext>
                  </a:extLst>
                </p14:cNvPr>
                <p14:cNvContentPartPr/>
                <p14:nvPr/>
              </p14:nvContentPartPr>
              <p14:xfrm>
                <a:off x="5333033" y="1457492"/>
                <a:ext cx="138240" cy="224280"/>
              </p14:xfrm>
            </p:contentPart>
          </mc:Choice>
          <mc:Fallback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ED743284-B6C7-F81C-A0CA-15D103E57F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24393" y="1448492"/>
                  <a:ext cx="155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Γραφή 145">
                  <a:extLst>
                    <a:ext uri="{FF2B5EF4-FFF2-40B4-BE49-F238E27FC236}">
                      <a16:creationId xmlns:a16="http://schemas.microsoft.com/office/drawing/2014/main" id="{ECF72686-2A58-E554-834F-77DAC4EF04C5}"/>
                    </a:ext>
                  </a:extLst>
                </p14:cNvPr>
                <p14:cNvContentPartPr/>
                <p14:nvPr/>
              </p14:nvContentPartPr>
              <p14:xfrm>
                <a:off x="5587553" y="1542452"/>
                <a:ext cx="145080" cy="116640"/>
              </p14:xfrm>
            </p:contentPart>
          </mc:Choice>
          <mc:Fallback>
            <p:pic>
              <p:nvPicPr>
                <p:cNvPr id="146" name="Γραφή 145">
                  <a:extLst>
                    <a:ext uri="{FF2B5EF4-FFF2-40B4-BE49-F238E27FC236}">
                      <a16:creationId xmlns:a16="http://schemas.microsoft.com/office/drawing/2014/main" id="{ECF72686-2A58-E554-834F-77DAC4EF04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78913" y="1533812"/>
                  <a:ext cx="162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606736F1-3463-F53D-F441-AAF49E8E017B}"/>
                    </a:ext>
                  </a:extLst>
                </p14:cNvPr>
                <p14:cNvContentPartPr/>
                <p14:nvPr/>
              </p14:nvContentPartPr>
              <p14:xfrm>
                <a:off x="5525633" y="1510772"/>
                <a:ext cx="176400" cy="180720"/>
              </p14:xfrm>
            </p:contentPart>
          </mc:Choice>
          <mc:Fallback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606736F1-3463-F53D-F441-AAF49E8E017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16633" y="1502132"/>
                  <a:ext cx="1940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Ομάδα 149">
            <a:extLst>
              <a:ext uri="{FF2B5EF4-FFF2-40B4-BE49-F238E27FC236}">
                <a16:creationId xmlns:a16="http://schemas.microsoft.com/office/drawing/2014/main" id="{B13F4EE8-E511-6BE9-EE2E-7858D93D3120}"/>
              </a:ext>
            </a:extLst>
          </p:cNvPr>
          <p:cNvGrpSpPr/>
          <p:nvPr/>
        </p:nvGrpSpPr>
        <p:grpSpPr>
          <a:xfrm>
            <a:off x="717473" y="2745212"/>
            <a:ext cx="333000" cy="190440"/>
            <a:chOff x="717473" y="2745212"/>
            <a:chExt cx="33300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Γραφή 147">
                  <a:extLst>
                    <a:ext uri="{FF2B5EF4-FFF2-40B4-BE49-F238E27FC236}">
                      <a16:creationId xmlns:a16="http://schemas.microsoft.com/office/drawing/2014/main" id="{33509899-FE7B-4562-1351-816D61E9E0CB}"/>
                    </a:ext>
                  </a:extLst>
                </p14:cNvPr>
                <p14:cNvContentPartPr/>
                <p14:nvPr/>
              </p14:nvContentPartPr>
              <p14:xfrm>
                <a:off x="717473" y="2873372"/>
                <a:ext cx="333000" cy="62280"/>
              </p14:xfrm>
            </p:contentPart>
          </mc:Choice>
          <mc:Fallback>
            <p:pic>
              <p:nvPicPr>
                <p:cNvPr id="148" name="Γραφή 147">
                  <a:extLst>
                    <a:ext uri="{FF2B5EF4-FFF2-40B4-BE49-F238E27FC236}">
                      <a16:creationId xmlns:a16="http://schemas.microsoft.com/office/drawing/2014/main" id="{33509899-FE7B-4562-1351-816D61E9E0C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8833" y="2864732"/>
                  <a:ext cx="35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1C80CDD4-CF23-CDF3-FD7F-48171D15D472}"/>
                    </a:ext>
                  </a:extLst>
                </p14:cNvPr>
                <p14:cNvContentPartPr/>
                <p14:nvPr/>
              </p14:nvContentPartPr>
              <p14:xfrm>
                <a:off x="746273" y="2745212"/>
                <a:ext cx="247680" cy="45000"/>
              </p14:xfrm>
            </p:contentPart>
          </mc:Choice>
          <mc:Fallback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1C80CDD4-CF23-CDF3-FD7F-48171D15D47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7273" y="2736572"/>
                  <a:ext cx="2653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Ομάδα 164">
            <a:extLst>
              <a:ext uri="{FF2B5EF4-FFF2-40B4-BE49-F238E27FC236}">
                <a16:creationId xmlns:a16="http://schemas.microsoft.com/office/drawing/2014/main" id="{91C9D45F-9677-C4D2-73A6-BACD7E9C3E25}"/>
              </a:ext>
            </a:extLst>
          </p:cNvPr>
          <p:cNvGrpSpPr/>
          <p:nvPr/>
        </p:nvGrpSpPr>
        <p:grpSpPr>
          <a:xfrm>
            <a:off x="1213193" y="2235452"/>
            <a:ext cx="1630800" cy="778680"/>
            <a:chOff x="1213193" y="2235452"/>
            <a:chExt cx="1630800" cy="77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00AC3605-205A-9FD0-186B-3DB15F9BE44A}"/>
                    </a:ext>
                  </a:extLst>
                </p14:cNvPr>
                <p14:cNvContentPartPr/>
                <p14:nvPr/>
              </p14:nvContentPartPr>
              <p14:xfrm>
                <a:off x="1259993" y="2713532"/>
                <a:ext cx="228960" cy="17640"/>
              </p14:xfrm>
            </p:contentPart>
          </mc:Choice>
          <mc:Fallback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00AC3605-205A-9FD0-186B-3DB15F9BE4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50993" y="2704892"/>
                  <a:ext cx="24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0DB16106-EDB5-4CCC-BC56-CB1276221380}"/>
                    </a:ext>
                  </a:extLst>
                </p14:cNvPr>
                <p14:cNvContentPartPr/>
                <p14:nvPr/>
              </p14:nvContentPartPr>
              <p14:xfrm>
                <a:off x="1596233" y="2628572"/>
                <a:ext cx="304920" cy="168480"/>
              </p14:xfrm>
            </p:contentPart>
          </mc:Choice>
          <mc:Fallback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0DB16106-EDB5-4CCC-BC56-CB127622138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87593" y="2619572"/>
                  <a:ext cx="32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3C2A5BC9-4C46-D07F-3F8A-C9BA1E8725B8}"/>
                    </a:ext>
                  </a:extLst>
                </p14:cNvPr>
                <p14:cNvContentPartPr/>
                <p14:nvPr/>
              </p14:nvContentPartPr>
              <p14:xfrm>
                <a:off x="1961993" y="2643332"/>
                <a:ext cx="155880" cy="163440"/>
              </p14:xfrm>
            </p:contentPart>
          </mc:Choice>
          <mc:Fallback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3C2A5BC9-4C46-D07F-3F8A-C9BA1E8725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53353" y="2634692"/>
                  <a:ext cx="173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367A2257-C5B7-B850-4299-9776D134EF6E}"/>
                    </a:ext>
                  </a:extLst>
                </p14:cNvPr>
                <p14:cNvContentPartPr/>
                <p14:nvPr/>
              </p14:nvContentPartPr>
              <p14:xfrm>
                <a:off x="2163233" y="2637212"/>
                <a:ext cx="168120" cy="113040"/>
              </p14:xfrm>
            </p:contentPart>
          </mc:Choice>
          <mc:Fallback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367A2257-C5B7-B850-4299-9776D134EF6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54233" y="2628212"/>
                  <a:ext cx="185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Γραφή 155">
                  <a:extLst>
                    <a:ext uri="{FF2B5EF4-FFF2-40B4-BE49-F238E27FC236}">
                      <a16:creationId xmlns:a16="http://schemas.microsoft.com/office/drawing/2014/main" id="{BBA28FA9-A270-11E2-57FB-D79D9D340089}"/>
                    </a:ext>
                  </a:extLst>
                </p14:cNvPr>
                <p14:cNvContentPartPr/>
                <p14:nvPr/>
              </p14:nvContentPartPr>
              <p14:xfrm>
                <a:off x="2141993" y="2550812"/>
                <a:ext cx="216360" cy="246240"/>
              </p14:xfrm>
            </p:contentPart>
          </mc:Choice>
          <mc:Fallback>
            <p:pic>
              <p:nvPicPr>
                <p:cNvPr id="156" name="Γραφή 155">
                  <a:extLst>
                    <a:ext uri="{FF2B5EF4-FFF2-40B4-BE49-F238E27FC236}">
                      <a16:creationId xmlns:a16="http://schemas.microsoft.com/office/drawing/2014/main" id="{BBA28FA9-A270-11E2-57FB-D79D9D3400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33353" y="2541812"/>
                  <a:ext cx="234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Γραφή 156">
                  <a:extLst>
                    <a:ext uri="{FF2B5EF4-FFF2-40B4-BE49-F238E27FC236}">
                      <a16:creationId xmlns:a16="http://schemas.microsoft.com/office/drawing/2014/main" id="{3CFDB2C9-90A4-0682-F781-1F148FA53936}"/>
                    </a:ext>
                  </a:extLst>
                </p14:cNvPr>
                <p14:cNvContentPartPr/>
                <p14:nvPr/>
              </p14:nvContentPartPr>
              <p14:xfrm>
                <a:off x="1213193" y="2351012"/>
                <a:ext cx="215280" cy="594720"/>
              </p14:xfrm>
            </p:contentPart>
          </mc:Choice>
          <mc:Fallback>
            <p:pic>
              <p:nvPicPr>
                <p:cNvPr id="157" name="Γραφή 156">
                  <a:extLst>
                    <a:ext uri="{FF2B5EF4-FFF2-40B4-BE49-F238E27FC236}">
                      <a16:creationId xmlns:a16="http://schemas.microsoft.com/office/drawing/2014/main" id="{3CFDB2C9-90A4-0682-F781-1F148FA539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04193" y="2342012"/>
                  <a:ext cx="2329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Γραφή 157">
                  <a:extLst>
                    <a:ext uri="{FF2B5EF4-FFF2-40B4-BE49-F238E27FC236}">
                      <a16:creationId xmlns:a16="http://schemas.microsoft.com/office/drawing/2014/main" id="{F81B6852-FA35-0998-3577-7582FAB39023}"/>
                    </a:ext>
                  </a:extLst>
                </p14:cNvPr>
                <p14:cNvContentPartPr/>
                <p14:nvPr/>
              </p14:nvContentPartPr>
              <p14:xfrm>
                <a:off x="1342073" y="2235452"/>
                <a:ext cx="258480" cy="68400"/>
              </p14:xfrm>
            </p:contentPart>
          </mc:Choice>
          <mc:Fallback>
            <p:pic>
              <p:nvPicPr>
                <p:cNvPr id="158" name="Γραφή 157">
                  <a:extLst>
                    <a:ext uri="{FF2B5EF4-FFF2-40B4-BE49-F238E27FC236}">
                      <a16:creationId xmlns:a16="http://schemas.microsoft.com/office/drawing/2014/main" id="{F81B6852-FA35-0998-3577-7582FAB3902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33073" y="2226812"/>
                  <a:ext cx="276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52D9281D-60CD-D698-8329-F169CCB4910F}"/>
                    </a:ext>
                  </a:extLst>
                </p14:cNvPr>
                <p14:cNvContentPartPr/>
                <p14:nvPr/>
              </p14:nvContentPartPr>
              <p14:xfrm>
                <a:off x="2497313" y="2335172"/>
                <a:ext cx="109800" cy="635400"/>
              </p14:xfrm>
            </p:contentPart>
          </mc:Choice>
          <mc:Fallback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52D9281D-60CD-D698-8329-F169CCB491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8673" y="2326172"/>
                  <a:ext cx="1274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4CBEBFE3-CC04-ADE2-D8CC-53DDB9B798E5}"/>
                    </a:ext>
                  </a:extLst>
                </p14:cNvPr>
                <p14:cNvContentPartPr/>
                <p14:nvPr/>
              </p14:nvContentPartPr>
              <p14:xfrm>
                <a:off x="2742833" y="2914412"/>
                <a:ext cx="101160" cy="99720"/>
              </p14:xfrm>
            </p:contentPart>
          </mc:Choice>
          <mc:Fallback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4CBEBFE3-CC04-ADE2-D8CC-53DDB9B798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34193" y="2905772"/>
                  <a:ext cx="1188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6" name="Γραφή 165">
                <a:extLst>
                  <a:ext uri="{FF2B5EF4-FFF2-40B4-BE49-F238E27FC236}">
                    <a16:creationId xmlns:a16="http://schemas.microsoft.com/office/drawing/2014/main" id="{0D85F861-BC52-BF5E-C299-5705C393FE40}"/>
                  </a:ext>
                </a:extLst>
              </p14:cNvPr>
              <p14:cNvContentPartPr/>
              <p14:nvPr/>
            </p14:nvContentPartPr>
            <p14:xfrm>
              <a:off x="3262313" y="2752772"/>
              <a:ext cx="191520" cy="23760"/>
            </p14:xfrm>
          </p:contentPart>
        </mc:Choice>
        <mc:Fallback>
          <p:pic>
            <p:nvPicPr>
              <p:cNvPr id="166" name="Γραφή 165">
                <a:extLst>
                  <a:ext uri="{FF2B5EF4-FFF2-40B4-BE49-F238E27FC236}">
                    <a16:creationId xmlns:a16="http://schemas.microsoft.com/office/drawing/2014/main" id="{0D85F861-BC52-BF5E-C299-5705C393FE4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253673" y="2743772"/>
                <a:ext cx="2091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Ομάδα 176">
            <a:extLst>
              <a:ext uri="{FF2B5EF4-FFF2-40B4-BE49-F238E27FC236}">
                <a16:creationId xmlns:a16="http://schemas.microsoft.com/office/drawing/2014/main" id="{752F670A-947F-B261-78E7-037468130CFC}"/>
              </a:ext>
            </a:extLst>
          </p:cNvPr>
          <p:cNvGrpSpPr/>
          <p:nvPr/>
        </p:nvGrpSpPr>
        <p:grpSpPr>
          <a:xfrm>
            <a:off x="3721673" y="2321852"/>
            <a:ext cx="1042200" cy="714600"/>
            <a:chOff x="3721673" y="2321852"/>
            <a:chExt cx="104220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" name="Γραφή 166">
                  <a:extLst>
                    <a:ext uri="{FF2B5EF4-FFF2-40B4-BE49-F238E27FC236}">
                      <a16:creationId xmlns:a16="http://schemas.microsoft.com/office/drawing/2014/main" id="{2DB55ED0-3931-CF91-9768-CF5A71267589}"/>
                    </a:ext>
                  </a:extLst>
                </p14:cNvPr>
                <p14:cNvContentPartPr/>
                <p14:nvPr/>
              </p14:nvContentPartPr>
              <p14:xfrm>
                <a:off x="3721673" y="2457932"/>
                <a:ext cx="185400" cy="578520"/>
              </p14:xfrm>
            </p:contentPart>
          </mc:Choice>
          <mc:Fallback>
            <p:pic>
              <p:nvPicPr>
                <p:cNvPr id="167" name="Γραφή 166">
                  <a:extLst>
                    <a:ext uri="{FF2B5EF4-FFF2-40B4-BE49-F238E27FC236}">
                      <a16:creationId xmlns:a16="http://schemas.microsoft.com/office/drawing/2014/main" id="{2DB55ED0-3931-CF91-9768-CF5A7126758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12673" y="2448932"/>
                  <a:ext cx="2030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Γραφή 167">
                  <a:extLst>
                    <a:ext uri="{FF2B5EF4-FFF2-40B4-BE49-F238E27FC236}">
                      <a16:creationId xmlns:a16="http://schemas.microsoft.com/office/drawing/2014/main" id="{3FDA0DFE-53CD-F3BB-14B8-5C93EBD92124}"/>
                    </a:ext>
                  </a:extLst>
                </p14:cNvPr>
                <p14:cNvContentPartPr/>
                <p14:nvPr/>
              </p14:nvContentPartPr>
              <p14:xfrm>
                <a:off x="3796913" y="2321852"/>
                <a:ext cx="157680" cy="72360"/>
              </p14:xfrm>
            </p:contentPart>
          </mc:Choice>
          <mc:Fallback>
            <p:pic>
              <p:nvPicPr>
                <p:cNvPr id="168" name="Γραφή 167">
                  <a:extLst>
                    <a:ext uri="{FF2B5EF4-FFF2-40B4-BE49-F238E27FC236}">
                      <a16:creationId xmlns:a16="http://schemas.microsoft.com/office/drawing/2014/main" id="{3FDA0DFE-53CD-F3BB-14B8-5C93EBD921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88273" y="2312852"/>
                  <a:ext cx="175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Γραφή 168">
                  <a:extLst>
                    <a:ext uri="{FF2B5EF4-FFF2-40B4-BE49-F238E27FC236}">
                      <a16:creationId xmlns:a16="http://schemas.microsoft.com/office/drawing/2014/main" id="{2994C9EE-DBEC-D2AF-9835-D61B8CE4D134}"/>
                    </a:ext>
                  </a:extLst>
                </p14:cNvPr>
                <p14:cNvContentPartPr/>
                <p14:nvPr/>
              </p14:nvContentPartPr>
              <p14:xfrm>
                <a:off x="3871433" y="2700932"/>
                <a:ext cx="174600" cy="21240"/>
              </p14:xfrm>
            </p:contentPart>
          </mc:Choice>
          <mc:Fallback>
            <p:pic>
              <p:nvPicPr>
                <p:cNvPr id="169" name="Γραφή 168">
                  <a:extLst>
                    <a:ext uri="{FF2B5EF4-FFF2-40B4-BE49-F238E27FC236}">
                      <a16:creationId xmlns:a16="http://schemas.microsoft.com/office/drawing/2014/main" id="{2994C9EE-DBEC-D2AF-9835-D61B8CE4D1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62793" y="2692292"/>
                  <a:ext cx="192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Γραφή 169">
                  <a:extLst>
                    <a:ext uri="{FF2B5EF4-FFF2-40B4-BE49-F238E27FC236}">
                      <a16:creationId xmlns:a16="http://schemas.microsoft.com/office/drawing/2014/main" id="{D4309FF9-0DDB-E12E-A106-791B62365AE8}"/>
                    </a:ext>
                  </a:extLst>
                </p14:cNvPr>
                <p14:cNvContentPartPr/>
                <p14:nvPr/>
              </p14:nvContentPartPr>
              <p14:xfrm>
                <a:off x="4111913" y="2659172"/>
                <a:ext cx="258480" cy="140040"/>
              </p14:xfrm>
            </p:contentPart>
          </mc:Choice>
          <mc:Fallback>
            <p:pic>
              <p:nvPicPr>
                <p:cNvPr id="170" name="Γραφή 169">
                  <a:extLst>
                    <a:ext uri="{FF2B5EF4-FFF2-40B4-BE49-F238E27FC236}">
                      <a16:creationId xmlns:a16="http://schemas.microsoft.com/office/drawing/2014/main" id="{D4309FF9-0DDB-E12E-A106-791B62365A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02913" y="2650532"/>
                  <a:ext cx="276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8A64045B-4AF3-C805-FAD1-D87075618B38}"/>
                    </a:ext>
                  </a:extLst>
                </p14:cNvPr>
                <p14:cNvContentPartPr/>
                <p14:nvPr/>
              </p14:nvContentPartPr>
              <p14:xfrm>
                <a:off x="4405313" y="2682932"/>
                <a:ext cx="128520" cy="140400"/>
              </p14:xfrm>
            </p:contentPart>
          </mc:Choice>
          <mc:Fallback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8A64045B-4AF3-C805-FAD1-D87075618B3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96313" y="2673932"/>
                  <a:ext cx="14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Γραφή 171">
                  <a:extLst>
                    <a:ext uri="{FF2B5EF4-FFF2-40B4-BE49-F238E27FC236}">
                      <a16:creationId xmlns:a16="http://schemas.microsoft.com/office/drawing/2014/main" id="{4E9ADC10-2488-C0E3-624F-BED3A40C6DED}"/>
                    </a:ext>
                  </a:extLst>
                </p14:cNvPr>
                <p14:cNvContentPartPr/>
                <p14:nvPr/>
              </p14:nvContentPartPr>
              <p14:xfrm>
                <a:off x="4593953" y="2674652"/>
                <a:ext cx="169920" cy="87480"/>
              </p14:xfrm>
            </p:contentPart>
          </mc:Choice>
          <mc:Fallback>
            <p:pic>
              <p:nvPicPr>
                <p:cNvPr id="172" name="Γραφή 171">
                  <a:extLst>
                    <a:ext uri="{FF2B5EF4-FFF2-40B4-BE49-F238E27FC236}">
                      <a16:creationId xmlns:a16="http://schemas.microsoft.com/office/drawing/2014/main" id="{4E9ADC10-2488-C0E3-624F-BED3A40C6D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84953" y="2666012"/>
                  <a:ext cx="187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Γραφή 172">
                  <a:extLst>
                    <a:ext uri="{FF2B5EF4-FFF2-40B4-BE49-F238E27FC236}">
                      <a16:creationId xmlns:a16="http://schemas.microsoft.com/office/drawing/2014/main" id="{B8283D33-4CEF-E4C2-EB18-6BA2DB3A8E11}"/>
                    </a:ext>
                  </a:extLst>
                </p14:cNvPr>
                <p14:cNvContentPartPr/>
                <p14:nvPr/>
              </p14:nvContentPartPr>
              <p14:xfrm>
                <a:off x="4618073" y="2674292"/>
                <a:ext cx="110880" cy="130680"/>
              </p14:xfrm>
            </p:contentPart>
          </mc:Choice>
          <mc:Fallback>
            <p:pic>
              <p:nvPicPr>
                <p:cNvPr id="173" name="Γραφή 172">
                  <a:extLst>
                    <a:ext uri="{FF2B5EF4-FFF2-40B4-BE49-F238E27FC236}">
                      <a16:creationId xmlns:a16="http://schemas.microsoft.com/office/drawing/2014/main" id="{B8283D33-4CEF-E4C2-EB18-6BA2DB3A8E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09433" y="2665652"/>
                  <a:ext cx="1285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Ομάδα 175">
            <a:extLst>
              <a:ext uri="{FF2B5EF4-FFF2-40B4-BE49-F238E27FC236}">
                <a16:creationId xmlns:a16="http://schemas.microsoft.com/office/drawing/2014/main" id="{56501465-A3E9-24A2-C982-805F75E4815C}"/>
              </a:ext>
            </a:extLst>
          </p:cNvPr>
          <p:cNvGrpSpPr/>
          <p:nvPr/>
        </p:nvGrpSpPr>
        <p:grpSpPr>
          <a:xfrm>
            <a:off x="4999313" y="2319692"/>
            <a:ext cx="428400" cy="909720"/>
            <a:chOff x="4999313" y="2319692"/>
            <a:chExt cx="428400" cy="90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A5A7000F-003C-0F0D-4E09-A479F136C243}"/>
                    </a:ext>
                  </a:extLst>
                </p14:cNvPr>
                <p14:cNvContentPartPr/>
                <p14:nvPr/>
              </p14:nvContentPartPr>
              <p14:xfrm>
                <a:off x="4999313" y="2319692"/>
                <a:ext cx="194760" cy="701280"/>
              </p14:xfrm>
            </p:contentPart>
          </mc:Choice>
          <mc:Fallback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A5A7000F-003C-0F0D-4E09-A479F136C24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90673" y="2311052"/>
                  <a:ext cx="21240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58FB590E-2BDD-2787-8DCF-6E55AF7463D4}"/>
                    </a:ext>
                  </a:extLst>
                </p14:cNvPr>
                <p14:cNvContentPartPr/>
                <p14:nvPr/>
              </p14:nvContentPartPr>
              <p14:xfrm>
                <a:off x="5314313" y="3038252"/>
                <a:ext cx="113400" cy="191160"/>
              </p14:xfrm>
            </p:contentPart>
          </mc:Choice>
          <mc:Fallback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58FB590E-2BDD-2787-8DCF-6E55AF7463D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05673" y="3029612"/>
                  <a:ext cx="1310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Ομάδα 185">
            <a:extLst>
              <a:ext uri="{FF2B5EF4-FFF2-40B4-BE49-F238E27FC236}">
                <a16:creationId xmlns:a16="http://schemas.microsoft.com/office/drawing/2014/main" id="{13DCC826-7ECF-EA44-1C1D-D0009252C65D}"/>
              </a:ext>
            </a:extLst>
          </p:cNvPr>
          <p:cNvGrpSpPr/>
          <p:nvPr/>
        </p:nvGrpSpPr>
        <p:grpSpPr>
          <a:xfrm>
            <a:off x="5884193" y="2727932"/>
            <a:ext cx="228960" cy="126000"/>
            <a:chOff x="5884193" y="2727932"/>
            <a:chExt cx="22896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Γραφή 183">
                  <a:extLst>
                    <a:ext uri="{FF2B5EF4-FFF2-40B4-BE49-F238E27FC236}">
                      <a16:creationId xmlns:a16="http://schemas.microsoft.com/office/drawing/2014/main" id="{991965E7-0217-FFBA-6EF4-A35C528914A0}"/>
                    </a:ext>
                  </a:extLst>
                </p14:cNvPr>
                <p14:cNvContentPartPr/>
                <p14:nvPr/>
              </p14:nvContentPartPr>
              <p14:xfrm>
                <a:off x="5896793" y="2813972"/>
                <a:ext cx="185400" cy="39960"/>
              </p14:xfrm>
            </p:contentPart>
          </mc:Choice>
          <mc:Fallback>
            <p:pic>
              <p:nvPicPr>
                <p:cNvPr id="184" name="Γραφή 183">
                  <a:extLst>
                    <a:ext uri="{FF2B5EF4-FFF2-40B4-BE49-F238E27FC236}">
                      <a16:creationId xmlns:a16="http://schemas.microsoft.com/office/drawing/2014/main" id="{991965E7-0217-FFBA-6EF4-A35C528914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88153" y="2804972"/>
                  <a:ext cx="203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Γραφή 184">
                  <a:extLst>
                    <a:ext uri="{FF2B5EF4-FFF2-40B4-BE49-F238E27FC236}">
                      <a16:creationId xmlns:a16="http://schemas.microsoft.com/office/drawing/2014/main" id="{7C188680-7D1C-CB6B-6FB5-BAFE16CD8526}"/>
                    </a:ext>
                  </a:extLst>
                </p14:cNvPr>
                <p14:cNvContentPartPr/>
                <p14:nvPr/>
              </p14:nvContentPartPr>
              <p14:xfrm>
                <a:off x="5884193" y="2727932"/>
                <a:ext cx="228960" cy="47880"/>
              </p14:xfrm>
            </p:contentPart>
          </mc:Choice>
          <mc:Fallback>
            <p:pic>
              <p:nvPicPr>
                <p:cNvPr id="185" name="Γραφή 184">
                  <a:extLst>
                    <a:ext uri="{FF2B5EF4-FFF2-40B4-BE49-F238E27FC236}">
                      <a16:creationId xmlns:a16="http://schemas.microsoft.com/office/drawing/2014/main" id="{7C188680-7D1C-CB6B-6FB5-BAFE16CD85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75193" y="2719292"/>
                  <a:ext cx="2466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Ομάδα 192">
            <a:extLst>
              <a:ext uri="{FF2B5EF4-FFF2-40B4-BE49-F238E27FC236}">
                <a16:creationId xmlns:a16="http://schemas.microsoft.com/office/drawing/2014/main" id="{F669BA39-A5C3-1DA3-09A9-C3E0D9DE3700}"/>
              </a:ext>
            </a:extLst>
          </p:cNvPr>
          <p:cNvGrpSpPr/>
          <p:nvPr/>
        </p:nvGrpSpPr>
        <p:grpSpPr>
          <a:xfrm>
            <a:off x="6432833" y="2728292"/>
            <a:ext cx="748800" cy="221760"/>
            <a:chOff x="6432833" y="2728292"/>
            <a:chExt cx="74880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7" name="Γραφή 186">
                  <a:extLst>
                    <a:ext uri="{FF2B5EF4-FFF2-40B4-BE49-F238E27FC236}">
                      <a16:creationId xmlns:a16="http://schemas.microsoft.com/office/drawing/2014/main" id="{41370A99-BAB2-9A0A-9A93-5B0E6EE77778}"/>
                    </a:ext>
                  </a:extLst>
                </p14:cNvPr>
                <p14:cNvContentPartPr/>
                <p14:nvPr/>
              </p14:nvContentPartPr>
              <p14:xfrm>
                <a:off x="6432833" y="2754932"/>
                <a:ext cx="176040" cy="50040"/>
              </p14:xfrm>
            </p:contentPart>
          </mc:Choice>
          <mc:Fallback>
            <p:pic>
              <p:nvPicPr>
                <p:cNvPr id="187" name="Γραφή 186">
                  <a:extLst>
                    <a:ext uri="{FF2B5EF4-FFF2-40B4-BE49-F238E27FC236}">
                      <a16:creationId xmlns:a16="http://schemas.microsoft.com/office/drawing/2014/main" id="{41370A99-BAB2-9A0A-9A93-5B0E6EE777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24193" y="2746292"/>
                  <a:ext cx="193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Γραφή 187">
                  <a:extLst>
                    <a:ext uri="{FF2B5EF4-FFF2-40B4-BE49-F238E27FC236}">
                      <a16:creationId xmlns:a16="http://schemas.microsoft.com/office/drawing/2014/main" id="{2EC3A628-A0D6-F3B2-B018-1DD8CE51AE9F}"/>
                    </a:ext>
                  </a:extLst>
                </p14:cNvPr>
                <p14:cNvContentPartPr/>
                <p14:nvPr/>
              </p14:nvContentPartPr>
              <p14:xfrm>
                <a:off x="6767273" y="2728292"/>
                <a:ext cx="270360" cy="136440"/>
              </p14:xfrm>
            </p:contentPart>
          </mc:Choice>
          <mc:Fallback>
            <p:pic>
              <p:nvPicPr>
                <p:cNvPr id="188" name="Γραφή 187">
                  <a:extLst>
                    <a:ext uri="{FF2B5EF4-FFF2-40B4-BE49-F238E27FC236}">
                      <a16:creationId xmlns:a16="http://schemas.microsoft.com/office/drawing/2014/main" id="{2EC3A628-A0D6-F3B2-B018-1DD8CE51AE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58633" y="2719652"/>
                  <a:ext cx="28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Γραφή 188">
                  <a:extLst>
                    <a:ext uri="{FF2B5EF4-FFF2-40B4-BE49-F238E27FC236}">
                      <a16:creationId xmlns:a16="http://schemas.microsoft.com/office/drawing/2014/main" id="{54329943-FD98-B9AA-65D9-B2B7ED6E7E71}"/>
                    </a:ext>
                  </a:extLst>
                </p14:cNvPr>
                <p14:cNvContentPartPr/>
                <p14:nvPr/>
              </p14:nvContentPartPr>
              <p14:xfrm>
                <a:off x="7068233" y="2754212"/>
                <a:ext cx="113400" cy="195840"/>
              </p14:xfrm>
            </p:contentPart>
          </mc:Choice>
          <mc:Fallback>
            <p:pic>
              <p:nvPicPr>
                <p:cNvPr id="189" name="Γραφή 188">
                  <a:extLst>
                    <a:ext uri="{FF2B5EF4-FFF2-40B4-BE49-F238E27FC236}">
                      <a16:creationId xmlns:a16="http://schemas.microsoft.com/office/drawing/2014/main" id="{54329943-FD98-B9AA-65D9-B2B7ED6E7E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59233" y="2745572"/>
                  <a:ext cx="1310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Ομάδα 201">
            <a:extLst>
              <a:ext uri="{FF2B5EF4-FFF2-40B4-BE49-F238E27FC236}">
                <a16:creationId xmlns:a16="http://schemas.microsoft.com/office/drawing/2014/main" id="{DB652220-6959-A226-B60C-7B0EEA1618A4}"/>
              </a:ext>
            </a:extLst>
          </p:cNvPr>
          <p:cNvGrpSpPr/>
          <p:nvPr/>
        </p:nvGrpSpPr>
        <p:grpSpPr>
          <a:xfrm>
            <a:off x="7999913" y="2619212"/>
            <a:ext cx="1257120" cy="380880"/>
            <a:chOff x="7999913" y="2619212"/>
            <a:chExt cx="125712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4" name="Γραφή 193">
                  <a:extLst>
                    <a:ext uri="{FF2B5EF4-FFF2-40B4-BE49-F238E27FC236}">
                      <a16:creationId xmlns:a16="http://schemas.microsoft.com/office/drawing/2014/main" id="{1BB18179-878A-88B4-A3DE-FCA3BCBDEBA7}"/>
                    </a:ext>
                  </a:extLst>
                </p14:cNvPr>
                <p14:cNvContentPartPr/>
                <p14:nvPr/>
              </p14:nvContentPartPr>
              <p14:xfrm>
                <a:off x="7999913" y="2783012"/>
                <a:ext cx="238320" cy="55440"/>
              </p14:xfrm>
            </p:contentPart>
          </mc:Choice>
          <mc:Fallback>
            <p:pic>
              <p:nvPicPr>
                <p:cNvPr id="194" name="Γραφή 193">
                  <a:extLst>
                    <a:ext uri="{FF2B5EF4-FFF2-40B4-BE49-F238E27FC236}">
                      <a16:creationId xmlns:a16="http://schemas.microsoft.com/office/drawing/2014/main" id="{1BB18179-878A-88B4-A3DE-FCA3BCBDEBA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91273" y="2774012"/>
                  <a:ext cx="255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Γραφή 194">
                  <a:extLst>
                    <a:ext uri="{FF2B5EF4-FFF2-40B4-BE49-F238E27FC236}">
                      <a16:creationId xmlns:a16="http://schemas.microsoft.com/office/drawing/2014/main" id="{994C5017-93CE-BECD-3CFE-B58900DCD76F}"/>
                    </a:ext>
                  </a:extLst>
                </p14:cNvPr>
                <p14:cNvContentPartPr/>
                <p14:nvPr/>
              </p14:nvContentPartPr>
              <p14:xfrm>
                <a:off x="8146433" y="2627852"/>
                <a:ext cx="20520" cy="198360"/>
              </p14:xfrm>
            </p:contentPart>
          </mc:Choice>
          <mc:Fallback>
            <p:pic>
              <p:nvPicPr>
                <p:cNvPr id="195" name="Γραφή 194">
                  <a:extLst>
                    <a:ext uri="{FF2B5EF4-FFF2-40B4-BE49-F238E27FC236}">
                      <a16:creationId xmlns:a16="http://schemas.microsoft.com/office/drawing/2014/main" id="{994C5017-93CE-BECD-3CFE-B58900DCD76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37793" y="2619212"/>
                  <a:ext cx="38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Γραφή 195">
                  <a:extLst>
                    <a:ext uri="{FF2B5EF4-FFF2-40B4-BE49-F238E27FC236}">
                      <a16:creationId xmlns:a16="http://schemas.microsoft.com/office/drawing/2014/main" id="{F10B472B-693E-3E1C-A938-B00EFF2CBA9F}"/>
                    </a:ext>
                  </a:extLst>
                </p14:cNvPr>
                <p14:cNvContentPartPr/>
                <p14:nvPr/>
              </p14:nvContentPartPr>
              <p14:xfrm>
                <a:off x="8359193" y="2675732"/>
                <a:ext cx="227880" cy="174240"/>
              </p14:xfrm>
            </p:contentPart>
          </mc:Choice>
          <mc:Fallback>
            <p:pic>
              <p:nvPicPr>
                <p:cNvPr id="196" name="Γραφή 195">
                  <a:extLst>
                    <a:ext uri="{FF2B5EF4-FFF2-40B4-BE49-F238E27FC236}">
                      <a16:creationId xmlns:a16="http://schemas.microsoft.com/office/drawing/2014/main" id="{F10B472B-693E-3E1C-A938-B00EFF2CBA9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50193" y="2667092"/>
                  <a:ext cx="245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Γραφή 196">
                  <a:extLst>
                    <a:ext uri="{FF2B5EF4-FFF2-40B4-BE49-F238E27FC236}">
                      <a16:creationId xmlns:a16="http://schemas.microsoft.com/office/drawing/2014/main" id="{7FA08562-3971-A77B-7BA4-1C7487D0EEF6}"/>
                    </a:ext>
                  </a:extLst>
                </p14:cNvPr>
                <p14:cNvContentPartPr/>
                <p14:nvPr/>
              </p14:nvContentPartPr>
              <p14:xfrm>
                <a:off x="8634233" y="2701652"/>
                <a:ext cx="119520" cy="184320"/>
              </p14:xfrm>
            </p:contentPart>
          </mc:Choice>
          <mc:Fallback>
            <p:pic>
              <p:nvPicPr>
                <p:cNvPr id="197" name="Γραφή 196">
                  <a:extLst>
                    <a:ext uri="{FF2B5EF4-FFF2-40B4-BE49-F238E27FC236}">
                      <a16:creationId xmlns:a16="http://schemas.microsoft.com/office/drawing/2014/main" id="{7FA08562-3971-A77B-7BA4-1C7487D0EE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25233" y="2693012"/>
                  <a:ext cx="137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Γραφή 198">
                  <a:extLst>
                    <a:ext uri="{FF2B5EF4-FFF2-40B4-BE49-F238E27FC236}">
                      <a16:creationId xmlns:a16="http://schemas.microsoft.com/office/drawing/2014/main" id="{08954431-626D-30FA-ED76-5BE724F434B0}"/>
                    </a:ext>
                  </a:extLst>
                </p14:cNvPr>
                <p14:cNvContentPartPr/>
                <p14:nvPr/>
              </p14:nvContentPartPr>
              <p14:xfrm>
                <a:off x="8821073" y="2632172"/>
                <a:ext cx="90000" cy="255240"/>
              </p14:xfrm>
            </p:contentPart>
          </mc:Choice>
          <mc:Fallback>
            <p:pic>
              <p:nvPicPr>
                <p:cNvPr id="199" name="Γραφή 198">
                  <a:extLst>
                    <a:ext uri="{FF2B5EF4-FFF2-40B4-BE49-F238E27FC236}">
                      <a16:creationId xmlns:a16="http://schemas.microsoft.com/office/drawing/2014/main" id="{08954431-626D-30FA-ED76-5BE724F434B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12073" y="2623532"/>
                  <a:ext cx="107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Γραφή 199">
                  <a:extLst>
                    <a:ext uri="{FF2B5EF4-FFF2-40B4-BE49-F238E27FC236}">
                      <a16:creationId xmlns:a16="http://schemas.microsoft.com/office/drawing/2014/main" id="{8DAA79D6-DF59-3501-5724-5675845B91FA}"/>
                    </a:ext>
                  </a:extLst>
                </p14:cNvPr>
                <p14:cNvContentPartPr/>
                <p14:nvPr/>
              </p14:nvContentPartPr>
              <p14:xfrm>
                <a:off x="8907473" y="2711732"/>
                <a:ext cx="103320" cy="99720"/>
              </p14:xfrm>
            </p:contentPart>
          </mc:Choice>
          <mc:Fallback>
            <p:pic>
              <p:nvPicPr>
                <p:cNvPr id="200" name="Γραφή 199">
                  <a:extLst>
                    <a:ext uri="{FF2B5EF4-FFF2-40B4-BE49-F238E27FC236}">
                      <a16:creationId xmlns:a16="http://schemas.microsoft.com/office/drawing/2014/main" id="{8DAA79D6-DF59-3501-5724-5675845B91F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98473" y="2703092"/>
                  <a:ext cx="120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Γραφή 200">
                  <a:extLst>
                    <a:ext uri="{FF2B5EF4-FFF2-40B4-BE49-F238E27FC236}">
                      <a16:creationId xmlns:a16="http://schemas.microsoft.com/office/drawing/2014/main" id="{EDB23914-E6FA-E392-0759-72A58F0B8DD9}"/>
                    </a:ext>
                  </a:extLst>
                </p14:cNvPr>
                <p14:cNvContentPartPr/>
                <p14:nvPr/>
              </p14:nvContentPartPr>
              <p14:xfrm>
                <a:off x="9131033" y="2619212"/>
                <a:ext cx="126000" cy="380880"/>
              </p14:xfrm>
            </p:contentPart>
          </mc:Choice>
          <mc:Fallback>
            <p:pic>
              <p:nvPicPr>
                <p:cNvPr id="201" name="Γραφή 200">
                  <a:extLst>
                    <a:ext uri="{FF2B5EF4-FFF2-40B4-BE49-F238E27FC236}">
                      <a16:creationId xmlns:a16="http://schemas.microsoft.com/office/drawing/2014/main" id="{EDB23914-E6FA-E392-0759-72A58F0B8DD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22393" y="2610212"/>
                  <a:ext cx="14364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Ομάδα 226">
            <a:extLst>
              <a:ext uri="{FF2B5EF4-FFF2-40B4-BE49-F238E27FC236}">
                <a16:creationId xmlns:a16="http://schemas.microsoft.com/office/drawing/2014/main" id="{06EB5741-F6BE-3C09-F03F-FEFAB152E793}"/>
              </a:ext>
            </a:extLst>
          </p:cNvPr>
          <p:cNvGrpSpPr/>
          <p:nvPr/>
        </p:nvGrpSpPr>
        <p:grpSpPr>
          <a:xfrm>
            <a:off x="9449273" y="2406812"/>
            <a:ext cx="2710080" cy="507240"/>
            <a:chOff x="9449273" y="2406812"/>
            <a:chExt cx="271008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Γραφή 202">
                  <a:extLst>
                    <a:ext uri="{FF2B5EF4-FFF2-40B4-BE49-F238E27FC236}">
                      <a16:creationId xmlns:a16="http://schemas.microsoft.com/office/drawing/2014/main" id="{20ADFC05-B55D-E27B-B506-D8D1896AFB4C}"/>
                    </a:ext>
                  </a:extLst>
                </p14:cNvPr>
                <p14:cNvContentPartPr/>
                <p14:nvPr/>
              </p14:nvContentPartPr>
              <p14:xfrm>
                <a:off x="9449273" y="2679692"/>
                <a:ext cx="254520" cy="24120"/>
              </p14:xfrm>
            </p:contentPart>
          </mc:Choice>
          <mc:Fallback>
            <p:pic>
              <p:nvPicPr>
                <p:cNvPr id="203" name="Γραφή 202">
                  <a:extLst>
                    <a:ext uri="{FF2B5EF4-FFF2-40B4-BE49-F238E27FC236}">
                      <a16:creationId xmlns:a16="http://schemas.microsoft.com/office/drawing/2014/main" id="{20ADFC05-B55D-E27B-B506-D8D1896AFB4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40273" y="2671052"/>
                  <a:ext cx="272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4" name="Γραφή 203">
                  <a:extLst>
                    <a:ext uri="{FF2B5EF4-FFF2-40B4-BE49-F238E27FC236}">
                      <a16:creationId xmlns:a16="http://schemas.microsoft.com/office/drawing/2014/main" id="{79F510E2-3BB6-5355-F270-E23A465EEA45}"/>
                    </a:ext>
                  </a:extLst>
                </p14:cNvPr>
                <p14:cNvContentPartPr/>
                <p14:nvPr/>
              </p14:nvContentPartPr>
              <p14:xfrm>
                <a:off x="9563033" y="2630732"/>
                <a:ext cx="15840" cy="100440"/>
              </p14:xfrm>
            </p:contentPart>
          </mc:Choice>
          <mc:Fallback>
            <p:pic>
              <p:nvPicPr>
                <p:cNvPr id="204" name="Γραφή 203">
                  <a:extLst>
                    <a:ext uri="{FF2B5EF4-FFF2-40B4-BE49-F238E27FC236}">
                      <a16:creationId xmlns:a16="http://schemas.microsoft.com/office/drawing/2014/main" id="{79F510E2-3BB6-5355-F270-E23A465EEA4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54393" y="2621732"/>
                  <a:ext cx="33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5" name="Γραφή 204">
                  <a:extLst>
                    <a:ext uri="{FF2B5EF4-FFF2-40B4-BE49-F238E27FC236}">
                      <a16:creationId xmlns:a16="http://schemas.microsoft.com/office/drawing/2014/main" id="{257DA0EB-4753-3A93-567F-0184125FEA36}"/>
                    </a:ext>
                  </a:extLst>
                </p14:cNvPr>
                <p14:cNvContentPartPr/>
                <p14:nvPr/>
              </p14:nvContentPartPr>
              <p14:xfrm>
                <a:off x="9843833" y="2657732"/>
                <a:ext cx="240120" cy="126000"/>
              </p14:xfrm>
            </p:contentPart>
          </mc:Choice>
          <mc:Fallback>
            <p:pic>
              <p:nvPicPr>
                <p:cNvPr id="205" name="Γραφή 204">
                  <a:extLst>
                    <a:ext uri="{FF2B5EF4-FFF2-40B4-BE49-F238E27FC236}">
                      <a16:creationId xmlns:a16="http://schemas.microsoft.com/office/drawing/2014/main" id="{257DA0EB-4753-3A93-567F-0184125FEA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35193" y="2648732"/>
                  <a:ext cx="25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6" name="Γραφή 205">
                  <a:extLst>
                    <a:ext uri="{FF2B5EF4-FFF2-40B4-BE49-F238E27FC236}">
                      <a16:creationId xmlns:a16="http://schemas.microsoft.com/office/drawing/2014/main" id="{7CA35A00-5417-2AF3-D7E9-CAC88BE42F17}"/>
                    </a:ext>
                  </a:extLst>
                </p14:cNvPr>
                <p14:cNvContentPartPr/>
                <p14:nvPr/>
              </p14:nvContentPartPr>
              <p14:xfrm>
                <a:off x="10163513" y="2676452"/>
                <a:ext cx="87480" cy="164160"/>
              </p14:xfrm>
            </p:contentPart>
          </mc:Choice>
          <mc:Fallback>
            <p:pic>
              <p:nvPicPr>
                <p:cNvPr id="206" name="Γραφή 205">
                  <a:extLst>
                    <a:ext uri="{FF2B5EF4-FFF2-40B4-BE49-F238E27FC236}">
                      <a16:creationId xmlns:a16="http://schemas.microsoft.com/office/drawing/2014/main" id="{7CA35A00-5417-2AF3-D7E9-CAC88BE42F1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54513" y="2667812"/>
                  <a:ext cx="105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8" name="Γραφή 207">
                  <a:extLst>
                    <a:ext uri="{FF2B5EF4-FFF2-40B4-BE49-F238E27FC236}">
                      <a16:creationId xmlns:a16="http://schemas.microsoft.com/office/drawing/2014/main" id="{DA340966-064E-531F-ED94-5F82724942FF}"/>
                    </a:ext>
                  </a:extLst>
                </p14:cNvPr>
                <p14:cNvContentPartPr/>
                <p14:nvPr/>
              </p14:nvContentPartPr>
              <p14:xfrm>
                <a:off x="10417673" y="2493572"/>
                <a:ext cx="86400" cy="333000"/>
              </p14:xfrm>
            </p:contentPart>
          </mc:Choice>
          <mc:Fallback>
            <p:pic>
              <p:nvPicPr>
                <p:cNvPr id="208" name="Γραφή 207">
                  <a:extLst>
                    <a:ext uri="{FF2B5EF4-FFF2-40B4-BE49-F238E27FC236}">
                      <a16:creationId xmlns:a16="http://schemas.microsoft.com/office/drawing/2014/main" id="{DA340966-064E-531F-ED94-5F82724942F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08673" y="2484572"/>
                  <a:ext cx="1040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4" name="Γραφή 213">
                  <a:extLst>
                    <a:ext uri="{FF2B5EF4-FFF2-40B4-BE49-F238E27FC236}">
                      <a16:creationId xmlns:a16="http://schemas.microsoft.com/office/drawing/2014/main" id="{F2C009F9-97F9-BE2C-F737-DDAC4D6618D0}"/>
                    </a:ext>
                  </a:extLst>
                </p14:cNvPr>
                <p14:cNvContentPartPr/>
                <p14:nvPr/>
              </p14:nvContentPartPr>
              <p14:xfrm>
                <a:off x="11177993" y="2406812"/>
                <a:ext cx="72360" cy="507240"/>
              </p14:xfrm>
            </p:contentPart>
          </mc:Choice>
          <mc:Fallback>
            <p:pic>
              <p:nvPicPr>
                <p:cNvPr id="214" name="Γραφή 213">
                  <a:extLst>
                    <a:ext uri="{FF2B5EF4-FFF2-40B4-BE49-F238E27FC236}">
                      <a16:creationId xmlns:a16="http://schemas.microsoft.com/office/drawing/2014/main" id="{F2C009F9-97F9-BE2C-F737-DDAC4D6618D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69353" y="2397812"/>
                  <a:ext cx="900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6" name="Γραφή 215">
                  <a:extLst>
                    <a:ext uri="{FF2B5EF4-FFF2-40B4-BE49-F238E27FC236}">
                      <a16:creationId xmlns:a16="http://schemas.microsoft.com/office/drawing/2014/main" id="{9D14F24A-7E2F-63C3-41B8-523B2D2B7307}"/>
                    </a:ext>
                  </a:extLst>
                </p14:cNvPr>
                <p14:cNvContentPartPr/>
                <p14:nvPr/>
              </p14:nvContentPartPr>
              <p14:xfrm>
                <a:off x="11280953" y="2760332"/>
                <a:ext cx="3600" cy="1800"/>
              </p14:xfrm>
            </p:contentPart>
          </mc:Choice>
          <mc:Fallback>
            <p:pic>
              <p:nvPicPr>
                <p:cNvPr id="216" name="Γραφή 215">
                  <a:extLst>
                    <a:ext uri="{FF2B5EF4-FFF2-40B4-BE49-F238E27FC236}">
                      <a16:creationId xmlns:a16="http://schemas.microsoft.com/office/drawing/2014/main" id="{9D14F24A-7E2F-63C3-41B8-523B2D2B730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72313" y="2751692"/>
                  <a:ext cx="21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7" name="Γραφή 216">
                  <a:extLst>
                    <a:ext uri="{FF2B5EF4-FFF2-40B4-BE49-F238E27FC236}">
                      <a16:creationId xmlns:a16="http://schemas.microsoft.com/office/drawing/2014/main" id="{1D8A11BB-762A-5448-A854-3235D79D6DA6}"/>
                    </a:ext>
                  </a:extLst>
                </p14:cNvPr>
                <p14:cNvContentPartPr/>
                <p14:nvPr/>
              </p14:nvContentPartPr>
              <p14:xfrm>
                <a:off x="11284553" y="2760332"/>
                <a:ext cx="360" cy="360"/>
              </p14:xfrm>
            </p:contentPart>
          </mc:Choice>
          <mc:Fallback>
            <p:pic>
              <p:nvPicPr>
                <p:cNvPr id="217" name="Γραφή 216">
                  <a:extLst>
                    <a:ext uri="{FF2B5EF4-FFF2-40B4-BE49-F238E27FC236}">
                      <a16:creationId xmlns:a16="http://schemas.microsoft.com/office/drawing/2014/main" id="{1D8A11BB-762A-5448-A854-3235D79D6DA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75553" y="2751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8" name="Γραφή 217">
                  <a:extLst>
                    <a:ext uri="{FF2B5EF4-FFF2-40B4-BE49-F238E27FC236}">
                      <a16:creationId xmlns:a16="http://schemas.microsoft.com/office/drawing/2014/main" id="{609E69C0-2A3B-A825-945D-0337B075ACC1}"/>
                    </a:ext>
                  </a:extLst>
                </p14:cNvPr>
                <p14:cNvContentPartPr/>
                <p14:nvPr/>
              </p14:nvContentPartPr>
              <p14:xfrm>
                <a:off x="11284553" y="2701652"/>
                <a:ext cx="168840" cy="59040"/>
              </p14:xfrm>
            </p:contentPart>
          </mc:Choice>
          <mc:Fallback>
            <p:pic>
              <p:nvPicPr>
                <p:cNvPr id="218" name="Γραφή 217">
                  <a:extLst>
                    <a:ext uri="{FF2B5EF4-FFF2-40B4-BE49-F238E27FC236}">
                      <a16:creationId xmlns:a16="http://schemas.microsoft.com/office/drawing/2014/main" id="{609E69C0-2A3B-A825-945D-0337B075ACC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275553" y="2692652"/>
                  <a:ext cx="186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9" name="Γραφή 218">
                  <a:extLst>
                    <a:ext uri="{FF2B5EF4-FFF2-40B4-BE49-F238E27FC236}">
                      <a16:creationId xmlns:a16="http://schemas.microsoft.com/office/drawing/2014/main" id="{A176524A-81D5-DA52-2C77-F3C77DD38B24}"/>
                    </a:ext>
                  </a:extLst>
                </p14:cNvPr>
                <p14:cNvContentPartPr/>
                <p14:nvPr/>
              </p14:nvContentPartPr>
              <p14:xfrm>
                <a:off x="11523233" y="2604452"/>
                <a:ext cx="179640" cy="156960"/>
              </p14:xfrm>
            </p:contentPart>
          </mc:Choice>
          <mc:Fallback>
            <p:pic>
              <p:nvPicPr>
                <p:cNvPr id="219" name="Γραφή 218">
                  <a:extLst>
                    <a:ext uri="{FF2B5EF4-FFF2-40B4-BE49-F238E27FC236}">
                      <a16:creationId xmlns:a16="http://schemas.microsoft.com/office/drawing/2014/main" id="{A176524A-81D5-DA52-2C77-F3C77DD38B2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14593" y="2595812"/>
                  <a:ext cx="19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0" name="Γραφή 219">
                  <a:extLst>
                    <a:ext uri="{FF2B5EF4-FFF2-40B4-BE49-F238E27FC236}">
                      <a16:creationId xmlns:a16="http://schemas.microsoft.com/office/drawing/2014/main" id="{B52657E7-E8DB-B4E9-C473-0858DE59D64B}"/>
                    </a:ext>
                  </a:extLst>
                </p14:cNvPr>
                <p14:cNvContentPartPr/>
                <p14:nvPr/>
              </p14:nvContentPartPr>
              <p14:xfrm>
                <a:off x="11811593" y="2635052"/>
                <a:ext cx="123480" cy="173160"/>
              </p14:xfrm>
            </p:contentPart>
          </mc:Choice>
          <mc:Fallback>
            <p:pic>
              <p:nvPicPr>
                <p:cNvPr id="220" name="Γραφή 219">
                  <a:extLst>
                    <a:ext uri="{FF2B5EF4-FFF2-40B4-BE49-F238E27FC236}">
                      <a16:creationId xmlns:a16="http://schemas.microsoft.com/office/drawing/2014/main" id="{B52657E7-E8DB-B4E9-C473-0858DE59D64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802593" y="2626412"/>
                  <a:ext cx="14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2" name="Γραφή 221">
                  <a:extLst>
                    <a:ext uri="{FF2B5EF4-FFF2-40B4-BE49-F238E27FC236}">
                      <a16:creationId xmlns:a16="http://schemas.microsoft.com/office/drawing/2014/main" id="{B69CC9B7-F435-8079-887D-F45FB6E84207}"/>
                    </a:ext>
                  </a:extLst>
                </p14:cNvPr>
                <p14:cNvContentPartPr/>
                <p14:nvPr/>
              </p14:nvContentPartPr>
              <p14:xfrm>
                <a:off x="12002393" y="2569892"/>
                <a:ext cx="100080" cy="171000"/>
              </p14:xfrm>
            </p:contentPart>
          </mc:Choice>
          <mc:Fallback>
            <p:pic>
              <p:nvPicPr>
                <p:cNvPr id="222" name="Γραφή 221">
                  <a:extLst>
                    <a:ext uri="{FF2B5EF4-FFF2-40B4-BE49-F238E27FC236}">
                      <a16:creationId xmlns:a16="http://schemas.microsoft.com/office/drawing/2014/main" id="{B69CC9B7-F435-8079-887D-F45FB6E8420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993753" y="2561252"/>
                  <a:ext cx="117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3" name="Γραφή 222">
                  <a:extLst>
                    <a:ext uri="{FF2B5EF4-FFF2-40B4-BE49-F238E27FC236}">
                      <a16:creationId xmlns:a16="http://schemas.microsoft.com/office/drawing/2014/main" id="{B588E559-D5EC-3584-4C53-196D9D763E92}"/>
                    </a:ext>
                  </a:extLst>
                </p14:cNvPr>
                <p14:cNvContentPartPr/>
                <p14:nvPr/>
              </p14:nvContentPartPr>
              <p14:xfrm>
                <a:off x="11989793" y="2541452"/>
                <a:ext cx="55800" cy="215280"/>
              </p14:xfrm>
            </p:contentPart>
          </mc:Choice>
          <mc:Fallback>
            <p:pic>
              <p:nvPicPr>
                <p:cNvPr id="223" name="Γραφή 222">
                  <a:extLst>
                    <a:ext uri="{FF2B5EF4-FFF2-40B4-BE49-F238E27FC236}">
                      <a16:creationId xmlns:a16="http://schemas.microsoft.com/office/drawing/2014/main" id="{B588E559-D5EC-3584-4C53-196D9D763E9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981153" y="2532812"/>
                  <a:ext cx="73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5" name="Γραφή 224">
                  <a:extLst>
                    <a:ext uri="{FF2B5EF4-FFF2-40B4-BE49-F238E27FC236}">
                      <a16:creationId xmlns:a16="http://schemas.microsoft.com/office/drawing/2014/main" id="{74AEFBF0-8B7B-DD32-24B7-36B06364B34E}"/>
                    </a:ext>
                  </a:extLst>
                </p14:cNvPr>
                <p14:cNvContentPartPr/>
                <p14:nvPr/>
              </p14:nvContentPartPr>
              <p14:xfrm>
                <a:off x="12118673" y="2477012"/>
                <a:ext cx="40680" cy="293760"/>
              </p14:xfrm>
            </p:contentPart>
          </mc:Choice>
          <mc:Fallback>
            <p:pic>
              <p:nvPicPr>
                <p:cNvPr id="225" name="Γραφή 224">
                  <a:extLst>
                    <a:ext uri="{FF2B5EF4-FFF2-40B4-BE49-F238E27FC236}">
                      <a16:creationId xmlns:a16="http://schemas.microsoft.com/office/drawing/2014/main" id="{74AEFBF0-8B7B-DD32-24B7-36B06364B34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2110033" y="2468012"/>
                  <a:ext cx="58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6" name="Γραφή 225">
                  <a:extLst>
                    <a:ext uri="{FF2B5EF4-FFF2-40B4-BE49-F238E27FC236}">
                      <a16:creationId xmlns:a16="http://schemas.microsoft.com/office/drawing/2014/main" id="{6C823673-F04D-9698-C08C-CAE09733A666}"/>
                    </a:ext>
                  </a:extLst>
                </p14:cNvPr>
                <p14:cNvContentPartPr/>
                <p14:nvPr/>
              </p14:nvContentPartPr>
              <p14:xfrm>
                <a:off x="11918873" y="2495732"/>
                <a:ext cx="69840" cy="244080"/>
              </p14:xfrm>
            </p:contentPart>
          </mc:Choice>
          <mc:Fallback>
            <p:pic>
              <p:nvPicPr>
                <p:cNvPr id="226" name="Γραφή 225">
                  <a:extLst>
                    <a:ext uri="{FF2B5EF4-FFF2-40B4-BE49-F238E27FC236}">
                      <a16:creationId xmlns:a16="http://schemas.microsoft.com/office/drawing/2014/main" id="{6C823673-F04D-9698-C08C-CAE09733A66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910233" y="2486732"/>
                  <a:ext cx="874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Ομάδα 229">
            <a:extLst>
              <a:ext uri="{FF2B5EF4-FFF2-40B4-BE49-F238E27FC236}">
                <a16:creationId xmlns:a16="http://schemas.microsoft.com/office/drawing/2014/main" id="{1A75BCD4-C496-2B03-FE19-4272927A3FD6}"/>
              </a:ext>
            </a:extLst>
          </p:cNvPr>
          <p:cNvGrpSpPr/>
          <p:nvPr/>
        </p:nvGrpSpPr>
        <p:grpSpPr>
          <a:xfrm>
            <a:off x="640793" y="3561332"/>
            <a:ext cx="327240" cy="203040"/>
            <a:chOff x="640793" y="3561332"/>
            <a:chExt cx="3272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8" name="Γραφή 227">
                  <a:extLst>
                    <a:ext uri="{FF2B5EF4-FFF2-40B4-BE49-F238E27FC236}">
                      <a16:creationId xmlns:a16="http://schemas.microsoft.com/office/drawing/2014/main" id="{7B774E56-D0A2-87B5-40FD-EC6A4D97BFC6}"/>
                    </a:ext>
                  </a:extLst>
                </p14:cNvPr>
                <p14:cNvContentPartPr/>
                <p14:nvPr/>
              </p14:nvContentPartPr>
              <p14:xfrm>
                <a:off x="659153" y="3561332"/>
                <a:ext cx="308880" cy="81720"/>
              </p14:xfrm>
            </p:contentPart>
          </mc:Choice>
          <mc:Fallback>
            <p:pic>
              <p:nvPicPr>
                <p:cNvPr id="228" name="Γραφή 227">
                  <a:extLst>
                    <a:ext uri="{FF2B5EF4-FFF2-40B4-BE49-F238E27FC236}">
                      <a16:creationId xmlns:a16="http://schemas.microsoft.com/office/drawing/2014/main" id="{7B774E56-D0A2-87B5-40FD-EC6A4D97BFC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50513" y="3552332"/>
                  <a:ext cx="326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9" name="Γραφή 228">
                  <a:extLst>
                    <a:ext uri="{FF2B5EF4-FFF2-40B4-BE49-F238E27FC236}">
                      <a16:creationId xmlns:a16="http://schemas.microsoft.com/office/drawing/2014/main" id="{FEC7F9E8-3744-18C1-E991-ADD48A15D22F}"/>
                    </a:ext>
                  </a:extLst>
                </p14:cNvPr>
                <p14:cNvContentPartPr/>
                <p14:nvPr/>
              </p14:nvContentPartPr>
              <p14:xfrm>
                <a:off x="640793" y="3729452"/>
                <a:ext cx="274320" cy="34920"/>
              </p14:xfrm>
            </p:contentPart>
          </mc:Choice>
          <mc:Fallback>
            <p:pic>
              <p:nvPicPr>
                <p:cNvPr id="229" name="Γραφή 228">
                  <a:extLst>
                    <a:ext uri="{FF2B5EF4-FFF2-40B4-BE49-F238E27FC236}">
                      <a16:creationId xmlns:a16="http://schemas.microsoft.com/office/drawing/2014/main" id="{FEC7F9E8-3744-18C1-E991-ADD48A15D22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1793" y="3720452"/>
                  <a:ext cx="291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Ομάδα 260">
            <a:extLst>
              <a:ext uri="{FF2B5EF4-FFF2-40B4-BE49-F238E27FC236}">
                <a16:creationId xmlns:a16="http://schemas.microsoft.com/office/drawing/2014/main" id="{7E6200A8-8C07-9269-69B0-8ED662D5CCE1}"/>
              </a:ext>
            </a:extLst>
          </p:cNvPr>
          <p:cNvGrpSpPr/>
          <p:nvPr/>
        </p:nvGrpSpPr>
        <p:grpSpPr>
          <a:xfrm>
            <a:off x="8718113" y="3445052"/>
            <a:ext cx="2694960" cy="2285280"/>
            <a:chOff x="8718113" y="3445052"/>
            <a:chExt cx="2694960" cy="22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2" name="Γραφή 251">
                  <a:extLst>
                    <a:ext uri="{FF2B5EF4-FFF2-40B4-BE49-F238E27FC236}">
                      <a16:creationId xmlns:a16="http://schemas.microsoft.com/office/drawing/2014/main" id="{522D37E9-D316-642E-8880-C1E5B5338C5A}"/>
                    </a:ext>
                  </a:extLst>
                </p14:cNvPr>
                <p14:cNvContentPartPr/>
                <p14:nvPr/>
              </p14:nvContentPartPr>
              <p14:xfrm>
                <a:off x="8874713" y="3683012"/>
                <a:ext cx="2408400" cy="1764360"/>
              </p14:xfrm>
            </p:contentPart>
          </mc:Choice>
          <mc:Fallback>
            <p:pic>
              <p:nvPicPr>
                <p:cNvPr id="252" name="Γραφή 251">
                  <a:extLst>
                    <a:ext uri="{FF2B5EF4-FFF2-40B4-BE49-F238E27FC236}">
                      <a16:creationId xmlns:a16="http://schemas.microsoft.com/office/drawing/2014/main" id="{522D37E9-D316-642E-8880-C1E5B5338C5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65713" y="3674012"/>
                  <a:ext cx="242604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3" name="Γραφή 252">
                  <a:extLst>
                    <a:ext uri="{FF2B5EF4-FFF2-40B4-BE49-F238E27FC236}">
                      <a16:creationId xmlns:a16="http://schemas.microsoft.com/office/drawing/2014/main" id="{88A1F2D6-173A-E072-6DAA-CA0DE28B1BEF}"/>
                    </a:ext>
                  </a:extLst>
                </p14:cNvPr>
                <p14:cNvContentPartPr/>
                <p14:nvPr/>
              </p14:nvContentPartPr>
              <p14:xfrm>
                <a:off x="9903953" y="3445052"/>
                <a:ext cx="163080" cy="2285280"/>
              </p14:xfrm>
            </p:contentPart>
          </mc:Choice>
          <mc:Fallback>
            <p:pic>
              <p:nvPicPr>
                <p:cNvPr id="253" name="Γραφή 252">
                  <a:extLst>
                    <a:ext uri="{FF2B5EF4-FFF2-40B4-BE49-F238E27FC236}">
                      <a16:creationId xmlns:a16="http://schemas.microsoft.com/office/drawing/2014/main" id="{88A1F2D6-173A-E072-6DAA-CA0DE28B1BE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95313" y="3436052"/>
                  <a:ext cx="180720" cy="23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4" name="Γραφή 253">
                  <a:extLst>
                    <a:ext uri="{FF2B5EF4-FFF2-40B4-BE49-F238E27FC236}">
                      <a16:creationId xmlns:a16="http://schemas.microsoft.com/office/drawing/2014/main" id="{4ED9E404-5FA5-7060-F1E0-06FCFD7B901B}"/>
                    </a:ext>
                  </a:extLst>
                </p14:cNvPr>
                <p14:cNvContentPartPr/>
                <p14:nvPr/>
              </p14:nvContentPartPr>
              <p14:xfrm>
                <a:off x="8908193" y="4512092"/>
                <a:ext cx="2504880" cy="60840"/>
              </p14:xfrm>
            </p:contentPart>
          </mc:Choice>
          <mc:Fallback>
            <p:pic>
              <p:nvPicPr>
                <p:cNvPr id="254" name="Γραφή 253">
                  <a:extLst>
                    <a:ext uri="{FF2B5EF4-FFF2-40B4-BE49-F238E27FC236}">
                      <a16:creationId xmlns:a16="http://schemas.microsoft.com/office/drawing/2014/main" id="{4ED9E404-5FA5-7060-F1E0-06FCFD7B901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99553" y="4503092"/>
                  <a:ext cx="2522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5" name="Γραφή 254">
                  <a:extLst>
                    <a:ext uri="{FF2B5EF4-FFF2-40B4-BE49-F238E27FC236}">
                      <a16:creationId xmlns:a16="http://schemas.microsoft.com/office/drawing/2014/main" id="{93825F23-C892-6A25-0B44-DD6DA01FF513}"/>
                    </a:ext>
                  </a:extLst>
                </p14:cNvPr>
                <p14:cNvContentPartPr/>
                <p14:nvPr/>
              </p14:nvContentPartPr>
              <p14:xfrm>
                <a:off x="11236673" y="4531892"/>
                <a:ext cx="360" cy="360"/>
              </p14:xfrm>
            </p:contentPart>
          </mc:Choice>
          <mc:Fallback>
            <p:pic>
              <p:nvPicPr>
                <p:cNvPr id="255" name="Γραφή 254">
                  <a:extLst>
                    <a:ext uri="{FF2B5EF4-FFF2-40B4-BE49-F238E27FC236}">
                      <a16:creationId xmlns:a16="http://schemas.microsoft.com/office/drawing/2014/main" id="{93825F23-C892-6A25-0B44-DD6DA01FF51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28033" y="45228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7" name="Γραφή 256">
                  <a:extLst>
                    <a:ext uri="{FF2B5EF4-FFF2-40B4-BE49-F238E27FC236}">
                      <a16:creationId xmlns:a16="http://schemas.microsoft.com/office/drawing/2014/main" id="{CDD4BF3C-FE7C-C3B8-26BC-FFB6B0F4FC5E}"/>
                    </a:ext>
                  </a:extLst>
                </p14:cNvPr>
                <p14:cNvContentPartPr/>
                <p14:nvPr/>
              </p14:nvContentPartPr>
              <p14:xfrm>
                <a:off x="8718113" y="4379612"/>
                <a:ext cx="85680" cy="55080"/>
              </p14:xfrm>
            </p:contentPart>
          </mc:Choice>
          <mc:Fallback>
            <p:pic>
              <p:nvPicPr>
                <p:cNvPr id="257" name="Γραφή 256">
                  <a:extLst>
                    <a:ext uri="{FF2B5EF4-FFF2-40B4-BE49-F238E27FC236}">
                      <a16:creationId xmlns:a16="http://schemas.microsoft.com/office/drawing/2014/main" id="{CDD4BF3C-FE7C-C3B8-26BC-FFB6B0F4FC5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09113" y="4370972"/>
                  <a:ext cx="103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8" name="Γραφή 257">
                  <a:extLst>
                    <a:ext uri="{FF2B5EF4-FFF2-40B4-BE49-F238E27FC236}">
                      <a16:creationId xmlns:a16="http://schemas.microsoft.com/office/drawing/2014/main" id="{64BC85E3-42D8-5D28-FCAF-FA7A22667BA6}"/>
                    </a:ext>
                  </a:extLst>
                </p14:cNvPr>
                <p14:cNvContentPartPr/>
                <p14:nvPr/>
              </p14:nvContentPartPr>
              <p14:xfrm>
                <a:off x="8983433" y="4804772"/>
                <a:ext cx="150480" cy="186480"/>
              </p14:xfrm>
            </p:contentPart>
          </mc:Choice>
          <mc:Fallback>
            <p:pic>
              <p:nvPicPr>
                <p:cNvPr id="258" name="Γραφή 257">
                  <a:extLst>
                    <a:ext uri="{FF2B5EF4-FFF2-40B4-BE49-F238E27FC236}">
                      <a16:creationId xmlns:a16="http://schemas.microsoft.com/office/drawing/2014/main" id="{64BC85E3-42D8-5D28-FCAF-FA7A22667BA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74793" y="4795772"/>
                  <a:ext cx="168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9" name="Γραφή 258">
                  <a:extLst>
                    <a:ext uri="{FF2B5EF4-FFF2-40B4-BE49-F238E27FC236}">
                      <a16:creationId xmlns:a16="http://schemas.microsoft.com/office/drawing/2014/main" id="{FFACEE3D-BEDC-AA3C-FEEA-0EA09FF3A825}"/>
                    </a:ext>
                  </a:extLst>
                </p14:cNvPr>
                <p14:cNvContentPartPr/>
                <p14:nvPr/>
              </p14:nvContentPartPr>
              <p14:xfrm>
                <a:off x="9809633" y="5290772"/>
                <a:ext cx="90720" cy="44640"/>
              </p14:xfrm>
            </p:contentPart>
          </mc:Choice>
          <mc:Fallback>
            <p:pic>
              <p:nvPicPr>
                <p:cNvPr id="259" name="Γραφή 258">
                  <a:extLst>
                    <a:ext uri="{FF2B5EF4-FFF2-40B4-BE49-F238E27FC236}">
                      <a16:creationId xmlns:a16="http://schemas.microsoft.com/office/drawing/2014/main" id="{FFACEE3D-BEDC-AA3C-FEEA-0EA09FF3A82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00993" y="5281772"/>
                  <a:ext cx="108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0" name="Γραφή 259">
                  <a:extLst>
                    <a:ext uri="{FF2B5EF4-FFF2-40B4-BE49-F238E27FC236}">
                      <a16:creationId xmlns:a16="http://schemas.microsoft.com/office/drawing/2014/main" id="{BFF1A760-88F1-A2DF-7856-42D3BE8D4AB0}"/>
                    </a:ext>
                  </a:extLst>
                </p14:cNvPr>
                <p14:cNvContentPartPr/>
                <p14:nvPr/>
              </p14:nvContentPartPr>
              <p14:xfrm>
                <a:off x="9848153" y="5353412"/>
                <a:ext cx="89640" cy="86040"/>
              </p14:xfrm>
            </p:contentPart>
          </mc:Choice>
          <mc:Fallback>
            <p:pic>
              <p:nvPicPr>
                <p:cNvPr id="260" name="Γραφή 259">
                  <a:extLst>
                    <a:ext uri="{FF2B5EF4-FFF2-40B4-BE49-F238E27FC236}">
                      <a16:creationId xmlns:a16="http://schemas.microsoft.com/office/drawing/2014/main" id="{BFF1A760-88F1-A2DF-7856-42D3BE8D4AB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39513" y="5344772"/>
                  <a:ext cx="1072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62" name="Γραφή 261">
                <a:extLst>
                  <a:ext uri="{FF2B5EF4-FFF2-40B4-BE49-F238E27FC236}">
                    <a16:creationId xmlns:a16="http://schemas.microsoft.com/office/drawing/2014/main" id="{092A70B4-6A8E-A3AF-44BC-F36543D115D0}"/>
                  </a:ext>
                </a:extLst>
              </p14:cNvPr>
              <p14:cNvContentPartPr/>
              <p14:nvPr/>
            </p14:nvContentPartPr>
            <p14:xfrm>
              <a:off x="10216793" y="909572"/>
              <a:ext cx="340560" cy="272880"/>
            </p14:xfrm>
          </p:contentPart>
        </mc:Choice>
        <mc:Fallback>
          <p:pic>
            <p:nvPicPr>
              <p:cNvPr id="262" name="Γραφή 261">
                <a:extLst>
                  <a:ext uri="{FF2B5EF4-FFF2-40B4-BE49-F238E27FC236}">
                    <a16:creationId xmlns:a16="http://schemas.microsoft.com/office/drawing/2014/main" id="{092A70B4-6A8E-A3AF-44BC-F36543D115D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199153" y="891932"/>
                <a:ext cx="37620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Ομάδα 264">
            <a:extLst>
              <a:ext uri="{FF2B5EF4-FFF2-40B4-BE49-F238E27FC236}">
                <a16:creationId xmlns:a16="http://schemas.microsoft.com/office/drawing/2014/main" id="{6949987F-459D-BEC0-D5F3-A861B13AD504}"/>
              </a:ext>
            </a:extLst>
          </p:cNvPr>
          <p:cNvGrpSpPr/>
          <p:nvPr/>
        </p:nvGrpSpPr>
        <p:grpSpPr>
          <a:xfrm>
            <a:off x="2590553" y="893012"/>
            <a:ext cx="493920" cy="297000"/>
            <a:chOff x="2590553" y="893012"/>
            <a:chExt cx="49392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3" name="Γραφή 262">
                  <a:extLst>
                    <a:ext uri="{FF2B5EF4-FFF2-40B4-BE49-F238E27FC236}">
                      <a16:creationId xmlns:a16="http://schemas.microsoft.com/office/drawing/2014/main" id="{3DAD7887-234D-4449-EA2B-D5F2DC162307}"/>
                    </a:ext>
                  </a:extLst>
                </p14:cNvPr>
                <p14:cNvContentPartPr/>
                <p14:nvPr/>
              </p14:nvContentPartPr>
              <p14:xfrm>
                <a:off x="2607833" y="893012"/>
                <a:ext cx="476640" cy="297000"/>
              </p14:xfrm>
            </p:contentPart>
          </mc:Choice>
          <mc:Fallback>
            <p:pic>
              <p:nvPicPr>
                <p:cNvPr id="263" name="Γραφή 262">
                  <a:extLst>
                    <a:ext uri="{FF2B5EF4-FFF2-40B4-BE49-F238E27FC236}">
                      <a16:creationId xmlns:a16="http://schemas.microsoft.com/office/drawing/2014/main" id="{3DAD7887-234D-4449-EA2B-D5F2DC16230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89833" y="875372"/>
                  <a:ext cx="512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4" name="Γραφή 263">
                  <a:extLst>
                    <a:ext uri="{FF2B5EF4-FFF2-40B4-BE49-F238E27FC236}">
                      <a16:creationId xmlns:a16="http://schemas.microsoft.com/office/drawing/2014/main" id="{7D843CD2-2F09-A492-1777-D55EC2618951}"/>
                    </a:ext>
                  </a:extLst>
                </p14:cNvPr>
                <p14:cNvContentPartPr/>
                <p14:nvPr/>
              </p14:nvContentPartPr>
              <p14:xfrm>
                <a:off x="2590553" y="927932"/>
                <a:ext cx="381960" cy="159840"/>
              </p14:xfrm>
            </p:contentPart>
          </mc:Choice>
          <mc:Fallback>
            <p:pic>
              <p:nvPicPr>
                <p:cNvPr id="264" name="Γραφή 263">
                  <a:extLst>
                    <a:ext uri="{FF2B5EF4-FFF2-40B4-BE49-F238E27FC236}">
                      <a16:creationId xmlns:a16="http://schemas.microsoft.com/office/drawing/2014/main" id="{7D843CD2-2F09-A492-1777-D55EC26189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572553" y="910292"/>
                  <a:ext cx="4176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66" name="Γραφή 265">
                <a:extLst>
                  <a:ext uri="{FF2B5EF4-FFF2-40B4-BE49-F238E27FC236}">
                    <a16:creationId xmlns:a16="http://schemas.microsoft.com/office/drawing/2014/main" id="{F74964C5-24F0-994D-6E1E-94702C27F086}"/>
                  </a:ext>
                </a:extLst>
              </p14:cNvPr>
              <p14:cNvContentPartPr/>
              <p14:nvPr/>
            </p14:nvContentPartPr>
            <p14:xfrm>
              <a:off x="2291393" y="1061492"/>
              <a:ext cx="112320" cy="268200"/>
            </p14:xfrm>
          </p:contentPart>
        </mc:Choice>
        <mc:Fallback>
          <p:pic>
            <p:nvPicPr>
              <p:cNvPr id="266" name="Γραφή 265">
                <a:extLst>
                  <a:ext uri="{FF2B5EF4-FFF2-40B4-BE49-F238E27FC236}">
                    <a16:creationId xmlns:a16="http://schemas.microsoft.com/office/drawing/2014/main" id="{F74964C5-24F0-994D-6E1E-94702C27F08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273393" y="1043492"/>
                <a:ext cx="1479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Ομάδα 271">
            <a:extLst>
              <a:ext uri="{FF2B5EF4-FFF2-40B4-BE49-F238E27FC236}">
                <a16:creationId xmlns:a16="http://schemas.microsoft.com/office/drawing/2014/main" id="{C6473FF9-0618-F328-DF1B-D3BA921E06EF}"/>
              </a:ext>
            </a:extLst>
          </p:cNvPr>
          <p:cNvGrpSpPr/>
          <p:nvPr/>
        </p:nvGrpSpPr>
        <p:grpSpPr>
          <a:xfrm>
            <a:off x="4767113" y="876092"/>
            <a:ext cx="411480" cy="456480"/>
            <a:chOff x="4767113" y="876092"/>
            <a:chExt cx="41148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7" name="Γραφή 266">
                  <a:extLst>
                    <a:ext uri="{FF2B5EF4-FFF2-40B4-BE49-F238E27FC236}">
                      <a16:creationId xmlns:a16="http://schemas.microsoft.com/office/drawing/2014/main" id="{72E5D67D-0868-FB7F-EA9E-668253C50722}"/>
                    </a:ext>
                  </a:extLst>
                </p14:cNvPr>
                <p14:cNvContentPartPr/>
                <p14:nvPr/>
              </p14:nvContentPartPr>
              <p14:xfrm>
                <a:off x="4831913" y="892292"/>
                <a:ext cx="346680" cy="241920"/>
              </p14:xfrm>
            </p:contentPart>
          </mc:Choice>
          <mc:Fallback>
            <p:pic>
              <p:nvPicPr>
                <p:cNvPr id="267" name="Γραφή 266">
                  <a:extLst>
                    <a:ext uri="{FF2B5EF4-FFF2-40B4-BE49-F238E27FC236}">
                      <a16:creationId xmlns:a16="http://schemas.microsoft.com/office/drawing/2014/main" id="{72E5D67D-0868-FB7F-EA9E-668253C5072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13913" y="874652"/>
                  <a:ext cx="382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8" name="Γραφή 267">
                  <a:extLst>
                    <a:ext uri="{FF2B5EF4-FFF2-40B4-BE49-F238E27FC236}">
                      <a16:creationId xmlns:a16="http://schemas.microsoft.com/office/drawing/2014/main" id="{6BE20B95-3A3C-4050-5A72-37ECAD3CE2CE}"/>
                    </a:ext>
                  </a:extLst>
                </p14:cNvPr>
                <p14:cNvContentPartPr/>
                <p14:nvPr/>
              </p14:nvContentPartPr>
              <p14:xfrm>
                <a:off x="4936673" y="876092"/>
                <a:ext cx="80280" cy="322920"/>
              </p14:xfrm>
            </p:contentPart>
          </mc:Choice>
          <mc:Fallback>
            <p:pic>
              <p:nvPicPr>
                <p:cNvPr id="268" name="Γραφή 267">
                  <a:extLst>
                    <a:ext uri="{FF2B5EF4-FFF2-40B4-BE49-F238E27FC236}">
                      <a16:creationId xmlns:a16="http://schemas.microsoft.com/office/drawing/2014/main" id="{6BE20B95-3A3C-4050-5A72-37ECAD3CE2C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18673" y="858092"/>
                  <a:ext cx="115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0" name="Γραφή 269">
                  <a:extLst>
                    <a:ext uri="{FF2B5EF4-FFF2-40B4-BE49-F238E27FC236}">
                      <a16:creationId xmlns:a16="http://schemas.microsoft.com/office/drawing/2014/main" id="{B2091C29-570E-8BE6-32E3-060C60599683}"/>
                    </a:ext>
                  </a:extLst>
                </p14:cNvPr>
                <p14:cNvContentPartPr/>
                <p14:nvPr/>
              </p14:nvContentPartPr>
              <p14:xfrm>
                <a:off x="4767113" y="1089572"/>
                <a:ext cx="191520" cy="199440"/>
              </p14:xfrm>
            </p:contentPart>
          </mc:Choice>
          <mc:Fallback>
            <p:pic>
              <p:nvPicPr>
                <p:cNvPr id="270" name="Γραφή 269">
                  <a:extLst>
                    <a:ext uri="{FF2B5EF4-FFF2-40B4-BE49-F238E27FC236}">
                      <a16:creationId xmlns:a16="http://schemas.microsoft.com/office/drawing/2014/main" id="{B2091C29-570E-8BE6-32E3-060C6059968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49473" y="1071572"/>
                  <a:ext cx="227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1" name="Γραφή 270">
                  <a:extLst>
                    <a:ext uri="{FF2B5EF4-FFF2-40B4-BE49-F238E27FC236}">
                      <a16:creationId xmlns:a16="http://schemas.microsoft.com/office/drawing/2014/main" id="{EE74EA56-7F01-AE35-8E8A-B5F368013004}"/>
                    </a:ext>
                  </a:extLst>
                </p14:cNvPr>
                <p14:cNvContentPartPr/>
                <p14:nvPr/>
              </p14:nvContentPartPr>
              <p14:xfrm>
                <a:off x="4969073" y="1332212"/>
                <a:ext cx="360" cy="360"/>
              </p14:xfrm>
            </p:contentPart>
          </mc:Choice>
          <mc:Fallback>
            <p:pic>
              <p:nvPicPr>
                <p:cNvPr id="271" name="Γραφή 270">
                  <a:extLst>
                    <a:ext uri="{FF2B5EF4-FFF2-40B4-BE49-F238E27FC236}">
                      <a16:creationId xmlns:a16="http://schemas.microsoft.com/office/drawing/2014/main" id="{EE74EA56-7F01-AE35-8E8A-B5F36801300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51433" y="131421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73" name="Γραφή 272">
                <a:extLst>
                  <a:ext uri="{FF2B5EF4-FFF2-40B4-BE49-F238E27FC236}">
                    <a16:creationId xmlns:a16="http://schemas.microsoft.com/office/drawing/2014/main" id="{87BAD30A-CC0D-83EA-0A53-540078948199}"/>
                  </a:ext>
                </a:extLst>
              </p14:cNvPr>
              <p14:cNvContentPartPr/>
              <p14:nvPr/>
            </p14:nvContentPartPr>
            <p14:xfrm>
              <a:off x="2738873" y="2172812"/>
              <a:ext cx="160560" cy="233280"/>
            </p14:xfrm>
          </p:contentPart>
        </mc:Choice>
        <mc:Fallback>
          <p:pic>
            <p:nvPicPr>
              <p:cNvPr id="273" name="Γραφή 272">
                <a:extLst>
                  <a:ext uri="{FF2B5EF4-FFF2-40B4-BE49-F238E27FC236}">
                    <a16:creationId xmlns:a16="http://schemas.microsoft.com/office/drawing/2014/main" id="{87BAD30A-CC0D-83EA-0A53-54007894819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720873" y="2155172"/>
                <a:ext cx="19620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Ομάδα 277">
            <a:extLst>
              <a:ext uri="{FF2B5EF4-FFF2-40B4-BE49-F238E27FC236}">
                <a16:creationId xmlns:a16="http://schemas.microsoft.com/office/drawing/2014/main" id="{83EEB0B8-C648-D80F-F026-6D22B9458F43}"/>
              </a:ext>
            </a:extLst>
          </p:cNvPr>
          <p:cNvGrpSpPr/>
          <p:nvPr/>
        </p:nvGrpSpPr>
        <p:grpSpPr>
          <a:xfrm>
            <a:off x="5184353" y="2075612"/>
            <a:ext cx="709560" cy="299520"/>
            <a:chOff x="5184353" y="2075612"/>
            <a:chExt cx="70956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4" name="Γραφή 273">
                  <a:extLst>
                    <a:ext uri="{FF2B5EF4-FFF2-40B4-BE49-F238E27FC236}">
                      <a16:creationId xmlns:a16="http://schemas.microsoft.com/office/drawing/2014/main" id="{BCA7EE97-4A0F-34FC-627D-FE0F6F821972}"/>
                    </a:ext>
                  </a:extLst>
                </p14:cNvPr>
                <p14:cNvContentPartPr/>
                <p14:nvPr/>
              </p14:nvContentPartPr>
              <p14:xfrm>
                <a:off x="5184353" y="2105132"/>
                <a:ext cx="147600" cy="185400"/>
              </p14:xfrm>
            </p:contentPart>
          </mc:Choice>
          <mc:Fallback>
            <p:pic>
              <p:nvPicPr>
                <p:cNvPr id="274" name="Γραφή 273">
                  <a:extLst>
                    <a:ext uri="{FF2B5EF4-FFF2-40B4-BE49-F238E27FC236}">
                      <a16:creationId xmlns:a16="http://schemas.microsoft.com/office/drawing/2014/main" id="{BCA7EE97-4A0F-34FC-627D-FE0F6F8219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66353" y="2087132"/>
                  <a:ext cx="183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5" name="Γραφή 274">
                  <a:extLst>
                    <a:ext uri="{FF2B5EF4-FFF2-40B4-BE49-F238E27FC236}">
                      <a16:creationId xmlns:a16="http://schemas.microsoft.com/office/drawing/2014/main" id="{22C1A77C-42B3-5963-666F-3F88A8D2B988}"/>
                    </a:ext>
                  </a:extLst>
                </p14:cNvPr>
                <p14:cNvContentPartPr/>
                <p14:nvPr/>
              </p14:nvContentPartPr>
              <p14:xfrm>
                <a:off x="5365433" y="2119532"/>
                <a:ext cx="153720" cy="144000"/>
              </p14:xfrm>
            </p:contentPart>
          </mc:Choice>
          <mc:Fallback>
            <p:pic>
              <p:nvPicPr>
                <p:cNvPr id="275" name="Γραφή 274">
                  <a:extLst>
                    <a:ext uri="{FF2B5EF4-FFF2-40B4-BE49-F238E27FC236}">
                      <a16:creationId xmlns:a16="http://schemas.microsoft.com/office/drawing/2014/main" id="{22C1A77C-42B3-5963-666F-3F88A8D2B98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47793" y="2101532"/>
                  <a:ext cx="189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6" name="Γραφή 275">
                  <a:extLst>
                    <a:ext uri="{FF2B5EF4-FFF2-40B4-BE49-F238E27FC236}">
                      <a16:creationId xmlns:a16="http://schemas.microsoft.com/office/drawing/2014/main" id="{9A4BC0F6-E380-D89E-2FC2-5C5D6F06DAEB}"/>
                    </a:ext>
                  </a:extLst>
                </p14:cNvPr>
                <p14:cNvContentPartPr/>
                <p14:nvPr/>
              </p14:nvContentPartPr>
              <p14:xfrm>
                <a:off x="5579633" y="2075612"/>
                <a:ext cx="97200" cy="264960"/>
              </p14:xfrm>
            </p:contentPart>
          </mc:Choice>
          <mc:Fallback>
            <p:pic>
              <p:nvPicPr>
                <p:cNvPr id="276" name="Γραφή 275">
                  <a:extLst>
                    <a:ext uri="{FF2B5EF4-FFF2-40B4-BE49-F238E27FC236}">
                      <a16:creationId xmlns:a16="http://schemas.microsoft.com/office/drawing/2014/main" id="{9A4BC0F6-E380-D89E-2FC2-5C5D6F06DAE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61633" y="2057972"/>
                  <a:ext cx="132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7" name="Γραφή 276">
                  <a:extLst>
                    <a:ext uri="{FF2B5EF4-FFF2-40B4-BE49-F238E27FC236}">
                      <a16:creationId xmlns:a16="http://schemas.microsoft.com/office/drawing/2014/main" id="{FB799310-129D-58A7-BEE9-5B2459B883E0}"/>
                    </a:ext>
                  </a:extLst>
                </p14:cNvPr>
                <p14:cNvContentPartPr/>
                <p14:nvPr/>
              </p14:nvContentPartPr>
              <p14:xfrm>
                <a:off x="5711753" y="2210972"/>
                <a:ext cx="182160" cy="164160"/>
              </p14:xfrm>
            </p:contentPart>
          </mc:Choice>
          <mc:Fallback>
            <p:pic>
              <p:nvPicPr>
                <p:cNvPr id="277" name="Γραφή 276">
                  <a:extLst>
                    <a:ext uri="{FF2B5EF4-FFF2-40B4-BE49-F238E27FC236}">
                      <a16:creationId xmlns:a16="http://schemas.microsoft.com/office/drawing/2014/main" id="{FB799310-129D-58A7-BEE9-5B2459B883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693753" y="2193332"/>
                  <a:ext cx="21780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79" name="Γραφή 278">
                <a:extLst>
                  <a:ext uri="{FF2B5EF4-FFF2-40B4-BE49-F238E27FC236}">
                    <a16:creationId xmlns:a16="http://schemas.microsoft.com/office/drawing/2014/main" id="{93F97715-5C5A-6734-5539-5907832F6FA2}"/>
                  </a:ext>
                </a:extLst>
              </p14:cNvPr>
              <p14:cNvContentPartPr/>
              <p14:nvPr/>
            </p14:nvContentPartPr>
            <p14:xfrm>
              <a:off x="7253993" y="2719652"/>
              <a:ext cx="154440" cy="243720"/>
            </p14:xfrm>
          </p:contentPart>
        </mc:Choice>
        <mc:Fallback>
          <p:pic>
            <p:nvPicPr>
              <p:cNvPr id="279" name="Γραφή 278">
                <a:extLst>
                  <a:ext uri="{FF2B5EF4-FFF2-40B4-BE49-F238E27FC236}">
                    <a16:creationId xmlns:a16="http://schemas.microsoft.com/office/drawing/2014/main" id="{93F97715-5C5A-6734-5539-5907832F6FA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236353" y="2702012"/>
                <a:ext cx="19008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Ομάδα 284">
            <a:extLst>
              <a:ext uri="{FF2B5EF4-FFF2-40B4-BE49-F238E27FC236}">
                <a16:creationId xmlns:a16="http://schemas.microsoft.com/office/drawing/2014/main" id="{95B04845-C506-A2AE-E426-E179ACF962DA}"/>
              </a:ext>
            </a:extLst>
          </p:cNvPr>
          <p:cNvGrpSpPr/>
          <p:nvPr/>
        </p:nvGrpSpPr>
        <p:grpSpPr>
          <a:xfrm>
            <a:off x="10562033" y="2511932"/>
            <a:ext cx="584640" cy="382320"/>
            <a:chOff x="10562033" y="2511932"/>
            <a:chExt cx="58464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1" name="Γραφή 280">
                  <a:extLst>
                    <a:ext uri="{FF2B5EF4-FFF2-40B4-BE49-F238E27FC236}">
                      <a16:creationId xmlns:a16="http://schemas.microsoft.com/office/drawing/2014/main" id="{34A3DAE4-1ED3-13C0-03D2-B56FF4CE3642}"/>
                    </a:ext>
                  </a:extLst>
                </p14:cNvPr>
                <p14:cNvContentPartPr/>
                <p14:nvPr/>
              </p14:nvContentPartPr>
              <p14:xfrm>
                <a:off x="10562033" y="2597612"/>
                <a:ext cx="106920" cy="184680"/>
              </p14:xfrm>
            </p:contentPart>
          </mc:Choice>
          <mc:Fallback>
            <p:pic>
              <p:nvPicPr>
                <p:cNvPr id="281" name="Γραφή 280">
                  <a:extLst>
                    <a:ext uri="{FF2B5EF4-FFF2-40B4-BE49-F238E27FC236}">
                      <a16:creationId xmlns:a16="http://schemas.microsoft.com/office/drawing/2014/main" id="{34A3DAE4-1ED3-13C0-03D2-B56FF4CE36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44393" y="2579612"/>
                  <a:ext cx="142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2" name="Γραφή 281">
                  <a:extLst>
                    <a:ext uri="{FF2B5EF4-FFF2-40B4-BE49-F238E27FC236}">
                      <a16:creationId xmlns:a16="http://schemas.microsoft.com/office/drawing/2014/main" id="{FD921260-54DD-DE52-BEAC-08D2B10E7119}"/>
                    </a:ext>
                  </a:extLst>
                </p14:cNvPr>
                <p14:cNvContentPartPr/>
                <p14:nvPr/>
              </p14:nvContentPartPr>
              <p14:xfrm>
                <a:off x="10722953" y="2583932"/>
                <a:ext cx="139680" cy="173520"/>
              </p14:xfrm>
            </p:contentPart>
          </mc:Choice>
          <mc:Fallback>
            <p:pic>
              <p:nvPicPr>
                <p:cNvPr id="282" name="Γραφή 281">
                  <a:extLst>
                    <a:ext uri="{FF2B5EF4-FFF2-40B4-BE49-F238E27FC236}">
                      <a16:creationId xmlns:a16="http://schemas.microsoft.com/office/drawing/2014/main" id="{FD921260-54DD-DE52-BEAC-08D2B10E711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04953" y="2565932"/>
                  <a:ext cx="175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3" name="Γραφή 282">
                  <a:extLst>
                    <a:ext uri="{FF2B5EF4-FFF2-40B4-BE49-F238E27FC236}">
                      <a16:creationId xmlns:a16="http://schemas.microsoft.com/office/drawing/2014/main" id="{1E8699F9-EEA9-976C-0D8B-1D24F05F0721}"/>
                    </a:ext>
                  </a:extLst>
                </p14:cNvPr>
                <p14:cNvContentPartPr/>
                <p14:nvPr/>
              </p14:nvContentPartPr>
              <p14:xfrm>
                <a:off x="10914113" y="2511932"/>
                <a:ext cx="124560" cy="315000"/>
              </p14:xfrm>
            </p:contentPart>
          </mc:Choice>
          <mc:Fallback>
            <p:pic>
              <p:nvPicPr>
                <p:cNvPr id="283" name="Γραφή 282">
                  <a:extLst>
                    <a:ext uri="{FF2B5EF4-FFF2-40B4-BE49-F238E27FC236}">
                      <a16:creationId xmlns:a16="http://schemas.microsoft.com/office/drawing/2014/main" id="{1E8699F9-EEA9-976C-0D8B-1D24F05F072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96113" y="2494292"/>
                  <a:ext cx="160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4" name="Γραφή 283">
                  <a:extLst>
                    <a:ext uri="{FF2B5EF4-FFF2-40B4-BE49-F238E27FC236}">
                      <a16:creationId xmlns:a16="http://schemas.microsoft.com/office/drawing/2014/main" id="{C11AD93D-2AF4-40DC-8184-CFD2ED4462C8}"/>
                    </a:ext>
                  </a:extLst>
                </p14:cNvPr>
                <p14:cNvContentPartPr/>
                <p14:nvPr/>
              </p14:nvContentPartPr>
              <p14:xfrm>
                <a:off x="11003033" y="2715332"/>
                <a:ext cx="143640" cy="178920"/>
              </p14:xfrm>
            </p:contentPart>
          </mc:Choice>
          <mc:Fallback>
            <p:pic>
              <p:nvPicPr>
                <p:cNvPr id="284" name="Γραφή 283">
                  <a:extLst>
                    <a:ext uri="{FF2B5EF4-FFF2-40B4-BE49-F238E27FC236}">
                      <a16:creationId xmlns:a16="http://schemas.microsoft.com/office/drawing/2014/main" id="{C11AD93D-2AF4-40DC-8184-CFD2ED4462C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985033" y="2697332"/>
                  <a:ext cx="1792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86" name="Γραφή 285">
                <a:extLst>
                  <a:ext uri="{FF2B5EF4-FFF2-40B4-BE49-F238E27FC236}">
                    <a16:creationId xmlns:a16="http://schemas.microsoft.com/office/drawing/2014/main" id="{E2076A74-39AF-DD06-D7C7-FBDF6F92D7D2}"/>
                  </a:ext>
                </a:extLst>
              </p14:cNvPr>
              <p14:cNvContentPartPr/>
              <p14:nvPr/>
            </p14:nvContentPartPr>
            <p14:xfrm>
              <a:off x="1097273" y="3434612"/>
              <a:ext cx="190080" cy="403200"/>
            </p14:xfrm>
          </p:contentPart>
        </mc:Choice>
        <mc:Fallback>
          <p:pic>
            <p:nvPicPr>
              <p:cNvPr id="286" name="Γραφή 285">
                <a:extLst>
                  <a:ext uri="{FF2B5EF4-FFF2-40B4-BE49-F238E27FC236}">
                    <a16:creationId xmlns:a16="http://schemas.microsoft.com/office/drawing/2014/main" id="{E2076A74-39AF-DD06-D7C7-FBDF6F92D7D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9273" y="3416612"/>
                <a:ext cx="22572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Ομάδα 289">
            <a:extLst>
              <a:ext uri="{FF2B5EF4-FFF2-40B4-BE49-F238E27FC236}">
                <a16:creationId xmlns:a16="http://schemas.microsoft.com/office/drawing/2014/main" id="{3BFE5E37-30A0-8495-0C54-C4A57F5875FC}"/>
              </a:ext>
            </a:extLst>
          </p:cNvPr>
          <p:cNvGrpSpPr/>
          <p:nvPr/>
        </p:nvGrpSpPr>
        <p:grpSpPr>
          <a:xfrm>
            <a:off x="1417313" y="3428492"/>
            <a:ext cx="404280" cy="388080"/>
            <a:chOff x="1417313" y="3428492"/>
            <a:chExt cx="40428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7" name="Γραφή 286">
                  <a:extLst>
                    <a:ext uri="{FF2B5EF4-FFF2-40B4-BE49-F238E27FC236}">
                      <a16:creationId xmlns:a16="http://schemas.microsoft.com/office/drawing/2014/main" id="{B7450631-D018-5196-91C7-5EF39B40A989}"/>
                    </a:ext>
                  </a:extLst>
                </p14:cNvPr>
                <p14:cNvContentPartPr/>
                <p14:nvPr/>
              </p14:nvContentPartPr>
              <p14:xfrm>
                <a:off x="1417313" y="3603812"/>
                <a:ext cx="258840" cy="67320"/>
              </p14:xfrm>
            </p:contentPart>
          </mc:Choice>
          <mc:Fallback>
            <p:pic>
              <p:nvPicPr>
                <p:cNvPr id="287" name="Γραφή 286">
                  <a:extLst>
                    <a:ext uri="{FF2B5EF4-FFF2-40B4-BE49-F238E27FC236}">
                      <a16:creationId xmlns:a16="http://schemas.microsoft.com/office/drawing/2014/main" id="{B7450631-D018-5196-91C7-5EF39B40A98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99673" y="3585812"/>
                  <a:ext cx="294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8" name="Γραφή 287">
                  <a:extLst>
                    <a:ext uri="{FF2B5EF4-FFF2-40B4-BE49-F238E27FC236}">
                      <a16:creationId xmlns:a16="http://schemas.microsoft.com/office/drawing/2014/main" id="{D8EA26A4-4CCA-805B-39E6-15939E9D4A10}"/>
                    </a:ext>
                  </a:extLst>
                </p14:cNvPr>
                <p14:cNvContentPartPr/>
                <p14:nvPr/>
              </p14:nvContentPartPr>
              <p14:xfrm>
                <a:off x="1567433" y="3428492"/>
                <a:ext cx="28080" cy="317160"/>
              </p14:xfrm>
            </p:contentPart>
          </mc:Choice>
          <mc:Fallback>
            <p:pic>
              <p:nvPicPr>
                <p:cNvPr id="288" name="Γραφή 287">
                  <a:extLst>
                    <a:ext uri="{FF2B5EF4-FFF2-40B4-BE49-F238E27FC236}">
                      <a16:creationId xmlns:a16="http://schemas.microsoft.com/office/drawing/2014/main" id="{D8EA26A4-4CCA-805B-39E6-15939E9D4A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49433" y="3410852"/>
                  <a:ext cx="637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9" name="Γραφή 288">
                  <a:extLst>
                    <a:ext uri="{FF2B5EF4-FFF2-40B4-BE49-F238E27FC236}">
                      <a16:creationId xmlns:a16="http://schemas.microsoft.com/office/drawing/2014/main" id="{060221C0-A1D5-8F70-D9F6-523FFFCF09C5}"/>
                    </a:ext>
                  </a:extLst>
                </p14:cNvPr>
                <p14:cNvContentPartPr/>
                <p14:nvPr/>
              </p14:nvContentPartPr>
              <p14:xfrm>
                <a:off x="1809353" y="3429932"/>
                <a:ext cx="12240" cy="386640"/>
              </p14:xfrm>
            </p:contentPart>
          </mc:Choice>
          <mc:Fallback>
            <p:pic>
              <p:nvPicPr>
                <p:cNvPr id="289" name="Γραφή 288">
                  <a:extLst>
                    <a:ext uri="{FF2B5EF4-FFF2-40B4-BE49-F238E27FC236}">
                      <a16:creationId xmlns:a16="http://schemas.microsoft.com/office/drawing/2014/main" id="{060221C0-A1D5-8F70-D9F6-523FFFCF09C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791713" y="3411932"/>
                  <a:ext cx="4788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Ομάδα 293">
            <a:extLst>
              <a:ext uri="{FF2B5EF4-FFF2-40B4-BE49-F238E27FC236}">
                <a16:creationId xmlns:a16="http://schemas.microsoft.com/office/drawing/2014/main" id="{0762E1C0-58F3-7C3E-33DA-3F0494A7BFD8}"/>
              </a:ext>
            </a:extLst>
          </p:cNvPr>
          <p:cNvGrpSpPr/>
          <p:nvPr/>
        </p:nvGrpSpPr>
        <p:grpSpPr>
          <a:xfrm>
            <a:off x="1934273" y="3488612"/>
            <a:ext cx="613440" cy="362160"/>
            <a:chOff x="1934273" y="3488612"/>
            <a:chExt cx="61344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1" name="Γραφή 290">
                  <a:extLst>
                    <a:ext uri="{FF2B5EF4-FFF2-40B4-BE49-F238E27FC236}">
                      <a16:creationId xmlns:a16="http://schemas.microsoft.com/office/drawing/2014/main" id="{3F6EC236-D141-446F-B10F-A733B733C7C6}"/>
                    </a:ext>
                  </a:extLst>
                </p14:cNvPr>
                <p14:cNvContentPartPr/>
                <p14:nvPr/>
              </p14:nvContentPartPr>
              <p14:xfrm>
                <a:off x="1934273" y="3698492"/>
                <a:ext cx="267480" cy="54000"/>
              </p14:xfrm>
            </p:contentPart>
          </mc:Choice>
          <mc:Fallback>
            <p:pic>
              <p:nvPicPr>
                <p:cNvPr id="291" name="Γραφή 290">
                  <a:extLst>
                    <a:ext uri="{FF2B5EF4-FFF2-40B4-BE49-F238E27FC236}">
                      <a16:creationId xmlns:a16="http://schemas.microsoft.com/office/drawing/2014/main" id="{3F6EC236-D141-446F-B10F-A733B733C7C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16633" y="3680492"/>
                  <a:ext cx="303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2" name="Γραφή 291">
                  <a:extLst>
                    <a:ext uri="{FF2B5EF4-FFF2-40B4-BE49-F238E27FC236}">
                      <a16:creationId xmlns:a16="http://schemas.microsoft.com/office/drawing/2014/main" id="{38B0A49E-61E6-1E7E-6BCE-4C2BAEC7AD28}"/>
                    </a:ext>
                  </a:extLst>
                </p14:cNvPr>
                <p14:cNvContentPartPr/>
                <p14:nvPr/>
              </p14:nvContentPartPr>
              <p14:xfrm>
                <a:off x="2044793" y="3573572"/>
                <a:ext cx="49680" cy="277200"/>
              </p14:xfrm>
            </p:contentPart>
          </mc:Choice>
          <mc:Fallback>
            <p:pic>
              <p:nvPicPr>
                <p:cNvPr id="292" name="Γραφή 291">
                  <a:extLst>
                    <a:ext uri="{FF2B5EF4-FFF2-40B4-BE49-F238E27FC236}">
                      <a16:creationId xmlns:a16="http://schemas.microsoft.com/office/drawing/2014/main" id="{38B0A49E-61E6-1E7E-6BCE-4C2BAEC7AD2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27153" y="3555932"/>
                  <a:ext cx="85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3" name="Γραφή 292">
                  <a:extLst>
                    <a:ext uri="{FF2B5EF4-FFF2-40B4-BE49-F238E27FC236}">
                      <a16:creationId xmlns:a16="http://schemas.microsoft.com/office/drawing/2014/main" id="{230F26C8-F9B2-6448-3984-0456CC235072}"/>
                    </a:ext>
                  </a:extLst>
                </p14:cNvPr>
                <p14:cNvContentPartPr/>
                <p14:nvPr/>
              </p14:nvContentPartPr>
              <p14:xfrm>
                <a:off x="2375633" y="3488612"/>
                <a:ext cx="172080" cy="321120"/>
              </p14:xfrm>
            </p:contentPart>
          </mc:Choice>
          <mc:Fallback>
            <p:pic>
              <p:nvPicPr>
                <p:cNvPr id="293" name="Γραφή 292">
                  <a:extLst>
                    <a:ext uri="{FF2B5EF4-FFF2-40B4-BE49-F238E27FC236}">
                      <a16:creationId xmlns:a16="http://schemas.microsoft.com/office/drawing/2014/main" id="{230F26C8-F9B2-6448-3984-0456CC23507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57993" y="3470972"/>
                  <a:ext cx="20772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Ομάδα 301">
            <a:extLst>
              <a:ext uri="{FF2B5EF4-FFF2-40B4-BE49-F238E27FC236}">
                <a16:creationId xmlns:a16="http://schemas.microsoft.com/office/drawing/2014/main" id="{45892D6D-3651-9897-4E92-19AA22274C52}"/>
              </a:ext>
            </a:extLst>
          </p:cNvPr>
          <p:cNvGrpSpPr/>
          <p:nvPr/>
        </p:nvGrpSpPr>
        <p:grpSpPr>
          <a:xfrm>
            <a:off x="2603153" y="3499772"/>
            <a:ext cx="419040" cy="276120"/>
            <a:chOff x="2603153" y="3499772"/>
            <a:chExt cx="4190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5" name="Γραφή 294">
                  <a:extLst>
                    <a:ext uri="{FF2B5EF4-FFF2-40B4-BE49-F238E27FC236}">
                      <a16:creationId xmlns:a16="http://schemas.microsoft.com/office/drawing/2014/main" id="{CE067E6B-1CD9-DA5D-8C0F-C001BF9F2A47}"/>
                    </a:ext>
                  </a:extLst>
                </p14:cNvPr>
                <p14:cNvContentPartPr/>
                <p14:nvPr/>
              </p14:nvContentPartPr>
              <p14:xfrm>
                <a:off x="2603153" y="3672212"/>
                <a:ext cx="340560" cy="40680"/>
              </p14:xfrm>
            </p:contentPart>
          </mc:Choice>
          <mc:Fallback>
            <p:pic>
              <p:nvPicPr>
                <p:cNvPr id="295" name="Γραφή 294">
                  <a:extLst>
                    <a:ext uri="{FF2B5EF4-FFF2-40B4-BE49-F238E27FC236}">
                      <a16:creationId xmlns:a16="http://schemas.microsoft.com/office/drawing/2014/main" id="{CE067E6B-1CD9-DA5D-8C0F-C001BF9F2A4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85153" y="3654212"/>
                  <a:ext cx="376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6" name="Γραφή 295">
                  <a:extLst>
                    <a:ext uri="{FF2B5EF4-FFF2-40B4-BE49-F238E27FC236}">
                      <a16:creationId xmlns:a16="http://schemas.microsoft.com/office/drawing/2014/main" id="{CBE7FD6C-8142-8AC4-EC91-86914B3CFA44}"/>
                    </a:ext>
                  </a:extLst>
                </p14:cNvPr>
                <p14:cNvContentPartPr/>
                <p14:nvPr/>
              </p14:nvContentPartPr>
              <p14:xfrm>
                <a:off x="2717993" y="3505532"/>
                <a:ext cx="29520" cy="270360"/>
              </p14:xfrm>
            </p:contentPart>
          </mc:Choice>
          <mc:Fallback>
            <p:pic>
              <p:nvPicPr>
                <p:cNvPr id="296" name="Γραφή 295">
                  <a:extLst>
                    <a:ext uri="{FF2B5EF4-FFF2-40B4-BE49-F238E27FC236}">
                      <a16:creationId xmlns:a16="http://schemas.microsoft.com/office/drawing/2014/main" id="{CBE7FD6C-8142-8AC4-EC91-86914B3CFA4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99993" y="3487532"/>
                  <a:ext cx="65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7" name="Γραφή 296">
                  <a:extLst>
                    <a:ext uri="{FF2B5EF4-FFF2-40B4-BE49-F238E27FC236}">
                      <a16:creationId xmlns:a16="http://schemas.microsoft.com/office/drawing/2014/main" id="{F307BC52-4D67-4932-F57F-BDA0AAD5AA66}"/>
                    </a:ext>
                  </a:extLst>
                </p14:cNvPr>
                <p14:cNvContentPartPr/>
                <p14:nvPr/>
              </p14:nvContentPartPr>
              <p14:xfrm>
                <a:off x="2996633" y="3499772"/>
                <a:ext cx="25560" cy="269280"/>
              </p14:xfrm>
            </p:contentPart>
          </mc:Choice>
          <mc:Fallback>
            <p:pic>
              <p:nvPicPr>
                <p:cNvPr id="297" name="Γραφή 296">
                  <a:extLst>
                    <a:ext uri="{FF2B5EF4-FFF2-40B4-BE49-F238E27FC236}">
                      <a16:creationId xmlns:a16="http://schemas.microsoft.com/office/drawing/2014/main" id="{F307BC52-4D67-4932-F57F-BDA0AAD5AA6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78993" y="3481772"/>
                  <a:ext cx="612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Ομάδα 300">
            <a:extLst>
              <a:ext uri="{FF2B5EF4-FFF2-40B4-BE49-F238E27FC236}">
                <a16:creationId xmlns:a16="http://schemas.microsoft.com/office/drawing/2014/main" id="{C8B95440-D57B-8579-9578-60AD7A704007}"/>
              </a:ext>
            </a:extLst>
          </p:cNvPr>
          <p:cNvGrpSpPr/>
          <p:nvPr/>
        </p:nvGrpSpPr>
        <p:grpSpPr>
          <a:xfrm>
            <a:off x="3231353" y="3506612"/>
            <a:ext cx="647280" cy="301680"/>
            <a:chOff x="3231353" y="3506612"/>
            <a:chExt cx="64728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98" name="Γραφή 297">
                  <a:extLst>
                    <a:ext uri="{FF2B5EF4-FFF2-40B4-BE49-F238E27FC236}">
                      <a16:creationId xmlns:a16="http://schemas.microsoft.com/office/drawing/2014/main" id="{5C66F19F-653E-4AC5-D603-B0707DF7E4CC}"/>
                    </a:ext>
                  </a:extLst>
                </p14:cNvPr>
                <p14:cNvContentPartPr/>
                <p14:nvPr/>
              </p14:nvContentPartPr>
              <p14:xfrm>
                <a:off x="3231353" y="3690932"/>
                <a:ext cx="260640" cy="10080"/>
              </p14:xfrm>
            </p:contentPart>
          </mc:Choice>
          <mc:Fallback>
            <p:pic>
              <p:nvPicPr>
                <p:cNvPr id="298" name="Γραφή 297">
                  <a:extLst>
                    <a:ext uri="{FF2B5EF4-FFF2-40B4-BE49-F238E27FC236}">
                      <a16:creationId xmlns:a16="http://schemas.microsoft.com/office/drawing/2014/main" id="{5C66F19F-653E-4AC5-D603-B0707DF7E4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13713" y="3673292"/>
                  <a:ext cx="296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99" name="Γραφή 298">
                  <a:extLst>
                    <a:ext uri="{FF2B5EF4-FFF2-40B4-BE49-F238E27FC236}">
                      <a16:creationId xmlns:a16="http://schemas.microsoft.com/office/drawing/2014/main" id="{0DC07F21-435C-AB7C-558B-00FEF8A879FB}"/>
                    </a:ext>
                  </a:extLst>
                </p14:cNvPr>
                <p14:cNvContentPartPr/>
                <p14:nvPr/>
              </p14:nvContentPartPr>
              <p14:xfrm>
                <a:off x="3261593" y="3562052"/>
                <a:ext cx="258480" cy="40320"/>
              </p14:xfrm>
            </p:contentPart>
          </mc:Choice>
          <mc:Fallback>
            <p:pic>
              <p:nvPicPr>
                <p:cNvPr id="299" name="Γραφή 298">
                  <a:extLst>
                    <a:ext uri="{FF2B5EF4-FFF2-40B4-BE49-F238E27FC236}">
                      <a16:creationId xmlns:a16="http://schemas.microsoft.com/office/drawing/2014/main" id="{0DC07F21-435C-AB7C-558B-00FEF8A879F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243593" y="3544052"/>
                  <a:ext cx="294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00" name="Γραφή 299">
                  <a:extLst>
                    <a:ext uri="{FF2B5EF4-FFF2-40B4-BE49-F238E27FC236}">
                      <a16:creationId xmlns:a16="http://schemas.microsoft.com/office/drawing/2014/main" id="{28BEDF4F-7A54-E3BC-091A-8FEFF1DD2136}"/>
                    </a:ext>
                  </a:extLst>
                </p14:cNvPr>
                <p14:cNvContentPartPr/>
                <p14:nvPr/>
              </p14:nvContentPartPr>
              <p14:xfrm>
                <a:off x="3638513" y="3506612"/>
                <a:ext cx="240120" cy="301680"/>
              </p14:xfrm>
            </p:contentPart>
          </mc:Choice>
          <mc:Fallback>
            <p:pic>
              <p:nvPicPr>
                <p:cNvPr id="300" name="Γραφή 299">
                  <a:extLst>
                    <a:ext uri="{FF2B5EF4-FFF2-40B4-BE49-F238E27FC236}">
                      <a16:creationId xmlns:a16="http://schemas.microsoft.com/office/drawing/2014/main" id="{28BEDF4F-7A54-E3BC-091A-8FEFF1DD213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20873" y="3488612"/>
                  <a:ext cx="275760" cy="33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3127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Basilios Kalpakides</dc:creator>
  <cp:lastModifiedBy>Basilios Kalpakides</cp:lastModifiedBy>
  <cp:revision>2</cp:revision>
  <dcterms:created xsi:type="dcterms:W3CDTF">2025-01-11T07:24:18Z</dcterms:created>
  <dcterms:modified xsi:type="dcterms:W3CDTF">2025-01-11T10:08:29Z</dcterms:modified>
</cp:coreProperties>
</file>