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3" autoAdjust="0"/>
    <p:restoredTop sz="94660"/>
  </p:normalViewPr>
  <p:slideViewPr>
    <p:cSldViewPr snapToGrid="0">
      <p:cViewPr varScale="1">
        <p:scale>
          <a:sx n="66" d="100"/>
          <a:sy n="66" d="100"/>
        </p:scale>
        <p:origin x="77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FA043-2B0D-47F0-BB75-D2498C127AD5}" type="datetimeFigureOut">
              <a:rPr lang="el-GR" smtClean="0"/>
              <a:t>5/6/2022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CF6D4-B7BC-46F7-A3CD-04FEDB54BB2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7561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FA043-2B0D-47F0-BB75-D2498C127AD5}" type="datetimeFigureOut">
              <a:rPr lang="el-GR" smtClean="0"/>
              <a:t>5/6/2022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CF6D4-B7BC-46F7-A3CD-04FEDB54BB2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713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FA043-2B0D-47F0-BB75-D2498C127AD5}" type="datetimeFigureOut">
              <a:rPr lang="el-GR" smtClean="0"/>
              <a:t>5/6/2022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CF6D4-B7BC-46F7-A3CD-04FEDB54BB2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8568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FA043-2B0D-47F0-BB75-D2498C127AD5}" type="datetimeFigureOut">
              <a:rPr lang="el-GR" smtClean="0"/>
              <a:t>5/6/2022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CF6D4-B7BC-46F7-A3CD-04FEDB54BB2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55359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FA043-2B0D-47F0-BB75-D2498C127AD5}" type="datetimeFigureOut">
              <a:rPr lang="el-GR" smtClean="0"/>
              <a:t>5/6/2022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CF6D4-B7BC-46F7-A3CD-04FEDB54BB2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45714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FA043-2B0D-47F0-BB75-D2498C127AD5}" type="datetimeFigureOut">
              <a:rPr lang="el-GR" smtClean="0"/>
              <a:t>5/6/2022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CF6D4-B7BC-46F7-A3CD-04FEDB54BB2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7925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FA043-2B0D-47F0-BB75-D2498C127AD5}" type="datetimeFigureOut">
              <a:rPr lang="el-GR" smtClean="0"/>
              <a:t>5/6/2022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CF6D4-B7BC-46F7-A3CD-04FEDB54BB2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9740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FA043-2B0D-47F0-BB75-D2498C127AD5}" type="datetimeFigureOut">
              <a:rPr lang="el-GR" smtClean="0"/>
              <a:t>5/6/2022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CF6D4-B7BC-46F7-A3CD-04FEDB54BB2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6500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FA043-2B0D-47F0-BB75-D2498C127AD5}" type="datetimeFigureOut">
              <a:rPr lang="el-GR" smtClean="0"/>
              <a:t>5/6/2022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CF6D4-B7BC-46F7-A3CD-04FEDB54BB2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169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FA043-2B0D-47F0-BB75-D2498C127AD5}" type="datetimeFigureOut">
              <a:rPr lang="el-GR" smtClean="0"/>
              <a:t>5/6/2022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CF6D4-B7BC-46F7-A3CD-04FEDB54BB2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9312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FA043-2B0D-47F0-BB75-D2498C127AD5}" type="datetimeFigureOut">
              <a:rPr lang="el-GR" smtClean="0"/>
              <a:t>5/6/2022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CF6D4-B7BC-46F7-A3CD-04FEDB54BB2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8666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FA043-2B0D-47F0-BB75-D2498C127AD5}" type="datetimeFigureOut">
              <a:rPr lang="el-GR" smtClean="0"/>
              <a:t>5/6/2022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CF6D4-B7BC-46F7-A3CD-04FEDB54BB2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0133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387" y="9525"/>
            <a:ext cx="9039225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29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437" y="19050"/>
            <a:ext cx="9001125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33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7" y="47625"/>
            <a:ext cx="8963025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2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7625"/>
            <a:ext cx="899160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65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0" y="38100"/>
            <a:ext cx="90297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28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437" y="33337"/>
            <a:ext cx="9001125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61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12" y="23812"/>
            <a:ext cx="9020175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64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3337"/>
            <a:ext cx="899160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92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0" y="23812"/>
            <a:ext cx="9029700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08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3337"/>
            <a:ext cx="899160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5" y="33337"/>
            <a:ext cx="901065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45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2" y="23812"/>
            <a:ext cx="8982075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33337"/>
            <a:ext cx="897255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82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437" y="42862"/>
            <a:ext cx="9001125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24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3337"/>
            <a:ext cx="899160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13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3337"/>
            <a:ext cx="899160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3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2862"/>
            <a:ext cx="8991600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47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0" y="33337"/>
            <a:ext cx="902970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86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8575"/>
            <a:ext cx="89916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626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3337"/>
            <a:ext cx="899160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31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2" y="42862"/>
            <a:ext cx="8982075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45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2" y="38100"/>
            <a:ext cx="8982075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78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387" y="19050"/>
            <a:ext cx="9039225" cy="6819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16CB31-7EA8-2C47-EF77-ABDD60CAA7B3}"/>
              </a:ext>
            </a:extLst>
          </p:cNvPr>
          <p:cNvSpPr txBox="1"/>
          <p:nvPr/>
        </p:nvSpPr>
        <p:spPr>
          <a:xfrm rot="16200000">
            <a:off x="9386045" y="5351930"/>
            <a:ext cx="1640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ORACLE query</a:t>
            </a:r>
          </a:p>
        </p:txBody>
      </p:sp>
    </p:spTree>
    <p:extLst>
      <p:ext uri="{BB962C8B-B14F-4D97-AF65-F5344CB8AC3E}">
        <p14:creationId xmlns:p14="http://schemas.microsoft.com/office/powerpoint/2010/main" val="33508317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9050"/>
            <a:ext cx="89916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29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12" y="42862"/>
            <a:ext cx="9020175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483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2" y="52387"/>
            <a:ext cx="8982075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29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7625"/>
            <a:ext cx="899160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493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52387"/>
            <a:ext cx="8991600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252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2" y="42862"/>
            <a:ext cx="8982075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846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80962"/>
            <a:ext cx="8953500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546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2862"/>
            <a:ext cx="8991600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60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8100"/>
            <a:ext cx="89916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129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437" y="42862"/>
            <a:ext cx="9001125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03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9050"/>
            <a:ext cx="8991600" cy="6819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EBAE99-AB4A-A073-0158-A9C42B50E6FD}"/>
              </a:ext>
            </a:extLst>
          </p:cNvPr>
          <p:cNvSpPr txBox="1"/>
          <p:nvPr/>
        </p:nvSpPr>
        <p:spPr>
          <a:xfrm rot="16200000">
            <a:off x="9386045" y="5351930"/>
            <a:ext cx="1640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ORACLE query</a:t>
            </a:r>
          </a:p>
        </p:txBody>
      </p:sp>
    </p:spTree>
    <p:extLst>
      <p:ext uri="{BB962C8B-B14F-4D97-AF65-F5344CB8AC3E}">
        <p14:creationId xmlns:p14="http://schemas.microsoft.com/office/powerpoint/2010/main" val="32327663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42862"/>
            <a:ext cx="8972550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042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57150"/>
            <a:ext cx="89916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412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7625"/>
            <a:ext cx="899160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406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5" y="9525"/>
            <a:ext cx="901065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396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437" y="19050"/>
            <a:ext cx="9001125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172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0" y="28575"/>
            <a:ext cx="90297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547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2862"/>
            <a:ext cx="8991600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633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8100"/>
            <a:ext cx="89916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315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2" y="42862"/>
            <a:ext cx="8982075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933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12" y="57150"/>
            <a:ext cx="8943975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81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0"/>
            <a:ext cx="9048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172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42862"/>
            <a:ext cx="8972550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534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7" y="47625"/>
            <a:ext cx="8963025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045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5" y="28575"/>
            <a:ext cx="901065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591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12" y="23812"/>
            <a:ext cx="9020175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737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2" y="19050"/>
            <a:ext cx="8982075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10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80962"/>
            <a:ext cx="8972550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273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52387"/>
            <a:ext cx="8991600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421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7625"/>
            <a:ext cx="899160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129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52387"/>
            <a:ext cx="8972550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838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52387"/>
            <a:ext cx="8991600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43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12" y="28575"/>
            <a:ext cx="9020175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648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7" y="52387"/>
            <a:ext cx="8963025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794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7" y="61912"/>
            <a:ext cx="8963025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069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7625"/>
            <a:ext cx="899160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237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7" y="42862"/>
            <a:ext cx="8963025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261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7" y="42862"/>
            <a:ext cx="8963025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603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23812"/>
            <a:ext cx="8972550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969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7" y="47625"/>
            <a:ext cx="8963025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99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7" y="52387"/>
            <a:ext cx="8963025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858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52387"/>
            <a:ext cx="8972550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081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8100"/>
            <a:ext cx="89916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89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2" y="33337"/>
            <a:ext cx="8982075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130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47625"/>
            <a:ext cx="897255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089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38100"/>
            <a:ext cx="89535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914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38100"/>
            <a:ext cx="897255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02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437" y="14287"/>
            <a:ext cx="9001125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12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2" y="23812"/>
            <a:ext cx="8982075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45144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5021</TotalTime>
  <Words>4</Words>
  <Application>Microsoft Office PowerPoint</Application>
  <PresentationFormat>Widescreen</PresentationFormat>
  <Paragraphs>2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6" baseType="lpstr">
      <vt:lpstr>Arial</vt:lpstr>
      <vt:lpstr>Calibri</vt:lpstr>
      <vt:lpstr>Calibri Light</vt:lpstr>
      <vt:lpstr>Θέμα του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ebooks</dc:creator>
  <cp:lastModifiedBy>Νικόλαος Μήτρου</cp:lastModifiedBy>
  <cp:revision>11</cp:revision>
  <dcterms:created xsi:type="dcterms:W3CDTF">2021-05-16T18:34:36Z</dcterms:created>
  <dcterms:modified xsi:type="dcterms:W3CDTF">2022-06-08T13:35:07Z</dcterms:modified>
</cp:coreProperties>
</file>