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4" r:id="rId5"/>
    <p:sldId id="266" r:id="rId6"/>
    <p:sldId id="310" r:id="rId7"/>
    <p:sldId id="311" r:id="rId8"/>
    <p:sldId id="267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71ABB-257C-4191-8C03-88E692ABC8A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31A3C-32E4-400D-B23C-682E4492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27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BF8BA-657C-4550-B1EA-5C753BEE8F6B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6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26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FEA1D-ABBE-4941-B9D1-5757BCC3A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1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197B-E3CC-48B0-884F-61D54CBD82ED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8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BD5-63AD-491A-8B2F-22E2DF3E98EF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8675-4C45-4466-960E-8C595289BCAA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5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7367-F346-4BD3-921C-FA074AE81A96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6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EE8-1B6C-4C23-86FE-AA0198356C07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6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C11D-5BCF-4084-A507-07D7F2716082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3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7D9-8F06-4B6D-8F65-C7E7B1A05EBF}" type="datetime1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8B67-7C8B-4563-ACB2-39614B08C5D4}" type="datetime1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2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AA53-5083-4FAC-898E-F8C8EA057609}" type="datetime1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0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62C-34EA-42AF-915E-251F08E806E9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4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4E2-6466-4F5C-8FF1-CAFE5F458757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6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64EC-CDC0-4DB0-8ED7-9CF90F5EBEC8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  <a:t>Συγγραφή Τεχνικών Κειμένων</a:t>
            </a:r>
            <a:b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b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  <a:t>Τεχνική Επικοινωνία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1580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Μαρίνα Πανταζίδου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mpanta@central.ntua.gr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baseline="30000" dirty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Συνάντηση: </a:t>
            </a:r>
            <a:r>
              <a:rPr lang="el-G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Θέματα γλώσσας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Εντοπίστε </a:t>
            </a:r>
            <a:r>
              <a:rPr lang="el-GR">
                <a:latin typeface="Arial" panose="020B0604020202020204" pitchFamily="34" charset="0"/>
                <a:cs typeface="Arial" panose="020B0604020202020204" pitchFamily="34" charset="0"/>
              </a:rPr>
              <a:t>&amp; βελτιώστε προβλήματα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στις διαφάνειες 3, 5, 7, 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7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Ορθογραφία &amp; Γραμματική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Γράφουμε έχοντας πάντα ανοιχτό το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online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λεξικό Τριανταφυλλίδη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ή κάποιο άλλο που εμπιστευόμαστε):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http://www.greek-language.gr/greekLang/modern_greek/tools/lexica/triantafyllides/index.html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Καλύτερα να μη βασιζόμαστε στην αυτόματη διόρθωση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Θερμή σύσταση: Ιορδανίδου, Α. 1991. Τα ρήματα της Νέας Ελληνικής, Εκδόσεις Πατάκη.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Διεξοδικές οδηγίες: Μαρωνίτης, Δ. 1998. Εγκόλπιο της ορθής γραφής, Ταχυδρόμος, Αθήνα.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http://www.itia.ntua.gr/el/docinfo/481/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0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Ορθογραφία &amp; Γραμματική – </a:t>
            </a:r>
            <a:r>
              <a:rPr lang="el-G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πώς τα πάμε;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μεγάλη ποικιλία ρύπων ανιχνεύθηκε στο υπόγειο νερό, ενώ τα μέτρα αποκατάστασης που αποφασίστηκαν ποικίλουν επίσης.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Υπηρεσία Περιβάλλοντος προέβει σε δειγματοληψία του νερού του ποταμού.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δειγματοληψία ανά τρίμηνο δεν ήταν ικανή να δώσει σαφής διαφοροποιήσεις...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Δεδομένου της παντελής έλλειψης στοιχείων ...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1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Άλλα θέματα γραφής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(συχνά λάθη)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63551"/>
          </a:xfrm>
        </p:spPr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Διάθεση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τύπος ή απουσία ενέργειας) / φωνή</a:t>
            </a:r>
            <a:r>
              <a:rPr lang="el-G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(κατάληξη) ρημάτων, τύποι ρημάτων &amp; μετοχών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Θέματα τύπου «θα αποφασίσετε επί τέλους;» (= τι θα γίνει, θα αποφασίσετε επί τέλους ποιο είναι το σωστό;)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Στίξη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Πού αναφέρεται τι;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Στερεότυπες &amp; κοινότ</a:t>
            </a:r>
            <a:r>
              <a:rPr lang="el-G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πες εκφράσεις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5289176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Διάθεση: ενεργητική (μεταβατική, αμετάβατη), μέση, παθητική, ουδέτερη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822763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Φωνή: ενεργητική (κατάληξη: -ω), παθητική (κατάληξη: -μαι)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9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Διάθεση/φωνή, τύποι ρημάτων &amp; μετοχών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13"/>
            <a:ext cx="10515600" cy="46166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ανώτερος υδροφορέας προνοείται από τα σχέδια ύδρευσης της πόλης ... ως εφεδρεία πόσιμου νερού.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τόσο ακραία τιμή συγκέντρωσης υποψιάζει για λάθος.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Έχοντας ορίσει τις κατάλληλες παραμέτρους, μπορούμε να εισάγουμε τα δεδομένα μας στο εκπαιδευτικό λογισμικό.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πρώτα εδαφικά δείγματα πάρθηκαν το 2011.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Oι προαναφερθέντες εκρηκτικές ύλες...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αέριο αφού καθαριζόταν οδηγούταν στον χώρο αποθήκευσης.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Προτιμάται η χρήση της επίλυσης Α, ενώ αντίθετα δεν συνίσταται η χρήση της επίλυσης Β.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λιωμένος σίδηρος επεξεργάζεται ώστε να γίνει χάλυβας.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Μεταξύ των δοθέντων επιλογών…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l-GR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«Θα αποφασίσετε επί τέλους;»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αλλαγή αφορά μόνο 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πρόγραμμα σπουδών της γεωτεχνικής κατεύθυνσης ή 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στο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πρόγραμμα σπουδών της γεωτεχνικής κατεύθυνσης;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Διδιάστατο – δι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διάστατο;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Τριδιάστατο – τρι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διάστατο;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83859" y="3092824"/>
            <a:ext cx="2545976" cy="10130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083859" y="3092824"/>
            <a:ext cx="2411506" cy="10130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4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Στίξη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Περιεχόμενό του, αποτελεί η ανάλυση…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μάθημα πραγματεύεται, τη συμπεριφορά του εδάφους…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μάθημα Χ στο 6</a:t>
            </a:r>
            <a:r>
              <a:rPr lang="el-GR" baseline="30000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εξάμηνο, με βοήθησε να ξεκαθαρίσω…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Θεωρούμε ότι εκφοβιστικές ενέργειες όπως η συγκεκριμένη ανάρτηση, καταστρατηγούν τις δημοκρατικές αρχές που διαπνέουν τη συντριπτική πλειοψηφία των μελών της Πολυτεχνειακής κοινότητας και …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(από κείμενο καθηγητών ΕΜΠ)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Υπάρχουν πολλά περιστατικά παγκοσμίως, στα οποία υπήρξε ρύπανση λόγω δραστηριοτήτων που σχετίζονται με διυλιστήρια.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4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Πού αναφέρεται τι; Ταίριασμα πτώσης, σειρά μέσα στην πρόταση.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Κατά τη λειτουργία πεδίων σκοποβολής καταλήγουν στο έδαφος μεγάλες ποσότητες σφαιρών κατασκευασμένες από μεταλλικά κράματα.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Προβλέπεται η κατασκευή συστήματος συλλογής αερίου που θα παράγεται στο κάλυμμα της χωματερής.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τον χαρακτηρισμό του ρύπου ως πτητικό εξετάζεται η τάση των ατμών του.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 ...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αφορούσε τις απόψεις Αμερικανών για την Ελλάδα ως τουριστικού προορισμού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 (Καθημερινή 23/07/2011)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594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Συγγραφή Τεχνικών Κειμένων &amp;  Τεχνική Επικοινωνία</vt:lpstr>
      <vt:lpstr>Ορθογραφία &amp; Γραμματική</vt:lpstr>
      <vt:lpstr>Ορθογραφία &amp; Γραμματική – πώς τα πάμε;</vt:lpstr>
      <vt:lpstr>Άλλα θέματα γραφής (συχνά λάθη)</vt:lpstr>
      <vt:lpstr>Διάθεση/φωνή, τύποι ρημάτων &amp; μετοχών</vt:lpstr>
      <vt:lpstr>«Θα αποφασίσετε επί τέλους;»</vt:lpstr>
      <vt:lpstr>Στίξη</vt:lpstr>
      <vt:lpstr>Πού αναφέρεται τι; Ταίριασμα πτώσης, σειρά μέσα στην πρόταση.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Marina</cp:lastModifiedBy>
  <cp:revision>130</cp:revision>
  <cp:lastPrinted>2020-12-14T15:24:42Z</cp:lastPrinted>
  <dcterms:created xsi:type="dcterms:W3CDTF">2019-02-26T17:15:20Z</dcterms:created>
  <dcterms:modified xsi:type="dcterms:W3CDTF">2021-03-01T18:20:07Z</dcterms:modified>
</cp:coreProperties>
</file>